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1180" r:id="rId2"/>
    <p:sldId id="256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26C645-32C7-4320-B5F9-DA13D2E22EC3}">
  <a:tblStyle styleId="{F926C645-32C7-4320-B5F9-DA13D2E22E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08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79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4296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2254B52-0E93-4387-9F01-9D7BF9F90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381" y="73916"/>
            <a:ext cx="8659091" cy="495708"/>
          </a:xfrm>
          <a:ln w="19050"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algn="ctr" eaLnBrk="1" hangingPunct="1"/>
            <a:r>
              <a:rPr lang="ko-KR" altLang="en-US" sz="1400" dirty="0"/>
              <a:t>업무흐름도</a:t>
            </a:r>
            <a:endParaRPr lang="en-US" altLang="ko-KR" dirty="0"/>
          </a:p>
        </p:txBody>
      </p:sp>
      <p:graphicFrame>
        <p:nvGraphicFramePr>
          <p:cNvPr id="6" name="Group 241">
            <a:extLst>
              <a:ext uri="{FF2B5EF4-FFF2-40B4-BE49-F238E27FC236}">
                <a16:creationId xmlns:a16="http://schemas.microsoft.com/office/drawing/2014/main" id="{94239E2F-B63E-4EA8-8A18-30B7A102F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93183"/>
              </p:ext>
            </p:extLst>
          </p:nvPr>
        </p:nvGraphicFramePr>
        <p:xfrm>
          <a:off x="249381" y="402078"/>
          <a:ext cx="8659089" cy="175260"/>
        </p:xfrm>
        <a:graphic>
          <a:graphicData uri="http://schemas.openxmlformats.org/drawingml/2006/table">
            <a:tbl>
              <a:tblPr/>
              <a:tblGrid>
                <a:gridCol w="775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944">
                  <a:extLst>
                    <a:ext uri="{9D8B030D-6E8A-4147-A177-3AD203B41FA5}">
                      <a16:colId xmlns:a16="http://schemas.microsoft.com/office/drawing/2014/main" val="231324359"/>
                    </a:ext>
                  </a:extLst>
                </a:gridCol>
                <a:gridCol w="856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8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업무구조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허가심사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허가심사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업무흐름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ID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PRF-</a:t>
                      </a: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허가심사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-001_</a:t>
                      </a: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제조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수입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)</a:t>
                      </a:r>
                      <a:r>
                        <a:rPr kumimoji="1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업허가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승인자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김대호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3B53D6D-957F-4C36-A053-5575892BE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82462"/>
              </p:ext>
            </p:extLst>
          </p:nvPr>
        </p:nvGraphicFramePr>
        <p:xfrm>
          <a:off x="249382" y="611678"/>
          <a:ext cx="8659091" cy="4457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468">
                  <a:extLst>
                    <a:ext uri="{9D8B030D-6E8A-4147-A177-3AD203B41FA5}">
                      <a16:colId xmlns:a16="http://schemas.microsoft.com/office/drawing/2014/main" val="3803565880"/>
                    </a:ext>
                  </a:extLst>
                </a:gridCol>
                <a:gridCol w="2033410">
                  <a:extLst>
                    <a:ext uri="{9D8B030D-6E8A-4147-A177-3AD203B41FA5}">
                      <a16:colId xmlns:a16="http://schemas.microsoft.com/office/drawing/2014/main" val="2455307357"/>
                    </a:ext>
                  </a:extLst>
                </a:gridCol>
                <a:gridCol w="4161213">
                  <a:extLst>
                    <a:ext uri="{9D8B030D-6E8A-4147-A177-3AD203B41FA5}">
                      <a16:colId xmlns:a16="http://schemas.microsoft.com/office/drawing/2014/main" val="3984422155"/>
                    </a:ext>
                  </a:extLst>
                </a:gridCol>
              </a:tblGrid>
              <a:tr h="2099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민원인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의약품안전관리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63909"/>
                  </a:ext>
                </a:extLst>
              </a:tr>
              <a:tr h="209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민원관리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행정포탈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29218"/>
                  </a:ext>
                </a:extLst>
              </a:tr>
              <a:tr h="403792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685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4E9D755-04C5-4B43-B791-BBEB10180FB8}"/>
              </a:ext>
            </a:extLst>
          </p:cNvPr>
          <p:cNvSpPr/>
          <p:nvPr/>
        </p:nvSpPr>
        <p:spPr bwMode="auto">
          <a:xfrm>
            <a:off x="831999" y="1558934"/>
            <a:ext cx="810090" cy="162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825" dirty="0">
                <a:latin typeface="Arial" charset="0"/>
              </a:rPr>
              <a:t>로그인</a:t>
            </a:r>
            <a:endParaRPr kumimoji="1" lang="ko-KR" altLang="en-US" sz="825" dirty="0">
              <a:latin typeface="Arial" charset="0"/>
              <a:ea typeface="돋움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BBA944F-344B-4DFF-94C8-0ED92339858B}"/>
              </a:ext>
            </a:extLst>
          </p:cNvPr>
          <p:cNvSpPr/>
          <p:nvPr/>
        </p:nvSpPr>
        <p:spPr bwMode="auto">
          <a:xfrm>
            <a:off x="831999" y="1813659"/>
            <a:ext cx="810090" cy="162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825" dirty="0" err="1">
                <a:latin typeface="Arial" charset="0"/>
              </a:rPr>
              <a:t>신처내역작성</a:t>
            </a:r>
            <a:endParaRPr kumimoji="1" lang="ko-KR" altLang="en-US" sz="825" dirty="0">
              <a:latin typeface="Arial" charset="0"/>
              <a:ea typeface="돋움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8B85D24-F564-4065-A349-13B8ECDC0635}"/>
              </a:ext>
            </a:extLst>
          </p:cNvPr>
          <p:cNvSpPr/>
          <p:nvPr/>
        </p:nvSpPr>
        <p:spPr bwMode="auto">
          <a:xfrm>
            <a:off x="831999" y="2570159"/>
            <a:ext cx="810090" cy="162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825" dirty="0" err="1">
                <a:latin typeface="Arial" charset="0"/>
              </a:rPr>
              <a:t>신처내역작성</a:t>
            </a:r>
            <a:endParaRPr kumimoji="1" lang="ko-KR" altLang="en-US" sz="825" dirty="0">
              <a:latin typeface="Arial" charset="0"/>
              <a:ea typeface="돋움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C7E167-93B1-4AF2-AD4F-19EA9AF0B53C}"/>
              </a:ext>
            </a:extLst>
          </p:cNvPr>
          <p:cNvSpPr/>
          <p:nvPr/>
        </p:nvSpPr>
        <p:spPr bwMode="auto">
          <a:xfrm>
            <a:off x="639275" y="3272238"/>
            <a:ext cx="452519" cy="3105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sz="825" dirty="0" err="1">
                <a:latin typeface="Arial" charset="0"/>
                <a:ea typeface="돋움" pitchFamily="50" charset="-127"/>
              </a:rPr>
              <a:t>신청중</a:t>
            </a:r>
            <a:endParaRPr kumimoji="1" lang="ko-KR" altLang="en-US" sz="825" dirty="0">
              <a:latin typeface="Arial" charset="0"/>
              <a:ea typeface="돋움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2045CBF-97E6-439C-8CE4-14D68F9533C4}"/>
              </a:ext>
            </a:extLst>
          </p:cNvPr>
          <p:cNvSpPr/>
          <p:nvPr/>
        </p:nvSpPr>
        <p:spPr bwMode="auto">
          <a:xfrm>
            <a:off x="551734" y="3630057"/>
            <a:ext cx="1188132" cy="3635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825" dirty="0">
                <a:latin typeface="Arial" charset="0"/>
                <a:ea typeface="돋움" pitchFamily="50" charset="-127"/>
              </a:rPr>
              <a:t>PRF-</a:t>
            </a:r>
            <a:r>
              <a:rPr kumimoji="1" lang="ko-KR" altLang="en-US" sz="825" dirty="0">
                <a:latin typeface="Arial" charset="0"/>
                <a:ea typeface="돋움" pitchFamily="50" charset="-127"/>
              </a:rPr>
              <a:t>전자민원</a:t>
            </a:r>
            <a:endParaRPr kumimoji="1" lang="en-US" altLang="ko-KR" sz="825" dirty="0">
              <a:latin typeface="Arial" charset="0"/>
              <a:ea typeface="돋움" pitchFamily="50" charset="-127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825" dirty="0">
                <a:latin typeface="Arial" charset="0"/>
                <a:ea typeface="돋움" pitchFamily="50" charset="-127"/>
              </a:rPr>
              <a:t>-001.</a:t>
            </a:r>
            <a:r>
              <a:rPr kumimoji="1" lang="ko-KR" altLang="en-US" sz="825" dirty="0" err="1">
                <a:latin typeface="Arial" charset="0"/>
                <a:ea typeface="돋움" pitchFamily="50" charset="-127"/>
              </a:rPr>
              <a:t>나의민원</a:t>
            </a:r>
            <a:endParaRPr kumimoji="1" lang="ko-KR" altLang="en-US" sz="825" dirty="0">
              <a:latin typeface="Arial" charset="0"/>
              <a:ea typeface="돋움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5B69FAE-080E-4468-92DD-7A59B62EFDFE}"/>
              </a:ext>
            </a:extLst>
          </p:cNvPr>
          <p:cNvSpPr/>
          <p:nvPr/>
        </p:nvSpPr>
        <p:spPr bwMode="auto">
          <a:xfrm>
            <a:off x="551734" y="4068858"/>
            <a:ext cx="1188132" cy="3635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825" dirty="0">
                <a:latin typeface="Arial" charset="0"/>
                <a:ea typeface="돋움" pitchFamily="50" charset="-127"/>
              </a:rPr>
              <a:t>PRF-</a:t>
            </a:r>
            <a:r>
              <a:rPr kumimoji="1" lang="ko-KR" altLang="en-US" sz="825" dirty="0">
                <a:latin typeface="Arial" charset="0"/>
                <a:ea typeface="돋움" pitchFamily="50" charset="-127"/>
              </a:rPr>
              <a:t>전자민원</a:t>
            </a:r>
            <a:endParaRPr kumimoji="1" lang="en-US" altLang="ko-KR" sz="825" dirty="0">
              <a:latin typeface="Arial" charset="0"/>
              <a:ea typeface="돋움" pitchFamily="50" charset="-127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825" dirty="0">
                <a:latin typeface="Arial" charset="0"/>
                <a:ea typeface="돋움" pitchFamily="50" charset="-127"/>
              </a:rPr>
              <a:t>-001.</a:t>
            </a:r>
            <a:r>
              <a:rPr kumimoji="1" lang="ko-KR" altLang="en-US" sz="825" dirty="0">
                <a:latin typeface="Arial" charset="0"/>
                <a:ea typeface="돋움" pitchFamily="50" charset="-127"/>
              </a:rPr>
              <a:t>전자민원 및 신청</a:t>
            </a: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81D8C4BC-E56C-4907-935E-360A9E89B465}"/>
              </a:ext>
            </a:extLst>
          </p:cNvPr>
          <p:cNvSpPr/>
          <p:nvPr/>
        </p:nvSpPr>
        <p:spPr bwMode="auto">
          <a:xfrm>
            <a:off x="1980228" y="2772715"/>
            <a:ext cx="421512" cy="233024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600" dirty="0">
                <a:latin typeface="Arial" charset="0"/>
                <a:ea typeface="돋움" pitchFamily="50" charset="-127"/>
              </a:rPr>
              <a:t>EDMS</a:t>
            </a:r>
            <a:endParaRPr kumimoji="1" lang="ko-KR" altLang="en-US" sz="900" dirty="0">
              <a:latin typeface="Arial" charset="0"/>
              <a:ea typeface="돋움" pitchFamily="50" charset="-127"/>
            </a:endParaRP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A836FDBF-F85A-4964-8BCF-412B2293F24F}"/>
              </a:ext>
            </a:extLst>
          </p:cNvPr>
          <p:cNvSpPr/>
          <p:nvPr/>
        </p:nvSpPr>
        <p:spPr bwMode="auto">
          <a:xfrm>
            <a:off x="1986760" y="2300129"/>
            <a:ext cx="414980" cy="271181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600" dirty="0">
                <a:latin typeface="Arial" charset="0"/>
                <a:ea typeface="돋움" pitchFamily="50" charset="-127"/>
              </a:rPr>
              <a:t>DB</a:t>
            </a:r>
            <a:endParaRPr kumimoji="1" lang="ko-KR" altLang="en-US" sz="600" dirty="0">
              <a:latin typeface="Arial" charset="0"/>
              <a:ea typeface="돋움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08A54B-34CD-440D-897F-CD25A88708FD}"/>
              </a:ext>
            </a:extLst>
          </p:cNvPr>
          <p:cNvSpPr/>
          <p:nvPr/>
        </p:nvSpPr>
        <p:spPr bwMode="auto">
          <a:xfrm>
            <a:off x="1901885" y="3467418"/>
            <a:ext cx="452519" cy="31056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600" dirty="0">
                <a:latin typeface="Arial" charset="0"/>
              </a:rPr>
              <a:t>수수료</a:t>
            </a:r>
            <a:endParaRPr lang="en-US" altLang="ko-KR" sz="600" dirty="0">
              <a:latin typeface="Arial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sz="600" dirty="0">
                <a:latin typeface="Arial" charset="0"/>
                <a:ea typeface="돋움" pitchFamily="50" charset="-127"/>
              </a:rPr>
              <a:t>전자지불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EE57B19-2DBC-4D85-9C9F-3DC49647D72E}"/>
              </a:ext>
            </a:extLst>
          </p:cNvPr>
          <p:cNvGrpSpPr/>
          <p:nvPr/>
        </p:nvGrpSpPr>
        <p:grpSpPr>
          <a:xfrm>
            <a:off x="1980229" y="4013434"/>
            <a:ext cx="302363" cy="284918"/>
            <a:chOff x="1165473" y="1735642"/>
            <a:chExt cx="403151" cy="379891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7A2D523-E9DE-4E74-A702-804040CC343D}"/>
                </a:ext>
              </a:extLst>
            </p:cNvPr>
            <p:cNvSpPr/>
            <p:nvPr/>
          </p:nvSpPr>
          <p:spPr bwMode="auto">
            <a:xfrm>
              <a:off x="1165473" y="1735642"/>
              <a:ext cx="394442" cy="37989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700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BE2871-0D76-42BF-B534-64762D0EC35B}"/>
                </a:ext>
              </a:extLst>
            </p:cNvPr>
            <p:cNvSpPr txBox="1"/>
            <p:nvPr/>
          </p:nvSpPr>
          <p:spPr>
            <a:xfrm>
              <a:off x="1174182" y="1783849"/>
              <a:ext cx="394442" cy="266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A1</a:t>
              </a:r>
              <a:endParaRPr lang="ko-KR" altLang="en-US" sz="700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B1500BCE-B9B7-43F4-90FF-761B130F4C68}"/>
              </a:ext>
            </a:extLst>
          </p:cNvPr>
          <p:cNvGrpSpPr/>
          <p:nvPr/>
        </p:nvGrpSpPr>
        <p:grpSpPr>
          <a:xfrm>
            <a:off x="677634" y="4507556"/>
            <a:ext cx="302363" cy="284918"/>
            <a:chOff x="1165473" y="1735642"/>
            <a:chExt cx="403151" cy="379891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A4681883-5754-4A09-BC68-F22ADD6CC1E5}"/>
                </a:ext>
              </a:extLst>
            </p:cNvPr>
            <p:cNvSpPr/>
            <p:nvPr/>
          </p:nvSpPr>
          <p:spPr bwMode="auto">
            <a:xfrm>
              <a:off x="1165473" y="1735642"/>
              <a:ext cx="394442" cy="37989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700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8978979-39AF-4F71-A5CA-49C63AD2DC96}"/>
                </a:ext>
              </a:extLst>
            </p:cNvPr>
            <p:cNvSpPr txBox="1"/>
            <p:nvPr/>
          </p:nvSpPr>
          <p:spPr>
            <a:xfrm>
              <a:off x="1174182" y="1783849"/>
              <a:ext cx="394442" cy="266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A0</a:t>
              </a:r>
              <a:endParaRPr lang="ko-KR" altLang="en-US" sz="700" dirty="0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07B813A-FFE2-412E-B0D4-3AC836F9265C}"/>
              </a:ext>
            </a:extLst>
          </p:cNvPr>
          <p:cNvSpPr/>
          <p:nvPr/>
        </p:nvSpPr>
        <p:spPr bwMode="auto">
          <a:xfrm>
            <a:off x="1283561" y="4503664"/>
            <a:ext cx="402299" cy="2849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600" dirty="0">
                <a:latin typeface="Arial" charset="0"/>
              </a:rPr>
              <a:t>알림</a:t>
            </a:r>
            <a:endParaRPr kumimoji="1" lang="ko-KR" altLang="en-US" sz="600" dirty="0">
              <a:latin typeface="Arial" charset="0"/>
              <a:ea typeface="돋움" pitchFamily="50" charset="-127"/>
            </a:endParaRPr>
          </a:p>
        </p:txBody>
      </p:sp>
      <p:sp>
        <p:nvSpPr>
          <p:cNvPr id="102" name="순서도: 문서 101">
            <a:extLst>
              <a:ext uri="{FF2B5EF4-FFF2-40B4-BE49-F238E27FC236}">
                <a16:creationId xmlns:a16="http://schemas.microsoft.com/office/drawing/2014/main" id="{8DAD62A5-2B4A-4D13-9D29-21209546403D}"/>
              </a:ext>
            </a:extLst>
          </p:cNvPr>
          <p:cNvSpPr/>
          <p:nvPr/>
        </p:nvSpPr>
        <p:spPr bwMode="auto">
          <a:xfrm>
            <a:off x="1915086" y="4513543"/>
            <a:ext cx="432648" cy="285751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sz="600" dirty="0">
                <a:latin typeface="Arial" charset="0"/>
                <a:ea typeface="돋움" pitchFamily="50" charset="-127"/>
              </a:rPr>
              <a:t>접수증</a:t>
            </a:r>
            <a:endParaRPr kumimoji="1" lang="en-US" altLang="ko-KR" sz="600" dirty="0">
              <a:latin typeface="Arial" charset="0"/>
              <a:ea typeface="돋움" pitchFamily="50" charset="-127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600" dirty="0">
                <a:latin typeface="Arial" charset="0"/>
              </a:rPr>
              <a:t>출력</a:t>
            </a:r>
            <a:endParaRPr kumimoji="1" lang="ko-KR" altLang="en-US" sz="900" dirty="0">
              <a:latin typeface="Arial" charset="0"/>
              <a:ea typeface="돋움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094CF2B-385D-4612-84D8-652DC88771ED}"/>
              </a:ext>
            </a:extLst>
          </p:cNvPr>
          <p:cNvGrpSpPr/>
          <p:nvPr/>
        </p:nvGrpSpPr>
        <p:grpSpPr>
          <a:xfrm>
            <a:off x="936226" y="2901851"/>
            <a:ext cx="601637" cy="340588"/>
            <a:chOff x="1342506" y="3933056"/>
            <a:chExt cx="802182" cy="454116"/>
          </a:xfrm>
          <a:solidFill>
            <a:srgbClr val="FFC000"/>
          </a:solidFill>
        </p:grpSpPr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4C0D4CD0-A761-4784-826A-2D51611F99B2}"/>
                </a:ext>
              </a:extLst>
            </p:cNvPr>
            <p:cNvSpPr/>
            <p:nvPr/>
          </p:nvSpPr>
          <p:spPr bwMode="auto">
            <a:xfrm>
              <a:off x="1342506" y="3933056"/>
              <a:ext cx="802182" cy="452454"/>
            </a:xfrm>
            <a:prstGeom prst="diamond">
              <a:avLst/>
            </a:prstGeom>
            <a:grpFill/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375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5E50BF-24F8-4DCB-A371-0655D8DDC889}"/>
                </a:ext>
              </a:extLst>
            </p:cNvPr>
            <p:cNvSpPr txBox="1"/>
            <p:nvPr/>
          </p:nvSpPr>
          <p:spPr>
            <a:xfrm>
              <a:off x="1378725" y="3987063"/>
              <a:ext cx="7301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75" dirty="0"/>
                <a:t>수수료</a:t>
              </a:r>
              <a:endParaRPr lang="en-US" altLang="ko-KR" sz="675" dirty="0"/>
            </a:p>
            <a:p>
              <a:pPr algn="ctr"/>
              <a:r>
                <a:rPr lang="ko-KR" altLang="en-US" sz="675" dirty="0"/>
                <a:t>여부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00CFAA-5C70-42B3-B070-B2F25E641B3E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 bwMode="auto">
          <a:xfrm flipH="1" flipV="1">
            <a:off x="979997" y="4643739"/>
            <a:ext cx="303564" cy="2384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8F2F1A-5F3B-4873-8849-EF584533AE60}"/>
              </a:ext>
            </a:extLst>
          </p:cNvPr>
          <p:cNvCxnSpPr>
            <a:stCxn id="102" idx="1"/>
            <a:endCxn id="101" idx="3"/>
          </p:cNvCxnSpPr>
          <p:nvPr/>
        </p:nvCxnSpPr>
        <p:spPr bwMode="auto">
          <a:xfrm flipH="1" flipV="1">
            <a:off x="1685861" y="4646124"/>
            <a:ext cx="229226" cy="10295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EEE021-0E30-4B80-AD7A-703C98B1F596}"/>
              </a:ext>
            </a:extLst>
          </p:cNvPr>
          <p:cNvCxnSpPr>
            <a:cxnSpLocks/>
            <a:stCxn id="96" idx="4"/>
            <a:endCxn id="102" idx="0"/>
          </p:cNvCxnSpPr>
          <p:nvPr/>
        </p:nvCxnSpPr>
        <p:spPr bwMode="auto">
          <a:xfrm>
            <a:off x="2128145" y="4298351"/>
            <a:ext cx="3266" cy="215192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AD3AA2A-214C-4CFB-AE02-7BE7E079DEBE}"/>
              </a:ext>
            </a:extLst>
          </p:cNvPr>
          <p:cNvCxnSpPr>
            <a:stCxn id="94" idx="2"/>
            <a:endCxn id="96" idx="0"/>
          </p:cNvCxnSpPr>
          <p:nvPr/>
        </p:nvCxnSpPr>
        <p:spPr bwMode="auto">
          <a:xfrm>
            <a:off x="2128144" y="3777984"/>
            <a:ext cx="0" cy="235449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C33D0DC-1C2A-40F3-A0CE-E790B912E965}"/>
              </a:ext>
            </a:extLst>
          </p:cNvPr>
          <p:cNvCxnSpPr>
            <a:cxnSpLocks/>
            <a:stCxn id="11" idx="1"/>
            <a:endCxn id="88" idx="0"/>
          </p:cNvCxnSpPr>
          <p:nvPr/>
        </p:nvCxnSpPr>
        <p:spPr bwMode="auto">
          <a:xfrm rot="10800000" flipV="1">
            <a:off x="865536" y="3071518"/>
            <a:ext cx="70691" cy="200720"/>
          </a:xfrm>
          <a:prstGeom prst="bentConnector2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B9B3EDC-6C28-45AF-B5CC-3BC1C92EFCDA}"/>
              </a:ext>
            </a:extLst>
          </p:cNvPr>
          <p:cNvCxnSpPr>
            <a:stCxn id="11" idx="2"/>
            <a:endCxn id="94" idx="0"/>
          </p:cNvCxnSpPr>
          <p:nvPr/>
        </p:nvCxnSpPr>
        <p:spPr bwMode="auto">
          <a:xfrm rot="16200000" flipH="1">
            <a:off x="1569480" y="2908752"/>
            <a:ext cx="226229" cy="891100"/>
          </a:xfrm>
          <a:prstGeom prst="bentConnector3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4A0947A-72EC-4549-8BFF-AD95D11E2BF0}"/>
              </a:ext>
            </a:extLst>
          </p:cNvPr>
          <p:cNvCxnSpPr>
            <a:stCxn id="84" idx="2"/>
            <a:endCxn id="85" idx="0"/>
          </p:cNvCxnSpPr>
          <p:nvPr/>
        </p:nvCxnSpPr>
        <p:spPr bwMode="auto">
          <a:xfrm>
            <a:off x="1237044" y="1975678"/>
            <a:ext cx="0" cy="594482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6636CB9-4F21-4C8E-89B9-5885944B56D5}"/>
              </a:ext>
            </a:extLst>
          </p:cNvPr>
          <p:cNvCxnSpPr>
            <a:stCxn id="8" idx="2"/>
            <a:endCxn id="84" idx="0"/>
          </p:cNvCxnSpPr>
          <p:nvPr/>
        </p:nvCxnSpPr>
        <p:spPr bwMode="auto">
          <a:xfrm>
            <a:off x="1237044" y="1720951"/>
            <a:ext cx="0" cy="92708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4970F35-6AB9-4EF1-9959-0C432AF7FB2A}"/>
              </a:ext>
            </a:extLst>
          </p:cNvPr>
          <p:cNvCxnSpPr>
            <a:cxnSpLocks/>
            <a:stCxn id="85" idx="3"/>
            <a:endCxn id="10" idx="2"/>
          </p:cNvCxnSpPr>
          <p:nvPr/>
        </p:nvCxnSpPr>
        <p:spPr bwMode="auto">
          <a:xfrm flipV="1">
            <a:off x="1642089" y="2435720"/>
            <a:ext cx="344670" cy="215449"/>
          </a:xfrm>
          <a:prstGeom prst="bentConnector3">
            <a:avLst>
              <a:gd name="adj1" fmla="val 50000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18107B5-BBE2-4D47-B1FE-FC70404AC17E}"/>
              </a:ext>
            </a:extLst>
          </p:cNvPr>
          <p:cNvCxnSpPr>
            <a:stCxn id="85" idx="2"/>
            <a:endCxn id="11" idx="0"/>
          </p:cNvCxnSpPr>
          <p:nvPr/>
        </p:nvCxnSpPr>
        <p:spPr bwMode="auto">
          <a:xfrm>
            <a:off x="1237044" y="2732178"/>
            <a:ext cx="0" cy="169670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DDA27B6-9734-4C53-A402-A03D4BA1C4AF}"/>
              </a:ext>
            </a:extLst>
          </p:cNvPr>
          <p:cNvCxnSpPr>
            <a:cxnSpLocks/>
          </p:cNvCxnSpPr>
          <p:nvPr/>
        </p:nvCxnSpPr>
        <p:spPr bwMode="auto">
          <a:xfrm>
            <a:off x="1685861" y="2651169"/>
            <a:ext cx="294368" cy="250679"/>
          </a:xfrm>
          <a:prstGeom prst="bentConnector3">
            <a:avLst>
              <a:gd name="adj1" fmla="val 43344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EC2ED4-05DF-4D6B-AEB7-2BC26CB61257}"/>
              </a:ext>
            </a:extLst>
          </p:cNvPr>
          <p:cNvSpPr txBox="1"/>
          <p:nvPr/>
        </p:nvSpPr>
        <p:spPr>
          <a:xfrm>
            <a:off x="1199807" y="3195584"/>
            <a:ext cx="1594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Y</a:t>
            </a:r>
            <a:endParaRPr lang="ko-KR" altLang="en-US" sz="7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D76F14-CB45-493C-842A-388E30358DE6}"/>
              </a:ext>
            </a:extLst>
          </p:cNvPr>
          <p:cNvSpPr txBox="1"/>
          <p:nvPr/>
        </p:nvSpPr>
        <p:spPr>
          <a:xfrm>
            <a:off x="821765" y="3056214"/>
            <a:ext cx="1594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N</a:t>
            </a:r>
            <a:endParaRPr lang="ko-KR" altLang="en-US" sz="7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072F9C-89CF-4605-B40E-00F2A1BF02AE}"/>
              </a:ext>
            </a:extLst>
          </p:cNvPr>
          <p:cNvSpPr txBox="1"/>
          <p:nvPr/>
        </p:nvSpPr>
        <p:spPr>
          <a:xfrm>
            <a:off x="2120504" y="3758292"/>
            <a:ext cx="1594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Y</a:t>
            </a:r>
            <a:endParaRPr lang="ko-KR" altLang="en-US" sz="750" dirty="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C05446B-FD3B-4B80-96E6-2BA8B147245D}"/>
              </a:ext>
            </a:extLst>
          </p:cNvPr>
          <p:cNvGrpSpPr/>
          <p:nvPr/>
        </p:nvGrpSpPr>
        <p:grpSpPr>
          <a:xfrm>
            <a:off x="3162665" y="3723405"/>
            <a:ext cx="315428" cy="284918"/>
            <a:chOff x="1165473" y="1735642"/>
            <a:chExt cx="420570" cy="379891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DEF6A21E-70A6-4DE8-97A4-E8F912006AA5}"/>
                </a:ext>
              </a:extLst>
            </p:cNvPr>
            <p:cNvSpPr/>
            <p:nvPr/>
          </p:nvSpPr>
          <p:spPr bwMode="auto">
            <a:xfrm>
              <a:off x="1165473" y="1735642"/>
              <a:ext cx="394442" cy="37989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700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F161676-06BA-4AA3-8249-B80710D17BE5}"/>
                </a:ext>
              </a:extLst>
            </p:cNvPr>
            <p:cNvSpPr txBox="1"/>
            <p:nvPr/>
          </p:nvSpPr>
          <p:spPr>
            <a:xfrm>
              <a:off x="1191600" y="1783849"/>
              <a:ext cx="394443" cy="266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A0</a:t>
              </a:r>
              <a:endParaRPr lang="ko-KR" altLang="en-US" sz="700" dirty="0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5DEF925-4F79-46A4-B3BF-E9B858868DBF}"/>
              </a:ext>
            </a:extLst>
          </p:cNvPr>
          <p:cNvGrpSpPr/>
          <p:nvPr/>
        </p:nvGrpSpPr>
        <p:grpSpPr>
          <a:xfrm>
            <a:off x="3879963" y="3718648"/>
            <a:ext cx="315428" cy="284918"/>
            <a:chOff x="1165473" y="1735642"/>
            <a:chExt cx="420570" cy="379891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22415A6-8C98-4EA9-A142-749D61F56A68}"/>
                </a:ext>
              </a:extLst>
            </p:cNvPr>
            <p:cNvSpPr/>
            <p:nvPr/>
          </p:nvSpPr>
          <p:spPr bwMode="auto">
            <a:xfrm>
              <a:off x="1165473" y="1735642"/>
              <a:ext cx="394442" cy="37989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700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863F174-D309-46A0-855C-C09B27CDF4C9}"/>
                </a:ext>
              </a:extLst>
            </p:cNvPr>
            <p:cNvSpPr txBox="1"/>
            <p:nvPr/>
          </p:nvSpPr>
          <p:spPr>
            <a:xfrm>
              <a:off x="1191600" y="1783849"/>
              <a:ext cx="394443" cy="266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A2</a:t>
              </a:r>
              <a:endParaRPr lang="ko-KR" altLang="en-US" sz="700" dirty="0"/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386951D-2707-43BF-A39B-7864D495A474}"/>
              </a:ext>
            </a:extLst>
          </p:cNvPr>
          <p:cNvGrpSpPr/>
          <p:nvPr/>
        </p:nvGrpSpPr>
        <p:grpSpPr>
          <a:xfrm>
            <a:off x="3584132" y="1182338"/>
            <a:ext cx="315428" cy="284918"/>
            <a:chOff x="1165473" y="1735642"/>
            <a:chExt cx="420570" cy="379891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731264-B2B0-44BE-9CB8-C63E734E0103}"/>
                </a:ext>
              </a:extLst>
            </p:cNvPr>
            <p:cNvSpPr/>
            <p:nvPr/>
          </p:nvSpPr>
          <p:spPr bwMode="auto">
            <a:xfrm>
              <a:off x="1165473" y="1735642"/>
              <a:ext cx="394442" cy="37989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700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6974F7-BDAE-4E2E-84D3-54CF982D4E24}"/>
                </a:ext>
              </a:extLst>
            </p:cNvPr>
            <p:cNvSpPr txBox="1"/>
            <p:nvPr/>
          </p:nvSpPr>
          <p:spPr>
            <a:xfrm>
              <a:off x="1191600" y="1783849"/>
              <a:ext cx="394443" cy="266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A1</a:t>
              </a:r>
              <a:endParaRPr lang="ko-KR" altLang="en-US" sz="700" dirty="0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65D57136-3F88-472A-BDE2-AF29A6FDF1D9}"/>
              </a:ext>
            </a:extLst>
          </p:cNvPr>
          <p:cNvGrpSpPr/>
          <p:nvPr/>
        </p:nvGrpSpPr>
        <p:grpSpPr>
          <a:xfrm>
            <a:off x="1082410" y="1167098"/>
            <a:ext cx="315428" cy="284918"/>
            <a:chOff x="1165473" y="1735642"/>
            <a:chExt cx="420570" cy="379891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F4F8B4BD-AC74-4D95-AB20-BBF943608E21}"/>
                </a:ext>
              </a:extLst>
            </p:cNvPr>
            <p:cNvSpPr/>
            <p:nvPr/>
          </p:nvSpPr>
          <p:spPr bwMode="auto">
            <a:xfrm>
              <a:off x="1165473" y="1735642"/>
              <a:ext cx="394442" cy="37989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700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C25125E-6050-4ADC-8AF2-3F818E1D6B72}"/>
                </a:ext>
              </a:extLst>
            </p:cNvPr>
            <p:cNvSpPr txBox="1"/>
            <p:nvPr/>
          </p:nvSpPr>
          <p:spPr>
            <a:xfrm>
              <a:off x="1191600" y="1783849"/>
              <a:ext cx="394443" cy="266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A0</a:t>
              </a:r>
              <a:endParaRPr lang="ko-KR" altLang="en-US" sz="700" dirty="0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F318C54B-3C92-4789-BBA2-A4F1D58FDEA6}"/>
              </a:ext>
            </a:extLst>
          </p:cNvPr>
          <p:cNvGrpSpPr/>
          <p:nvPr/>
        </p:nvGrpSpPr>
        <p:grpSpPr>
          <a:xfrm>
            <a:off x="5798687" y="1136618"/>
            <a:ext cx="315428" cy="284918"/>
            <a:chOff x="1165473" y="1735642"/>
            <a:chExt cx="420570" cy="379891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92800DD-5E79-4FD8-A8D2-13C42C19C5A0}"/>
                </a:ext>
              </a:extLst>
            </p:cNvPr>
            <p:cNvSpPr/>
            <p:nvPr/>
          </p:nvSpPr>
          <p:spPr bwMode="auto">
            <a:xfrm>
              <a:off x="1165473" y="1735642"/>
              <a:ext cx="394442" cy="37989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7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3947E1-5CCF-400A-9079-097343125E8C}"/>
                </a:ext>
              </a:extLst>
            </p:cNvPr>
            <p:cNvSpPr txBox="1"/>
            <p:nvPr/>
          </p:nvSpPr>
          <p:spPr>
            <a:xfrm>
              <a:off x="1191600" y="1783849"/>
              <a:ext cx="394443" cy="266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A2</a:t>
              </a:r>
              <a:endParaRPr lang="ko-KR" altLang="en-US" sz="700" dirty="0"/>
            </a:p>
          </p:txBody>
        </p:sp>
      </p:grp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A892C6B-F856-4C38-B71D-367A02DFCCF5}"/>
              </a:ext>
            </a:extLst>
          </p:cNvPr>
          <p:cNvSpPr/>
          <p:nvPr/>
        </p:nvSpPr>
        <p:spPr bwMode="auto">
          <a:xfrm>
            <a:off x="3259220" y="1829316"/>
            <a:ext cx="432924" cy="31056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sz="600" dirty="0">
                <a:latin typeface="Arial" charset="0"/>
                <a:ea typeface="돋움" pitchFamily="50" charset="-127"/>
              </a:rPr>
              <a:t>인터넷</a:t>
            </a:r>
            <a:endParaRPr kumimoji="1" lang="en-US" altLang="ko-KR" sz="600" dirty="0">
              <a:latin typeface="Arial" charset="0"/>
              <a:ea typeface="돋움" pitchFamily="50" charset="-127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600" dirty="0">
                <a:latin typeface="Arial" charset="0"/>
              </a:rPr>
              <a:t>신청</a:t>
            </a:r>
            <a:endParaRPr kumimoji="1" lang="ko-KR" altLang="en-US" sz="600" dirty="0">
              <a:latin typeface="Arial" charset="0"/>
              <a:ea typeface="돋움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4F5DB075-8B6A-4D2D-B3DC-B6AC5F184166}"/>
              </a:ext>
            </a:extLst>
          </p:cNvPr>
          <p:cNvSpPr/>
          <p:nvPr/>
        </p:nvSpPr>
        <p:spPr bwMode="auto">
          <a:xfrm>
            <a:off x="3778483" y="1829316"/>
            <a:ext cx="624293" cy="31056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600" dirty="0">
                <a:latin typeface="Arial" charset="0"/>
              </a:rPr>
              <a:t>방문</a:t>
            </a:r>
            <a:r>
              <a:rPr lang="en-US" altLang="ko-KR" sz="600" dirty="0">
                <a:latin typeface="Arial" charset="0"/>
              </a:rPr>
              <a:t>, </a:t>
            </a:r>
            <a:r>
              <a:rPr lang="ko-KR" altLang="en-US" sz="600" dirty="0">
                <a:latin typeface="Arial" charset="0"/>
              </a:rPr>
              <a:t>우편</a:t>
            </a:r>
            <a:endParaRPr lang="en-US" altLang="ko-KR" sz="600" dirty="0">
              <a:latin typeface="Arial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sz="600" dirty="0">
                <a:latin typeface="Arial" charset="0"/>
                <a:ea typeface="돋움" pitchFamily="50" charset="-127"/>
              </a:rPr>
              <a:t>신청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765F785-8A3F-4CB9-BF7A-A681C0762357}"/>
              </a:ext>
            </a:extLst>
          </p:cNvPr>
          <p:cNvSpPr/>
          <p:nvPr/>
        </p:nvSpPr>
        <p:spPr bwMode="auto">
          <a:xfrm>
            <a:off x="3603401" y="2315369"/>
            <a:ext cx="810090" cy="162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825" dirty="0">
                <a:latin typeface="Arial" charset="0"/>
              </a:rPr>
              <a:t>민원등록접수</a:t>
            </a:r>
            <a:endParaRPr kumimoji="1" lang="ko-KR" altLang="en-US" sz="825" dirty="0">
              <a:latin typeface="Arial" charset="0"/>
              <a:ea typeface="돋움" pitchFamily="50" charset="-127"/>
            </a:endParaRPr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29595C65-91EB-450B-92F7-E8610A495359}"/>
              </a:ext>
            </a:extLst>
          </p:cNvPr>
          <p:cNvGrpSpPr/>
          <p:nvPr/>
        </p:nvGrpSpPr>
        <p:grpSpPr>
          <a:xfrm>
            <a:off x="3645649" y="2724520"/>
            <a:ext cx="726899" cy="296459"/>
            <a:chOff x="1342506" y="3933056"/>
            <a:chExt cx="802182" cy="452454"/>
          </a:xfrm>
          <a:noFill/>
        </p:grpSpPr>
        <p:sp>
          <p:nvSpPr>
            <p:cNvPr id="187" name="다이아몬드 186">
              <a:extLst>
                <a:ext uri="{FF2B5EF4-FFF2-40B4-BE49-F238E27FC236}">
                  <a16:creationId xmlns:a16="http://schemas.microsoft.com/office/drawing/2014/main" id="{8CEA22D6-6427-4746-9140-E87B6F71BA4E}"/>
                </a:ext>
              </a:extLst>
            </p:cNvPr>
            <p:cNvSpPr/>
            <p:nvPr/>
          </p:nvSpPr>
          <p:spPr bwMode="auto">
            <a:xfrm>
              <a:off x="1342506" y="3933056"/>
              <a:ext cx="802182" cy="452454"/>
            </a:xfrm>
            <a:prstGeom prst="diamond">
              <a:avLst/>
            </a:prstGeom>
            <a:grpFill/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375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B1A2B64-7E7A-489C-B136-6B0C349CD1BF}"/>
                </a:ext>
              </a:extLst>
            </p:cNvPr>
            <p:cNvSpPr txBox="1"/>
            <p:nvPr/>
          </p:nvSpPr>
          <p:spPr>
            <a:xfrm>
              <a:off x="1378725" y="4040457"/>
              <a:ext cx="730174" cy="2994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75" dirty="0"/>
                <a:t>보완여부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475D43-4A9D-4020-ABE2-D3AAA88D01A4}"/>
              </a:ext>
            </a:extLst>
          </p:cNvPr>
          <p:cNvSpPr/>
          <p:nvPr/>
        </p:nvSpPr>
        <p:spPr bwMode="auto">
          <a:xfrm>
            <a:off x="3184417" y="1574175"/>
            <a:ext cx="1296143" cy="626236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sz="825" dirty="0">
                <a:latin typeface="Arial" charset="0"/>
                <a:ea typeface="돋움" pitchFamily="50" charset="-127"/>
              </a:rPr>
              <a:t>민원신청내역확인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D471066F-17A7-4C82-9B2E-E053A481F659}"/>
              </a:ext>
            </a:extLst>
          </p:cNvPr>
          <p:cNvSpPr/>
          <p:nvPr/>
        </p:nvSpPr>
        <p:spPr bwMode="auto">
          <a:xfrm>
            <a:off x="3121559" y="3125459"/>
            <a:ext cx="378042" cy="255644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600" dirty="0">
                <a:latin typeface="Arial" charset="0"/>
              </a:rPr>
              <a:t>알림</a:t>
            </a:r>
            <a:endParaRPr kumimoji="1" lang="ko-KR" altLang="en-US" sz="600" dirty="0">
              <a:latin typeface="Arial" charset="0"/>
              <a:ea typeface="돋움" pitchFamily="50" charset="-127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3E854D4-1FBA-421D-B4B3-A23C511F21C5}"/>
              </a:ext>
            </a:extLst>
          </p:cNvPr>
          <p:cNvSpPr/>
          <p:nvPr/>
        </p:nvSpPr>
        <p:spPr bwMode="auto">
          <a:xfrm>
            <a:off x="3603725" y="3101988"/>
            <a:ext cx="810090" cy="162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788" dirty="0">
                <a:latin typeface="Arial" charset="0"/>
              </a:rPr>
              <a:t>신청민원접수</a:t>
            </a:r>
            <a:endParaRPr kumimoji="1" lang="ko-KR" altLang="en-US" sz="788" dirty="0">
              <a:latin typeface="Arial" charset="0"/>
              <a:ea typeface="돋움" pitchFamily="50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7FD7EFBA-0B2C-41E2-BB90-6A27A5F284AF}"/>
              </a:ext>
            </a:extLst>
          </p:cNvPr>
          <p:cNvSpPr/>
          <p:nvPr/>
        </p:nvSpPr>
        <p:spPr bwMode="auto">
          <a:xfrm>
            <a:off x="3621785" y="3361751"/>
            <a:ext cx="810090" cy="162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788" dirty="0">
                <a:latin typeface="Arial" charset="0"/>
              </a:rPr>
              <a:t>처리부서배정</a:t>
            </a:r>
            <a:endParaRPr kumimoji="1" lang="ko-KR" altLang="en-US" sz="788" dirty="0">
              <a:latin typeface="Arial" charset="0"/>
              <a:ea typeface="돋움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942CB84-EA4A-474D-AC2F-B451A52AC558}"/>
              </a:ext>
            </a:extLst>
          </p:cNvPr>
          <p:cNvCxnSpPr>
            <a:stCxn id="190" idx="2"/>
            <a:endCxn id="160" idx="0"/>
          </p:cNvCxnSpPr>
          <p:nvPr/>
        </p:nvCxnSpPr>
        <p:spPr bwMode="auto">
          <a:xfrm>
            <a:off x="3310580" y="3381103"/>
            <a:ext cx="0" cy="342302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95C0F81-D978-487B-A120-6D1B14AFE6D1}"/>
              </a:ext>
            </a:extLst>
          </p:cNvPr>
          <p:cNvCxnSpPr>
            <a:stCxn id="187" idx="2"/>
            <a:endCxn id="191" idx="0"/>
          </p:cNvCxnSpPr>
          <p:nvPr/>
        </p:nvCxnSpPr>
        <p:spPr bwMode="auto">
          <a:xfrm flipH="1">
            <a:off x="4008771" y="3020979"/>
            <a:ext cx="328" cy="81010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1AE9703-4CC1-4A7D-8BFF-6208B0FFF314}"/>
              </a:ext>
            </a:extLst>
          </p:cNvPr>
          <p:cNvCxnSpPr>
            <a:stCxn id="191" idx="2"/>
          </p:cNvCxnSpPr>
          <p:nvPr/>
        </p:nvCxnSpPr>
        <p:spPr bwMode="auto">
          <a:xfrm>
            <a:off x="4008770" y="3264007"/>
            <a:ext cx="0" cy="97745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71BEAD6-F222-41E9-A807-92440EC1CE3A}"/>
              </a:ext>
            </a:extLst>
          </p:cNvPr>
          <p:cNvCxnSpPr>
            <a:cxnSpLocks/>
            <a:stCxn id="192" idx="2"/>
            <a:endCxn id="166" idx="0"/>
          </p:cNvCxnSpPr>
          <p:nvPr/>
        </p:nvCxnSpPr>
        <p:spPr bwMode="auto">
          <a:xfrm>
            <a:off x="4026829" y="3523769"/>
            <a:ext cx="1049" cy="194879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6F0A267-6387-41B6-B109-48B903981560}"/>
              </a:ext>
            </a:extLst>
          </p:cNvPr>
          <p:cNvCxnSpPr>
            <a:cxnSpLocks/>
            <a:stCxn id="185" idx="2"/>
            <a:endCxn id="187" idx="0"/>
          </p:cNvCxnSpPr>
          <p:nvPr/>
        </p:nvCxnSpPr>
        <p:spPr bwMode="auto">
          <a:xfrm>
            <a:off x="4008445" y="2477387"/>
            <a:ext cx="653" cy="247133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ABBB568-5150-4EC3-BDE5-2092A9D1C0EB}"/>
              </a:ext>
            </a:extLst>
          </p:cNvPr>
          <p:cNvCxnSpPr>
            <a:cxnSpLocks/>
            <a:stCxn id="184" idx="2"/>
            <a:endCxn id="185" idx="0"/>
          </p:cNvCxnSpPr>
          <p:nvPr/>
        </p:nvCxnSpPr>
        <p:spPr bwMode="auto">
          <a:xfrm rot="5400000">
            <a:off x="3961795" y="2186533"/>
            <a:ext cx="175487" cy="82184"/>
          </a:xfrm>
          <a:prstGeom prst="bentConnector3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FC498331-200A-47CD-9330-E828FB3A2008}"/>
              </a:ext>
            </a:extLst>
          </p:cNvPr>
          <p:cNvCxnSpPr>
            <a:stCxn id="97" idx="3"/>
            <a:endCxn id="183" idx="1"/>
          </p:cNvCxnSpPr>
          <p:nvPr/>
        </p:nvCxnSpPr>
        <p:spPr bwMode="auto">
          <a:xfrm flipV="1">
            <a:off x="2282592" y="1984600"/>
            <a:ext cx="976628" cy="2165017"/>
          </a:xfrm>
          <a:prstGeom prst="bentConnector3">
            <a:avLst>
              <a:gd name="adj1" fmla="val 50000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1A04920E-66F0-4257-8C4F-C1DD6EBB8BA8}"/>
              </a:ext>
            </a:extLst>
          </p:cNvPr>
          <p:cNvCxnSpPr>
            <a:stCxn id="183" idx="2"/>
          </p:cNvCxnSpPr>
          <p:nvPr/>
        </p:nvCxnSpPr>
        <p:spPr bwMode="auto">
          <a:xfrm rot="16200000" flipH="1">
            <a:off x="3556788" y="2058776"/>
            <a:ext cx="367505" cy="529717"/>
          </a:xfrm>
          <a:prstGeom prst="bentConnector2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9D53F121-C3A4-4088-91AC-A38B82600538}"/>
              </a:ext>
            </a:extLst>
          </p:cNvPr>
          <p:cNvSpPr/>
          <p:nvPr/>
        </p:nvSpPr>
        <p:spPr bwMode="auto">
          <a:xfrm>
            <a:off x="5541444" y="1490073"/>
            <a:ext cx="810090" cy="162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600" dirty="0">
                <a:latin typeface="Arial" charset="0"/>
              </a:rPr>
              <a:t>민원접수내역조회</a:t>
            </a:r>
            <a:endParaRPr kumimoji="1" lang="ko-KR" altLang="en-US" sz="600" dirty="0">
              <a:latin typeface="Arial" charset="0"/>
              <a:ea typeface="돋움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D9F80F5-3813-4F2B-A8F6-F0AC646AA3B7}"/>
              </a:ext>
            </a:extLst>
          </p:cNvPr>
          <p:cNvSpPr/>
          <p:nvPr/>
        </p:nvSpPr>
        <p:spPr bwMode="auto">
          <a:xfrm>
            <a:off x="5541444" y="1729589"/>
            <a:ext cx="810090" cy="162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750" dirty="0">
                <a:latin typeface="Arial" charset="0"/>
              </a:rPr>
              <a:t>처리담당자배정</a:t>
            </a:r>
            <a:endParaRPr kumimoji="1" lang="ko-KR" altLang="en-US" sz="750" dirty="0">
              <a:latin typeface="Arial" charset="0"/>
              <a:ea typeface="돋움" pitchFamily="50" charset="-127"/>
            </a:endParaRP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BBC6C231-2E82-49CF-AC95-05849A198C2E}"/>
              </a:ext>
            </a:extLst>
          </p:cNvPr>
          <p:cNvGrpSpPr/>
          <p:nvPr/>
        </p:nvGrpSpPr>
        <p:grpSpPr>
          <a:xfrm>
            <a:off x="5798687" y="1984732"/>
            <a:ext cx="315428" cy="284918"/>
            <a:chOff x="1165473" y="1735642"/>
            <a:chExt cx="420570" cy="379891"/>
          </a:xfrm>
        </p:grpSpPr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62A2F6D6-5DE8-47F5-BAA8-E0397826188B}"/>
                </a:ext>
              </a:extLst>
            </p:cNvPr>
            <p:cNvSpPr/>
            <p:nvPr/>
          </p:nvSpPr>
          <p:spPr bwMode="auto">
            <a:xfrm>
              <a:off x="1165473" y="1735642"/>
              <a:ext cx="394442" cy="37989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7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BB40DB0-735C-412A-91C3-74927D7D3DB6}"/>
                </a:ext>
              </a:extLst>
            </p:cNvPr>
            <p:cNvSpPr txBox="1"/>
            <p:nvPr/>
          </p:nvSpPr>
          <p:spPr>
            <a:xfrm>
              <a:off x="1191600" y="1783849"/>
              <a:ext cx="394443" cy="266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A5</a:t>
              </a:r>
              <a:endParaRPr lang="ko-KR" altLang="en-US" sz="700" dirty="0"/>
            </a:p>
          </p:txBody>
        </p:sp>
      </p:grp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8C9F412-1706-4F35-8F57-8DE2A9FCEA5D}"/>
              </a:ext>
            </a:extLst>
          </p:cNvPr>
          <p:cNvSpPr/>
          <p:nvPr/>
        </p:nvSpPr>
        <p:spPr bwMode="auto">
          <a:xfrm>
            <a:off x="4893372" y="2539679"/>
            <a:ext cx="702078" cy="162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675" dirty="0">
                <a:latin typeface="Arial" charset="0"/>
              </a:rPr>
              <a:t>구비서류 조회</a:t>
            </a:r>
            <a:endParaRPr kumimoji="1" lang="ko-KR" altLang="en-US" sz="675" dirty="0">
              <a:latin typeface="Arial" charset="0"/>
              <a:ea typeface="돋움" pitchFamily="50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2DDD1A0-49AF-4899-B54E-A18972A14D5F}"/>
              </a:ext>
            </a:extLst>
          </p:cNvPr>
          <p:cNvSpPr/>
          <p:nvPr/>
        </p:nvSpPr>
        <p:spPr bwMode="auto">
          <a:xfrm>
            <a:off x="5758097" y="2809709"/>
            <a:ext cx="378042" cy="255644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600" dirty="0">
                <a:latin typeface="Arial" charset="0"/>
              </a:rPr>
              <a:t>검토</a:t>
            </a:r>
            <a:endParaRPr kumimoji="1" lang="ko-KR" altLang="en-US" sz="600" dirty="0">
              <a:latin typeface="Arial" charset="0"/>
              <a:ea typeface="돋움" pitchFamily="50" charset="-127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2915B6A5-AECF-4278-A368-4D67345F9336}"/>
              </a:ext>
            </a:extLst>
          </p:cNvPr>
          <p:cNvCxnSpPr>
            <a:stCxn id="187" idx="1"/>
            <a:endCxn id="190" idx="0"/>
          </p:cNvCxnSpPr>
          <p:nvPr/>
        </p:nvCxnSpPr>
        <p:spPr bwMode="auto">
          <a:xfrm rot="10800000" flipV="1">
            <a:off x="3310581" y="2872749"/>
            <a:ext cx="335069" cy="252710"/>
          </a:xfrm>
          <a:prstGeom prst="bentConnector2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9AC53A0-1A89-43C2-8BF3-31E84810CC37}"/>
              </a:ext>
            </a:extLst>
          </p:cNvPr>
          <p:cNvGrpSpPr/>
          <p:nvPr/>
        </p:nvGrpSpPr>
        <p:grpSpPr>
          <a:xfrm>
            <a:off x="5584900" y="3241758"/>
            <a:ext cx="726899" cy="282667"/>
            <a:chOff x="1342506" y="3933056"/>
            <a:chExt cx="802182" cy="452454"/>
          </a:xfrm>
          <a:noFill/>
        </p:grpSpPr>
        <p:sp>
          <p:nvSpPr>
            <p:cNvPr id="238" name="다이아몬드 237">
              <a:extLst>
                <a:ext uri="{FF2B5EF4-FFF2-40B4-BE49-F238E27FC236}">
                  <a16:creationId xmlns:a16="http://schemas.microsoft.com/office/drawing/2014/main" id="{2432AE95-72DE-4D1F-9B92-E7D51D1663FC}"/>
                </a:ext>
              </a:extLst>
            </p:cNvPr>
            <p:cNvSpPr/>
            <p:nvPr/>
          </p:nvSpPr>
          <p:spPr bwMode="auto">
            <a:xfrm>
              <a:off x="1342506" y="3933056"/>
              <a:ext cx="802182" cy="452454"/>
            </a:xfrm>
            <a:prstGeom prst="diamond">
              <a:avLst/>
            </a:prstGeom>
            <a:grpFill/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375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F5F64C8-F1B3-4FCA-9698-71CCE9AB6FAD}"/>
                </a:ext>
              </a:extLst>
            </p:cNvPr>
            <p:cNvSpPr txBox="1"/>
            <p:nvPr/>
          </p:nvSpPr>
          <p:spPr>
            <a:xfrm>
              <a:off x="1378725" y="4040457"/>
              <a:ext cx="730174" cy="3140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75" dirty="0"/>
                <a:t>적합여부</a:t>
              </a:r>
            </a:p>
          </p:txBody>
        </p: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63C13B47-88D5-489D-BE58-D9B68CEBF2F7}"/>
              </a:ext>
            </a:extLst>
          </p:cNvPr>
          <p:cNvSpPr/>
          <p:nvPr/>
        </p:nvSpPr>
        <p:spPr bwMode="auto">
          <a:xfrm>
            <a:off x="5616797" y="3727811"/>
            <a:ext cx="660810" cy="162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788" dirty="0">
                <a:latin typeface="Arial" charset="0"/>
              </a:rPr>
              <a:t>보완처리</a:t>
            </a:r>
            <a:endParaRPr kumimoji="1" lang="ko-KR" altLang="en-US" sz="788" dirty="0">
              <a:latin typeface="Arial" charset="0"/>
              <a:ea typeface="돋움" pitchFamily="50" charset="-127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4C87E4C-2FF1-4B37-B2E1-A7C88D533330}"/>
              </a:ext>
            </a:extLst>
          </p:cNvPr>
          <p:cNvSpPr/>
          <p:nvPr/>
        </p:nvSpPr>
        <p:spPr bwMode="auto">
          <a:xfrm>
            <a:off x="4906435" y="3727811"/>
            <a:ext cx="655100" cy="162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788">
                <a:latin typeface="Arial" charset="0"/>
              </a:rPr>
              <a:t>반려처리</a:t>
            </a:r>
            <a:endParaRPr kumimoji="1" lang="ko-KR" altLang="en-US" sz="788" dirty="0">
              <a:latin typeface="Arial" charset="0"/>
              <a:ea typeface="돋움" pitchFamily="50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D7D28326-50AC-4BBF-B45E-458FF28D5141}"/>
              </a:ext>
            </a:extLst>
          </p:cNvPr>
          <p:cNvSpPr/>
          <p:nvPr/>
        </p:nvSpPr>
        <p:spPr bwMode="auto">
          <a:xfrm>
            <a:off x="6331118" y="3727811"/>
            <a:ext cx="660810" cy="162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788" dirty="0">
                <a:latin typeface="Arial" charset="0"/>
              </a:rPr>
              <a:t>허가처리</a:t>
            </a:r>
            <a:endParaRPr kumimoji="1" lang="ko-KR" altLang="en-US" sz="788" dirty="0">
              <a:latin typeface="Arial" charset="0"/>
              <a:ea typeface="돋움" pitchFamily="50" charset="-127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CBE6EE4E-7B71-4F87-BEAF-949C820DC2E5}"/>
              </a:ext>
            </a:extLst>
          </p:cNvPr>
          <p:cNvSpPr/>
          <p:nvPr/>
        </p:nvSpPr>
        <p:spPr bwMode="auto">
          <a:xfrm>
            <a:off x="5758097" y="4005720"/>
            <a:ext cx="378042" cy="255644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600" dirty="0">
                <a:latin typeface="Arial" charset="0"/>
              </a:rPr>
              <a:t>알림</a:t>
            </a:r>
            <a:endParaRPr kumimoji="1" lang="ko-KR" altLang="en-US" sz="600" dirty="0">
              <a:latin typeface="Arial" charset="0"/>
              <a:ea typeface="돋움" pitchFamily="50" charset="-127"/>
            </a:endParaRPr>
          </a:p>
        </p:txBody>
      </p: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530BAAD1-05E9-4786-AEBC-8278F391ACE1}"/>
              </a:ext>
            </a:extLst>
          </p:cNvPr>
          <p:cNvGrpSpPr/>
          <p:nvPr/>
        </p:nvGrpSpPr>
        <p:grpSpPr>
          <a:xfrm>
            <a:off x="5798687" y="4427638"/>
            <a:ext cx="315428" cy="284918"/>
            <a:chOff x="1165473" y="1735642"/>
            <a:chExt cx="420570" cy="379891"/>
          </a:xfrm>
        </p:grpSpPr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6BEFCBB-8311-4C3A-83D1-E2D2985B2990}"/>
                </a:ext>
              </a:extLst>
            </p:cNvPr>
            <p:cNvSpPr/>
            <p:nvPr/>
          </p:nvSpPr>
          <p:spPr bwMode="auto">
            <a:xfrm>
              <a:off x="1165473" y="1735642"/>
              <a:ext cx="394442" cy="37989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7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BE23582-0C5A-4FD4-930E-DCDBD6D6BFDF}"/>
                </a:ext>
              </a:extLst>
            </p:cNvPr>
            <p:cNvSpPr txBox="1"/>
            <p:nvPr/>
          </p:nvSpPr>
          <p:spPr>
            <a:xfrm>
              <a:off x="1191600" y="1783849"/>
              <a:ext cx="394443" cy="266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B1</a:t>
              </a:r>
              <a:endParaRPr lang="ko-KR" altLang="en-US" sz="700" dirty="0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77F6709D-824B-417B-9E09-E914AB9067F1}"/>
              </a:ext>
            </a:extLst>
          </p:cNvPr>
          <p:cNvGrpSpPr/>
          <p:nvPr/>
        </p:nvGrpSpPr>
        <p:grpSpPr>
          <a:xfrm>
            <a:off x="6514154" y="4427638"/>
            <a:ext cx="315428" cy="284918"/>
            <a:chOff x="1165473" y="1735642"/>
            <a:chExt cx="420570" cy="379891"/>
          </a:xfrm>
        </p:grpSpPr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8FE9B905-3BD4-4C6B-9998-3EEDDD6DC92E}"/>
                </a:ext>
              </a:extLst>
            </p:cNvPr>
            <p:cNvSpPr/>
            <p:nvPr/>
          </p:nvSpPr>
          <p:spPr bwMode="auto">
            <a:xfrm>
              <a:off x="1165473" y="1735642"/>
              <a:ext cx="394442" cy="37989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105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108E211-C442-444C-A68E-D7CE90A5C064}"/>
                </a:ext>
              </a:extLst>
            </p:cNvPr>
            <p:cNvSpPr txBox="1"/>
            <p:nvPr/>
          </p:nvSpPr>
          <p:spPr>
            <a:xfrm>
              <a:off x="1191600" y="1783849"/>
              <a:ext cx="394443" cy="266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A5</a:t>
              </a:r>
              <a:endParaRPr lang="ko-KR" altLang="en-US" sz="700" dirty="0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E1608007-0A05-4659-8146-679D0C2C80FA}"/>
              </a:ext>
            </a:extLst>
          </p:cNvPr>
          <p:cNvGrpSpPr/>
          <p:nvPr/>
        </p:nvGrpSpPr>
        <p:grpSpPr>
          <a:xfrm>
            <a:off x="7182004" y="3523745"/>
            <a:ext cx="726899" cy="282667"/>
            <a:chOff x="1342506" y="3933056"/>
            <a:chExt cx="802182" cy="452454"/>
          </a:xfrm>
          <a:noFill/>
        </p:grpSpPr>
        <p:sp>
          <p:nvSpPr>
            <p:cNvPr id="261" name="다이아몬드 260">
              <a:extLst>
                <a:ext uri="{FF2B5EF4-FFF2-40B4-BE49-F238E27FC236}">
                  <a16:creationId xmlns:a16="http://schemas.microsoft.com/office/drawing/2014/main" id="{E0DA4D8C-21C4-4C92-A70D-5CA6238FC82B}"/>
                </a:ext>
              </a:extLst>
            </p:cNvPr>
            <p:cNvSpPr/>
            <p:nvPr/>
          </p:nvSpPr>
          <p:spPr bwMode="auto">
            <a:xfrm>
              <a:off x="1342506" y="3933056"/>
              <a:ext cx="802182" cy="452454"/>
            </a:xfrm>
            <a:prstGeom prst="diamond">
              <a:avLst/>
            </a:prstGeom>
            <a:grpFill/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375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C3CB9002-0545-43FB-B23B-3D61E45F0593}"/>
                </a:ext>
              </a:extLst>
            </p:cNvPr>
            <p:cNvSpPr txBox="1"/>
            <p:nvPr/>
          </p:nvSpPr>
          <p:spPr>
            <a:xfrm>
              <a:off x="1378725" y="4040457"/>
              <a:ext cx="730174" cy="3140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75" dirty="0"/>
                <a:t>적합여부</a:t>
              </a:r>
            </a:p>
          </p:txBody>
        </p:sp>
      </p:grp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72349EEF-5BFB-4AEF-BE8F-0055516E6611}"/>
              </a:ext>
            </a:extLst>
          </p:cNvPr>
          <p:cNvSpPr/>
          <p:nvPr/>
        </p:nvSpPr>
        <p:spPr bwMode="auto">
          <a:xfrm>
            <a:off x="7215048" y="4144441"/>
            <a:ext cx="660810" cy="162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788" dirty="0">
                <a:latin typeface="Arial" charset="0"/>
              </a:rPr>
              <a:t>시설조사</a:t>
            </a:r>
            <a:endParaRPr kumimoji="1" lang="ko-KR" altLang="en-US" sz="788" dirty="0">
              <a:latin typeface="Arial" charset="0"/>
              <a:ea typeface="돋움" pitchFamily="50" charset="-127"/>
            </a:endParaRPr>
          </a:p>
        </p:txBody>
      </p: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A8C7F154-4F01-44E4-80BF-6DB3693C83C6}"/>
              </a:ext>
            </a:extLst>
          </p:cNvPr>
          <p:cNvGrpSpPr/>
          <p:nvPr/>
        </p:nvGrpSpPr>
        <p:grpSpPr>
          <a:xfrm>
            <a:off x="7400805" y="4427638"/>
            <a:ext cx="315428" cy="284918"/>
            <a:chOff x="1165473" y="1735642"/>
            <a:chExt cx="420570" cy="379891"/>
          </a:xfrm>
        </p:grpSpPr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1BA64251-1F0F-401B-BBDC-988FC27E151E}"/>
                </a:ext>
              </a:extLst>
            </p:cNvPr>
            <p:cNvSpPr/>
            <p:nvPr/>
          </p:nvSpPr>
          <p:spPr bwMode="auto">
            <a:xfrm>
              <a:off x="1165473" y="1735642"/>
              <a:ext cx="394442" cy="37989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7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BA25806A-0874-4FBD-990E-B35AB398BE65}"/>
                </a:ext>
              </a:extLst>
            </p:cNvPr>
            <p:cNvSpPr txBox="1"/>
            <p:nvPr/>
          </p:nvSpPr>
          <p:spPr>
            <a:xfrm>
              <a:off x="1191600" y="1783849"/>
              <a:ext cx="394443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B2</a:t>
              </a:r>
              <a:endParaRPr lang="ko-KR" altLang="en-US" sz="700" dirty="0"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43912666-4141-4282-9230-3BA167889415}"/>
              </a:ext>
            </a:extLst>
          </p:cNvPr>
          <p:cNvGrpSpPr/>
          <p:nvPr/>
        </p:nvGrpSpPr>
        <p:grpSpPr>
          <a:xfrm>
            <a:off x="7976206" y="4427638"/>
            <a:ext cx="315428" cy="284918"/>
            <a:chOff x="1165473" y="1735642"/>
            <a:chExt cx="420570" cy="379891"/>
          </a:xfrm>
        </p:grpSpPr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61AD3BAB-A431-4280-926D-975A6818792A}"/>
                </a:ext>
              </a:extLst>
            </p:cNvPr>
            <p:cNvSpPr/>
            <p:nvPr/>
          </p:nvSpPr>
          <p:spPr bwMode="auto">
            <a:xfrm>
              <a:off x="1165473" y="1735642"/>
              <a:ext cx="394442" cy="37989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700" b="1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C19289E0-26B9-4C46-BA35-FBC827A8564D}"/>
                </a:ext>
              </a:extLst>
            </p:cNvPr>
            <p:cNvSpPr txBox="1"/>
            <p:nvPr/>
          </p:nvSpPr>
          <p:spPr>
            <a:xfrm>
              <a:off x="1191600" y="1783849"/>
              <a:ext cx="394443" cy="266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B3</a:t>
              </a:r>
              <a:endParaRPr lang="ko-KR" altLang="en-US" sz="700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318EBF-6C7E-40E8-8FEB-B84FAD86E3DF}"/>
              </a:ext>
            </a:extLst>
          </p:cNvPr>
          <p:cNvGrpSpPr/>
          <p:nvPr/>
        </p:nvGrpSpPr>
        <p:grpSpPr>
          <a:xfrm>
            <a:off x="7137538" y="3887009"/>
            <a:ext cx="888182" cy="196208"/>
            <a:chOff x="8089238" y="5009413"/>
            <a:chExt cx="1184242" cy="26161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5364F0C-4670-444E-93B1-E1A998159262}"/>
                </a:ext>
              </a:extLst>
            </p:cNvPr>
            <p:cNvSpPr txBox="1"/>
            <p:nvPr/>
          </p:nvSpPr>
          <p:spPr>
            <a:xfrm>
              <a:off x="8089238" y="5009413"/>
              <a:ext cx="118424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75" dirty="0" err="1"/>
                <a:t>시설조사의뢰접부</a:t>
              </a:r>
              <a:endParaRPr lang="ko-KR" altLang="en-US" sz="675" dirty="0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951DDF7B-91BB-43B2-B15E-C792EB589900}"/>
                </a:ext>
              </a:extLst>
            </p:cNvPr>
            <p:cNvSpPr/>
            <p:nvPr/>
          </p:nvSpPr>
          <p:spPr bwMode="auto">
            <a:xfrm>
              <a:off x="8192584" y="5013176"/>
              <a:ext cx="881080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ko-KR" altLang="en-US" sz="750" dirty="0"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09" name="순서도: 논리합 108">
            <a:extLst>
              <a:ext uri="{FF2B5EF4-FFF2-40B4-BE49-F238E27FC236}">
                <a16:creationId xmlns:a16="http://schemas.microsoft.com/office/drawing/2014/main" id="{1B97E546-7E09-4628-ADF0-04E1B2C9A3B6}"/>
              </a:ext>
            </a:extLst>
          </p:cNvPr>
          <p:cNvSpPr/>
          <p:nvPr/>
        </p:nvSpPr>
        <p:spPr bwMode="auto">
          <a:xfrm>
            <a:off x="5798220" y="2362774"/>
            <a:ext cx="293874" cy="284918"/>
          </a:xfrm>
          <a:prstGeom prst="flowChartOr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ko-KR" altLang="en-US" sz="900" b="1">
              <a:latin typeface="Arial" charset="0"/>
              <a:ea typeface="돋움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71D68B3-32D8-44E8-956B-0E2EF28C287B}"/>
              </a:ext>
            </a:extLst>
          </p:cNvPr>
          <p:cNvCxnSpPr>
            <a:stCxn id="226" idx="0"/>
            <a:endCxn id="181" idx="4"/>
          </p:cNvCxnSpPr>
          <p:nvPr/>
        </p:nvCxnSpPr>
        <p:spPr bwMode="auto">
          <a:xfrm flipV="1">
            <a:off x="5946489" y="1421536"/>
            <a:ext cx="113" cy="68537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609090D-A189-4B04-8C61-661B795BB2B2}"/>
              </a:ext>
            </a:extLst>
          </p:cNvPr>
          <p:cNvCxnSpPr>
            <a:stCxn id="227" idx="0"/>
            <a:endCxn id="226" idx="2"/>
          </p:cNvCxnSpPr>
          <p:nvPr/>
        </p:nvCxnSpPr>
        <p:spPr bwMode="auto">
          <a:xfrm flipV="1">
            <a:off x="5946489" y="1652092"/>
            <a:ext cx="0" cy="77498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7E4B9B6-318A-4D12-92B0-402379AC69FE}"/>
              </a:ext>
            </a:extLst>
          </p:cNvPr>
          <p:cNvCxnSpPr>
            <a:stCxn id="227" idx="2"/>
            <a:endCxn id="229" idx="0"/>
          </p:cNvCxnSpPr>
          <p:nvPr/>
        </p:nvCxnSpPr>
        <p:spPr bwMode="auto">
          <a:xfrm>
            <a:off x="5946489" y="1891608"/>
            <a:ext cx="113" cy="93124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E162D95-33C4-408E-921B-E5088078E0AE}"/>
              </a:ext>
            </a:extLst>
          </p:cNvPr>
          <p:cNvCxnSpPr>
            <a:stCxn id="229" idx="4"/>
            <a:endCxn id="109" idx="0"/>
          </p:cNvCxnSpPr>
          <p:nvPr/>
        </p:nvCxnSpPr>
        <p:spPr bwMode="auto">
          <a:xfrm flipH="1">
            <a:off x="5945157" y="2269650"/>
            <a:ext cx="1445" cy="93124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E90658F6-E215-4323-A41D-B4EBE1B5D162}"/>
              </a:ext>
            </a:extLst>
          </p:cNvPr>
          <p:cNvCxnSpPr>
            <a:cxnSpLocks/>
            <a:stCxn id="109" idx="4"/>
            <a:endCxn id="234" idx="0"/>
          </p:cNvCxnSpPr>
          <p:nvPr/>
        </p:nvCxnSpPr>
        <p:spPr bwMode="auto">
          <a:xfrm>
            <a:off x="5945158" y="2647691"/>
            <a:ext cx="1961" cy="162018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D1C370A-5DC4-40C1-A7F8-F9984F3B387A}"/>
              </a:ext>
            </a:extLst>
          </p:cNvPr>
          <p:cNvCxnSpPr>
            <a:cxnSpLocks/>
            <a:stCxn id="234" idx="2"/>
            <a:endCxn id="238" idx="0"/>
          </p:cNvCxnSpPr>
          <p:nvPr/>
        </p:nvCxnSpPr>
        <p:spPr bwMode="auto">
          <a:xfrm>
            <a:off x="5947119" y="3065353"/>
            <a:ext cx="1231" cy="176405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B927E81-A035-49FC-908C-F27738BBB612}"/>
              </a:ext>
            </a:extLst>
          </p:cNvPr>
          <p:cNvCxnSpPr>
            <a:cxnSpLocks/>
            <a:stCxn id="238" idx="2"/>
            <a:endCxn id="240" idx="0"/>
          </p:cNvCxnSpPr>
          <p:nvPr/>
        </p:nvCxnSpPr>
        <p:spPr bwMode="auto">
          <a:xfrm flipH="1">
            <a:off x="5947203" y="3524425"/>
            <a:ext cx="1147" cy="203387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095E2D3B-CBF9-412E-BC7F-0C566CB903BF}"/>
              </a:ext>
            </a:extLst>
          </p:cNvPr>
          <p:cNvCxnSpPr>
            <a:stCxn id="238" idx="1"/>
            <a:endCxn id="241" idx="0"/>
          </p:cNvCxnSpPr>
          <p:nvPr/>
        </p:nvCxnSpPr>
        <p:spPr bwMode="auto">
          <a:xfrm rot="10800000" flipV="1">
            <a:off x="5233985" y="3383091"/>
            <a:ext cx="350915" cy="344720"/>
          </a:xfrm>
          <a:prstGeom prst="bentConnector2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8639D365-C4AE-4D6F-AA86-55D2A60BF557}"/>
              </a:ext>
            </a:extLst>
          </p:cNvPr>
          <p:cNvCxnSpPr>
            <a:stCxn id="238" idx="3"/>
            <a:endCxn id="242" idx="0"/>
          </p:cNvCxnSpPr>
          <p:nvPr/>
        </p:nvCxnSpPr>
        <p:spPr bwMode="auto">
          <a:xfrm>
            <a:off x="6311799" y="3383092"/>
            <a:ext cx="349724" cy="344720"/>
          </a:xfrm>
          <a:prstGeom prst="bentConnector2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D85BC2EF-A4E2-4228-A912-E64A008E8EFC}"/>
              </a:ext>
            </a:extLst>
          </p:cNvPr>
          <p:cNvCxnSpPr>
            <a:stCxn id="238" idx="3"/>
            <a:endCxn id="261" idx="0"/>
          </p:cNvCxnSpPr>
          <p:nvPr/>
        </p:nvCxnSpPr>
        <p:spPr bwMode="auto">
          <a:xfrm>
            <a:off x="6311799" y="3383091"/>
            <a:ext cx="1233655" cy="140654"/>
          </a:xfrm>
          <a:prstGeom prst="bentConnector2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6857FB3-77CF-4E54-BABA-115A8F641A4A}"/>
              </a:ext>
            </a:extLst>
          </p:cNvPr>
          <p:cNvCxnSpPr>
            <a:stCxn id="240" idx="2"/>
            <a:endCxn id="244" idx="0"/>
          </p:cNvCxnSpPr>
          <p:nvPr/>
        </p:nvCxnSpPr>
        <p:spPr bwMode="auto">
          <a:xfrm flipH="1">
            <a:off x="5947118" y="3889830"/>
            <a:ext cx="84" cy="115891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901C516-9165-4B90-805F-B1558F144269}"/>
              </a:ext>
            </a:extLst>
          </p:cNvPr>
          <p:cNvCxnSpPr>
            <a:stCxn id="244" idx="2"/>
            <a:endCxn id="255" idx="0"/>
          </p:cNvCxnSpPr>
          <p:nvPr/>
        </p:nvCxnSpPr>
        <p:spPr bwMode="auto">
          <a:xfrm flipH="1">
            <a:off x="5946602" y="4261364"/>
            <a:ext cx="517" cy="166274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E2B016E-85BA-460D-8703-F268884AFBF5}"/>
              </a:ext>
            </a:extLst>
          </p:cNvPr>
          <p:cNvCxnSpPr>
            <a:stCxn id="242" idx="2"/>
            <a:endCxn id="258" idx="0"/>
          </p:cNvCxnSpPr>
          <p:nvPr/>
        </p:nvCxnSpPr>
        <p:spPr bwMode="auto">
          <a:xfrm>
            <a:off x="6661523" y="3889829"/>
            <a:ext cx="546" cy="537809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24879F1-64B9-468E-BD4A-F27DF3542827}"/>
              </a:ext>
            </a:extLst>
          </p:cNvPr>
          <p:cNvCxnSpPr>
            <a:stCxn id="264" idx="2"/>
            <a:endCxn id="266" idx="0"/>
          </p:cNvCxnSpPr>
          <p:nvPr/>
        </p:nvCxnSpPr>
        <p:spPr bwMode="auto">
          <a:xfrm>
            <a:off x="7545454" y="4306459"/>
            <a:ext cx="3266" cy="121179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B0528119-6B36-4038-8F4C-B49350EB8078}"/>
              </a:ext>
            </a:extLst>
          </p:cNvPr>
          <p:cNvCxnSpPr>
            <a:stCxn id="231" idx="3"/>
            <a:endCxn id="109" idx="2"/>
          </p:cNvCxnSpPr>
          <p:nvPr/>
        </p:nvCxnSpPr>
        <p:spPr bwMode="auto">
          <a:xfrm flipV="1">
            <a:off x="5595450" y="2505233"/>
            <a:ext cx="202770" cy="115456"/>
          </a:xfrm>
          <a:prstGeom prst="bentConnector3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A70C2119-0711-4F17-AEF1-26B88E96B343}"/>
              </a:ext>
            </a:extLst>
          </p:cNvPr>
          <p:cNvCxnSpPr>
            <a:stCxn id="261" idx="3"/>
            <a:endCxn id="269" idx="0"/>
          </p:cNvCxnSpPr>
          <p:nvPr/>
        </p:nvCxnSpPr>
        <p:spPr bwMode="auto">
          <a:xfrm>
            <a:off x="7908902" y="3665078"/>
            <a:ext cx="215219" cy="762560"/>
          </a:xfrm>
          <a:prstGeom prst="bentConnector2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4FBB4849-86DE-4B3A-8E47-F8FA7A661123}"/>
              </a:ext>
            </a:extLst>
          </p:cNvPr>
          <p:cNvCxnSpPr>
            <a:stCxn id="263" idx="2"/>
            <a:endCxn id="264" idx="0"/>
          </p:cNvCxnSpPr>
          <p:nvPr/>
        </p:nvCxnSpPr>
        <p:spPr bwMode="auto">
          <a:xfrm>
            <a:off x="7545453" y="4051847"/>
            <a:ext cx="0" cy="92594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761C98F-0542-42B3-B0ED-EC4DA3F767AA}"/>
              </a:ext>
            </a:extLst>
          </p:cNvPr>
          <p:cNvCxnSpPr>
            <a:stCxn id="261" idx="2"/>
            <a:endCxn id="263" idx="0"/>
          </p:cNvCxnSpPr>
          <p:nvPr/>
        </p:nvCxnSpPr>
        <p:spPr bwMode="auto">
          <a:xfrm>
            <a:off x="7545453" y="3806411"/>
            <a:ext cx="0" cy="83418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2BF84145-9729-4B04-8C68-4C70407A3701}"/>
              </a:ext>
            </a:extLst>
          </p:cNvPr>
          <p:cNvSpPr txBox="1"/>
          <p:nvPr/>
        </p:nvSpPr>
        <p:spPr>
          <a:xfrm>
            <a:off x="7971715" y="3511788"/>
            <a:ext cx="1594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N</a:t>
            </a:r>
            <a:endParaRPr lang="ko-KR" altLang="en-US" sz="75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178105C-4CBA-41CB-94B2-22647EEB88FE}"/>
              </a:ext>
            </a:extLst>
          </p:cNvPr>
          <p:cNvSpPr txBox="1"/>
          <p:nvPr/>
        </p:nvSpPr>
        <p:spPr>
          <a:xfrm>
            <a:off x="7505256" y="3349770"/>
            <a:ext cx="1594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/>
              <a:t>Y</a:t>
            </a:r>
            <a:endParaRPr lang="ko-KR" altLang="en-US" sz="750" dirty="0"/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FA499B6A-0752-430D-8E17-DF21A2EC8DE7}"/>
              </a:ext>
            </a:extLst>
          </p:cNvPr>
          <p:cNvCxnSpPr>
            <a:cxnSpLocks/>
          </p:cNvCxnSpPr>
          <p:nvPr/>
        </p:nvCxnSpPr>
        <p:spPr bwMode="auto">
          <a:xfrm>
            <a:off x="7868889" y="1227935"/>
            <a:ext cx="264844" cy="0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03D216D8-0D37-47B8-8CED-784700BDD1DE}"/>
              </a:ext>
            </a:extLst>
          </p:cNvPr>
          <p:cNvCxnSpPr>
            <a:cxnSpLocks/>
          </p:cNvCxnSpPr>
          <p:nvPr/>
        </p:nvCxnSpPr>
        <p:spPr bwMode="auto">
          <a:xfrm>
            <a:off x="7868889" y="1376930"/>
            <a:ext cx="264844" cy="0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D3AC0FD7-995E-4311-83BA-27C3ED43F1A5}"/>
              </a:ext>
            </a:extLst>
          </p:cNvPr>
          <p:cNvSpPr txBox="1"/>
          <p:nvPr/>
        </p:nvSpPr>
        <p:spPr>
          <a:xfrm>
            <a:off x="7495895" y="1143402"/>
            <a:ext cx="3950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(</a:t>
            </a:r>
            <a:r>
              <a:rPr lang="ko-KR" altLang="en-US" sz="700" dirty="0"/>
              <a:t>필수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4DF9FB44-EB0B-406A-BD0F-E2A91B95ED6C}"/>
              </a:ext>
            </a:extLst>
          </p:cNvPr>
          <p:cNvSpPr txBox="1"/>
          <p:nvPr/>
        </p:nvSpPr>
        <p:spPr>
          <a:xfrm>
            <a:off x="7495895" y="1287392"/>
            <a:ext cx="3950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(</a:t>
            </a:r>
            <a:r>
              <a:rPr lang="ko-KR" altLang="en-US" sz="700" dirty="0"/>
              <a:t>선택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pic>
        <p:nvPicPr>
          <p:cNvPr id="213" name="그림 212">
            <a:extLst>
              <a:ext uri="{FF2B5EF4-FFF2-40B4-BE49-F238E27FC236}">
                <a16:creationId xmlns:a16="http://schemas.microsoft.com/office/drawing/2014/main" id="{CC9CCB5A-3281-487E-ADE6-BE8B8F84B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83" y="1974865"/>
            <a:ext cx="959204" cy="950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3937066423"/>
              </p:ext>
            </p:extLst>
          </p:nvPr>
        </p:nvGraphicFramePr>
        <p:xfrm>
          <a:off x="249381" y="604476"/>
          <a:ext cx="8659089" cy="44220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/>
                        <a:t>민원인</a:t>
                      </a:r>
                      <a:endParaRPr sz="700" b="1" dirty="0"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/>
                        <a:t>의약품안전관리</a:t>
                      </a:r>
                      <a:endParaRPr sz="700" b="1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/>
                        <a:t>민원관리</a:t>
                      </a:r>
                      <a:endParaRPr sz="7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/>
                        <a:t>행정포탈</a:t>
                      </a:r>
                      <a:endParaRPr sz="700"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29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Google Shape;56;p13"/>
          <p:cNvSpPr/>
          <p:nvPr/>
        </p:nvSpPr>
        <p:spPr>
          <a:xfrm>
            <a:off x="1256570" y="1985050"/>
            <a:ext cx="1105800" cy="23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보완완료(1차)</a:t>
            </a: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(1차보완연기가능)</a:t>
            </a:r>
            <a:endParaRPr sz="700"/>
          </a:p>
        </p:txBody>
      </p:sp>
      <p:sp>
        <p:nvSpPr>
          <p:cNvPr id="57" name="Google Shape;57;p13"/>
          <p:cNvSpPr/>
          <p:nvPr/>
        </p:nvSpPr>
        <p:spPr>
          <a:xfrm>
            <a:off x="1256570" y="2618943"/>
            <a:ext cx="1105800" cy="23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보완완료(2차)</a:t>
            </a:r>
            <a:endParaRPr sz="700"/>
          </a:p>
        </p:txBody>
      </p:sp>
      <p:sp>
        <p:nvSpPr>
          <p:cNvPr id="58" name="Google Shape;58;p13"/>
          <p:cNvSpPr/>
          <p:nvPr/>
        </p:nvSpPr>
        <p:spPr>
          <a:xfrm>
            <a:off x="502120" y="3411431"/>
            <a:ext cx="1105800" cy="23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면허세납부</a:t>
            </a: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(자진신고, 위택스결재)</a:t>
            </a:r>
            <a:endParaRPr sz="700"/>
          </a:p>
        </p:txBody>
      </p:sp>
      <p:sp>
        <p:nvSpPr>
          <p:cNvPr id="59" name="Google Shape;59;p13"/>
          <p:cNvSpPr/>
          <p:nvPr/>
        </p:nvSpPr>
        <p:spPr>
          <a:xfrm>
            <a:off x="502120" y="3807654"/>
            <a:ext cx="1105800" cy="23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허가증발급</a:t>
            </a:r>
            <a:endParaRPr sz="700"/>
          </a:p>
        </p:txBody>
      </p:sp>
      <p:sp>
        <p:nvSpPr>
          <p:cNvPr id="60" name="Google Shape;60;p13"/>
          <p:cNvSpPr/>
          <p:nvPr/>
        </p:nvSpPr>
        <p:spPr>
          <a:xfrm>
            <a:off x="1256570" y="4203904"/>
            <a:ext cx="1105800" cy="23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반려처리</a:t>
            </a:r>
            <a:endParaRPr sz="700"/>
          </a:p>
        </p:txBody>
      </p:sp>
      <p:sp>
        <p:nvSpPr>
          <p:cNvPr id="61" name="Google Shape;61;p13"/>
          <p:cNvSpPr/>
          <p:nvPr/>
        </p:nvSpPr>
        <p:spPr>
          <a:xfrm>
            <a:off x="5028270" y="2126175"/>
            <a:ext cx="841200" cy="16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보완요청(1차)</a:t>
            </a:r>
            <a:endParaRPr sz="700"/>
          </a:p>
        </p:txBody>
      </p:sp>
      <p:sp>
        <p:nvSpPr>
          <p:cNvPr id="62" name="Google Shape;62;p13"/>
          <p:cNvSpPr/>
          <p:nvPr/>
        </p:nvSpPr>
        <p:spPr>
          <a:xfrm>
            <a:off x="5028270" y="2863800"/>
            <a:ext cx="841200" cy="16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보완요청(2차)</a:t>
            </a:r>
            <a:endParaRPr sz="700"/>
          </a:p>
        </p:txBody>
      </p:sp>
      <p:sp>
        <p:nvSpPr>
          <p:cNvPr id="63" name="Google Shape;63;p13"/>
          <p:cNvSpPr/>
          <p:nvPr/>
        </p:nvSpPr>
        <p:spPr>
          <a:xfrm>
            <a:off x="5028270" y="3716000"/>
            <a:ext cx="841200" cy="16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승인</a:t>
            </a:r>
            <a:endParaRPr sz="700"/>
          </a:p>
        </p:txBody>
      </p:sp>
      <p:sp>
        <p:nvSpPr>
          <p:cNvPr id="64" name="Google Shape;64;p13"/>
          <p:cNvSpPr/>
          <p:nvPr/>
        </p:nvSpPr>
        <p:spPr>
          <a:xfrm>
            <a:off x="5028270" y="4101625"/>
            <a:ext cx="841200" cy="341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면허세</a:t>
            </a:r>
            <a:endParaRPr sz="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자진신고요청</a:t>
            </a:r>
            <a:endParaRPr sz="700"/>
          </a:p>
        </p:txBody>
      </p:sp>
      <p:sp>
        <p:nvSpPr>
          <p:cNvPr id="65" name="Google Shape;65;p13"/>
          <p:cNvSpPr/>
          <p:nvPr/>
        </p:nvSpPr>
        <p:spPr>
          <a:xfrm>
            <a:off x="5225520" y="1612025"/>
            <a:ext cx="446700" cy="338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B1</a:t>
            </a:r>
            <a:endParaRPr sz="800" b="1"/>
          </a:p>
        </p:txBody>
      </p:sp>
      <p:sp>
        <p:nvSpPr>
          <p:cNvPr id="66" name="Google Shape;66;p13"/>
          <p:cNvSpPr/>
          <p:nvPr/>
        </p:nvSpPr>
        <p:spPr>
          <a:xfrm>
            <a:off x="5225520" y="2371810"/>
            <a:ext cx="446700" cy="338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A5</a:t>
            </a:r>
            <a:endParaRPr sz="800" b="1"/>
          </a:p>
        </p:txBody>
      </p:sp>
      <p:sp>
        <p:nvSpPr>
          <p:cNvPr id="67" name="Google Shape;67;p13"/>
          <p:cNvSpPr/>
          <p:nvPr/>
        </p:nvSpPr>
        <p:spPr>
          <a:xfrm>
            <a:off x="5225520" y="3154283"/>
            <a:ext cx="446700" cy="338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A5</a:t>
            </a:r>
            <a:endParaRPr sz="800" b="1"/>
          </a:p>
        </p:txBody>
      </p:sp>
      <p:sp>
        <p:nvSpPr>
          <p:cNvPr id="68" name="Google Shape;68;p13"/>
          <p:cNvSpPr/>
          <p:nvPr/>
        </p:nvSpPr>
        <p:spPr>
          <a:xfrm>
            <a:off x="7316345" y="1790225"/>
            <a:ext cx="446700" cy="338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B2</a:t>
            </a:r>
            <a:endParaRPr sz="800" b="1"/>
          </a:p>
        </p:txBody>
      </p:sp>
      <p:sp>
        <p:nvSpPr>
          <p:cNvPr id="69" name="Google Shape;69;p13"/>
          <p:cNvSpPr/>
          <p:nvPr/>
        </p:nvSpPr>
        <p:spPr>
          <a:xfrm>
            <a:off x="8336495" y="1790225"/>
            <a:ext cx="446700" cy="338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B3</a:t>
            </a:r>
            <a:endParaRPr sz="800" b="1"/>
          </a:p>
        </p:txBody>
      </p:sp>
      <p:sp>
        <p:nvSpPr>
          <p:cNvPr id="70" name="Google Shape;70;p13"/>
          <p:cNvSpPr/>
          <p:nvPr/>
        </p:nvSpPr>
        <p:spPr>
          <a:xfrm>
            <a:off x="7119095" y="2288775"/>
            <a:ext cx="841200" cy="16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약식결재(공통)</a:t>
            </a:r>
            <a:endParaRPr sz="700"/>
          </a:p>
        </p:txBody>
      </p:sp>
      <p:sp>
        <p:nvSpPr>
          <p:cNvPr id="71" name="Google Shape;71;p13"/>
          <p:cNvSpPr/>
          <p:nvPr/>
        </p:nvSpPr>
        <p:spPr>
          <a:xfrm>
            <a:off x="7071995" y="3103050"/>
            <a:ext cx="935400" cy="16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시설조사결과통보</a:t>
            </a:r>
            <a:endParaRPr sz="700"/>
          </a:p>
        </p:txBody>
      </p:sp>
      <p:sp>
        <p:nvSpPr>
          <p:cNvPr id="72" name="Google Shape;72;p13"/>
          <p:cNvSpPr/>
          <p:nvPr/>
        </p:nvSpPr>
        <p:spPr>
          <a:xfrm>
            <a:off x="7071995" y="3333003"/>
            <a:ext cx="935400" cy="16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시설조사결과접수</a:t>
            </a:r>
            <a:endParaRPr sz="700"/>
          </a:p>
        </p:txBody>
      </p:sp>
      <p:sp>
        <p:nvSpPr>
          <p:cNvPr id="73" name="Google Shape;73;p13"/>
          <p:cNvSpPr/>
          <p:nvPr/>
        </p:nvSpPr>
        <p:spPr>
          <a:xfrm>
            <a:off x="7071995" y="3562955"/>
            <a:ext cx="935400" cy="16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서류검토</a:t>
            </a:r>
            <a:endParaRPr sz="700"/>
          </a:p>
        </p:txBody>
      </p:sp>
      <p:sp>
        <p:nvSpPr>
          <p:cNvPr id="74" name="Google Shape;74;p13"/>
          <p:cNvSpPr/>
          <p:nvPr/>
        </p:nvSpPr>
        <p:spPr>
          <a:xfrm>
            <a:off x="6986795" y="2607863"/>
            <a:ext cx="1105800" cy="3387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결재여부</a:t>
            </a:r>
            <a:endParaRPr sz="700"/>
          </a:p>
        </p:txBody>
      </p:sp>
      <p:sp>
        <p:nvSpPr>
          <p:cNvPr id="75" name="Google Shape;75;p13"/>
          <p:cNvSpPr/>
          <p:nvPr/>
        </p:nvSpPr>
        <p:spPr>
          <a:xfrm>
            <a:off x="6986795" y="3961650"/>
            <a:ext cx="1105800" cy="3387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허가여부</a:t>
            </a:r>
            <a:endParaRPr sz="700"/>
          </a:p>
        </p:txBody>
      </p:sp>
      <p:cxnSp>
        <p:nvCxnSpPr>
          <p:cNvPr id="76" name="Google Shape;76;p13"/>
          <p:cNvCxnSpPr>
            <a:stCxn id="65" idx="4"/>
            <a:endCxn id="61" idx="0"/>
          </p:cNvCxnSpPr>
          <p:nvPr/>
        </p:nvCxnSpPr>
        <p:spPr>
          <a:xfrm>
            <a:off x="5448870" y="1950725"/>
            <a:ext cx="0" cy="1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3"/>
          <p:cNvCxnSpPr>
            <a:stCxn id="66" idx="4"/>
            <a:endCxn id="62" idx="0"/>
          </p:cNvCxnSpPr>
          <p:nvPr/>
        </p:nvCxnSpPr>
        <p:spPr>
          <a:xfrm>
            <a:off x="5448870" y="2710510"/>
            <a:ext cx="0" cy="1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3"/>
          <p:cNvCxnSpPr>
            <a:stCxn id="67" idx="4"/>
            <a:endCxn id="63" idx="0"/>
          </p:cNvCxnSpPr>
          <p:nvPr/>
        </p:nvCxnSpPr>
        <p:spPr>
          <a:xfrm>
            <a:off x="5448870" y="3492983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stCxn id="63" idx="2"/>
            <a:endCxn id="64" idx="0"/>
          </p:cNvCxnSpPr>
          <p:nvPr/>
        </p:nvCxnSpPr>
        <p:spPr>
          <a:xfrm>
            <a:off x="5448870" y="3878600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3"/>
          <p:cNvCxnSpPr>
            <a:stCxn id="69" idx="4"/>
            <a:endCxn id="73" idx="3"/>
          </p:cNvCxnSpPr>
          <p:nvPr/>
        </p:nvCxnSpPr>
        <p:spPr>
          <a:xfrm rot="5400000">
            <a:off x="7525445" y="2611025"/>
            <a:ext cx="1516500" cy="552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74" idx="1"/>
            <a:endCxn id="70" idx="1"/>
          </p:cNvCxnSpPr>
          <p:nvPr/>
        </p:nvCxnSpPr>
        <p:spPr>
          <a:xfrm rot="10800000" flipH="1">
            <a:off x="6986795" y="2370113"/>
            <a:ext cx="132300" cy="407100"/>
          </a:xfrm>
          <a:prstGeom prst="bentConnector3">
            <a:avLst>
              <a:gd name="adj1" fmla="val -17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56" idx="2"/>
            <a:endCxn id="66" idx="2"/>
          </p:cNvCxnSpPr>
          <p:nvPr/>
        </p:nvCxnSpPr>
        <p:spPr>
          <a:xfrm rot="-5400000" flipH="1">
            <a:off x="3356420" y="672100"/>
            <a:ext cx="322200" cy="3416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57" idx="2"/>
            <a:endCxn id="67" idx="2"/>
          </p:cNvCxnSpPr>
          <p:nvPr/>
        </p:nvCxnSpPr>
        <p:spPr>
          <a:xfrm rot="-5400000" flipH="1">
            <a:off x="3282170" y="1380243"/>
            <a:ext cx="470700" cy="3416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64" idx="1"/>
            <a:endCxn id="58" idx="3"/>
          </p:cNvCxnSpPr>
          <p:nvPr/>
        </p:nvCxnSpPr>
        <p:spPr>
          <a:xfrm rot="10800000">
            <a:off x="1607970" y="3528325"/>
            <a:ext cx="3420300" cy="744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58" idx="2"/>
            <a:endCxn id="59" idx="0"/>
          </p:cNvCxnSpPr>
          <p:nvPr/>
        </p:nvCxnSpPr>
        <p:spPr>
          <a:xfrm>
            <a:off x="1055020" y="3645431"/>
            <a:ext cx="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>
            <a:stCxn id="75" idx="2"/>
            <a:endCxn id="60" idx="2"/>
          </p:cNvCxnSpPr>
          <p:nvPr/>
        </p:nvCxnSpPr>
        <p:spPr>
          <a:xfrm rot="5400000">
            <a:off x="4605695" y="1504050"/>
            <a:ext cx="137700" cy="5730300"/>
          </a:xfrm>
          <a:prstGeom prst="bentConnector3">
            <a:avLst>
              <a:gd name="adj1" fmla="val 2728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75" idx="1"/>
            <a:endCxn id="63" idx="3"/>
          </p:cNvCxnSpPr>
          <p:nvPr/>
        </p:nvCxnSpPr>
        <p:spPr>
          <a:xfrm rot="10800000">
            <a:off x="5869595" y="3797400"/>
            <a:ext cx="1117200" cy="333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73" idx="2"/>
            <a:endCxn id="75" idx="0"/>
          </p:cNvCxnSpPr>
          <p:nvPr/>
        </p:nvCxnSpPr>
        <p:spPr>
          <a:xfrm>
            <a:off x="7539695" y="3727655"/>
            <a:ext cx="0" cy="2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3"/>
          <p:cNvCxnSpPr>
            <a:stCxn id="70" idx="2"/>
            <a:endCxn id="74" idx="0"/>
          </p:cNvCxnSpPr>
          <p:nvPr/>
        </p:nvCxnSpPr>
        <p:spPr>
          <a:xfrm>
            <a:off x="7539695" y="2451375"/>
            <a:ext cx="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3"/>
          <p:cNvCxnSpPr>
            <a:stCxn id="74" idx="2"/>
            <a:endCxn id="71" idx="0"/>
          </p:cNvCxnSpPr>
          <p:nvPr/>
        </p:nvCxnSpPr>
        <p:spPr>
          <a:xfrm>
            <a:off x="7539695" y="2946563"/>
            <a:ext cx="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3"/>
          <p:cNvCxnSpPr>
            <a:stCxn id="68" idx="4"/>
            <a:endCxn id="70" idx="0"/>
          </p:cNvCxnSpPr>
          <p:nvPr/>
        </p:nvCxnSpPr>
        <p:spPr>
          <a:xfrm>
            <a:off x="7539695" y="2128925"/>
            <a:ext cx="0" cy="1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3"/>
          <p:cNvCxnSpPr>
            <a:endCxn id="73" idx="3"/>
          </p:cNvCxnSpPr>
          <p:nvPr/>
        </p:nvCxnSpPr>
        <p:spPr>
          <a:xfrm flipH="1">
            <a:off x="8007395" y="3645005"/>
            <a:ext cx="213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3"/>
          <p:cNvCxnSpPr>
            <a:endCxn id="70" idx="1"/>
          </p:cNvCxnSpPr>
          <p:nvPr/>
        </p:nvCxnSpPr>
        <p:spPr>
          <a:xfrm rot="10800000" flipH="1">
            <a:off x="6947195" y="2370075"/>
            <a:ext cx="171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3"/>
          <p:cNvCxnSpPr>
            <a:endCxn id="63" idx="3"/>
          </p:cNvCxnSpPr>
          <p:nvPr/>
        </p:nvCxnSpPr>
        <p:spPr>
          <a:xfrm rot="10800000">
            <a:off x="5869470" y="3797300"/>
            <a:ext cx="1470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>
            <a:endCxn id="66" idx="2"/>
          </p:cNvCxnSpPr>
          <p:nvPr/>
        </p:nvCxnSpPr>
        <p:spPr>
          <a:xfrm>
            <a:off x="5050920" y="2539360"/>
            <a:ext cx="174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3"/>
          <p:cNvCxnSpPr>
            <a:endCxn id="67" idx="2"/>
          </p:cNvCxnSpPr>
          <p:nvPr/>
        </p:nvCxnSpPr>
        <p:spPr>
          <a:xfrm rot="10800000" flipH="1">
            <a:off x="5036820" y="3323633"/>
            <a:ext cx="1887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3"/>
          <p:cNvCxnSpPr>
            <a:endCxn id="60" idx="2"/>
          </p:cNvCxnSpPr>
          <p:nvPr/>
        </p:nvCxnSpPr>
        <p:spPr>
          <a:xfrm rot="10800000">
            <a:off x="1809470" y="4437904"/>
            <a:ext cx="8400" cy="12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3"/>
          <p:cNvCxnSpPr>
            <a:stCxn id="61" idx="1"/>
            <a:endCxn id="56" idx="3"/>
          </p:cNvCxnSpPr>
          <p:nvPr/>
        </p:nvCxnSpPr>
        <p:spPr>
          <a:xfrm rot="10800000">
            <a:off x="2362470" y="2102175"/>
            <a:ext cx="2665800" cy="1053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>
            <a:stCxn id="62" idx="1"/>
            <a:endCxn id="57" idx="3"/>
          </p:cNvCxnSpPr>
          <p:nvPr/>
        </p:nvCxnSpPr>
        <p:spPr>
          <a:xfrm rot="10800000">
            <a:off x="2362470" y="2736000"/>
            <a:ext cx="2665800" cy="2091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8504800" y="1333815"/>
            <a:ext cx="349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8504800" y="1479190"/>
            <a:ext cx="349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8742725" y="1340815"/>
            <a:ext cx="1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8721750" y="1487790"/>
            <a:ext cx="1401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3"/>
          <p:cNvCxnSpPr>
            <a:endCxn id="56" idx="3"/>
          </p:cNvCxnSpPr>
          <p:nvPr/>
        </p:nvCxnSpPr>
        <p:spPr>
          <a:xfrm rot="10800000">
            <a:off x="2362370" y="2102050"/>
            <a:ext cx="1902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3"/>
          <p:cNvCxnSpPr>
            <a:endCxn id="57" idx="3"/>
          </p:cNvCxnSpPr>
          <p:nvPr/>
        </p:nvCxnSpPr>
        <p:spPr>
          <a:xfrm rot="10800000">
            <a:off x="2362370" y="2735943"/>
            <a:ext cx="1482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3"/>
          <p:cNvSpPr txBox="1"/>
          <p:nvPr/>
        </p:nvSpPr>
        <p:spPr>
          <a:xfrm>
            <a:off x="8106725" y="1199965"/>
            <a:ext cx="6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(필수)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(선택)</a:t>
            </a:r>
            <a:endParaRPr sz="700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FA97A16A-3295-450F-9312-194DED16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150" y="3052957"/>
            <a:ext cx="959204" cy="950735"/>
          </a:xfrm>
          <a:prstGeom prst="rect">
            <a:avLst/>
          </a:prstGeom>
        </p:spPr>
      </p:pic>
      <p:sp>
        <p:nvSpPr>
          <p:cNvPr id="108" name="Rectangle 2">
            <a:extLst>
              <a:ext uri="{FF2B5EF4-FFF2-40B4-BE49-F238E27FC236}">
                <a16:creationId xmlns:a16="http://schemas.microsoft.com/office/drawing/2014/main" id="{B4ADF96C-C64B-4B66-B9BA-B650617B6A28}"/>
              </a:ext>
            </a:extLst>
          </p:cNvPr>
          <p:cNvSpPr txBox="1">
            <a:spLocks noChangeArrowheads="1"/>
          </p:cNvSpPr>
          <p:nvPr/>
        </p:nvSpPr>
        <p:spPr>
          <a:xfrm>
            <a:off x="249381" y="73916"/>
            <a:ext cx="8659091" cy="495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400"/>
              <a:t>업무흐름도</a:t>
            </a:r>
            <a:endParaRPr lang="en-US" altLang="ko-KR" dirty="0"/>
          </a:p>
        </p:txBody>
      </p:sp>
      <p:graphicFrame>
        <p:nvGraphicFramePr>
          <p:cNvPr id="109" name="Group 241">
            <a:extLst>
              <a:ext uri="{FF2B5EF4-FFF2-40B4-BE49-F238E27FC236}">
                <a16:creationId xmlns:a16="http://schemas.microsoft.com/office/drawing/2014/main" id="{F89D4405-7E9A-421A-98FB-C79C405CE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35242"/>
              </p:ext>
            </p:extLst>
          </p:nvPr>
        </p:nvGraphicFramePr>
        <p:xfrm>
          <a:off x="249381" y="402078"/>
          <a:ext cx="8659089" cy="175260"/>
        </p:xfrm>
        <a:graphic>
          <a:graphicData uri="http://schemas.openxmlformats.org/drawingml/2006/table">
            <a:tbl>
              <a:tblPr/>
              <a:tblGrid>
                <a:gridCol w="775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944">
                  <a:extLst>
                    <a:ext uri="{9D8B030D-6E8A-4147-A177-3AD203B41FA5}">
                      <a16:colId xmlns:a16="http://schemas.microsoft.com/office/drawing/2014/main" val="231324359"/>
                    </a:ext>
                  </a:extLst>
                </a:gridCol>
                <a:gridCol w="856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8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업무구조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허가심사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허가심사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업무흐름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ID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PRF-</a:t>
                      </a: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허가심사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-001_</a:t>
                      </a: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제조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수입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)</a:t>
                      </a:r>
                      <a:r>
                        <a:rPr kumimoji="1" lang="ko-KR" altLang="en-US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업허가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승인자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김대호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174</Words>
  <Application>Microsoft Office PowerPoint</Application>
  <PresentationFormat>화면 슬라이드 쇼(16:9)</PresentationFormat>
  <Paragraphs>107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Simple Light</vt:lpstr>
      <vt:lpstr>업무흐름도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업무흐름도</dc:title>
  <dc:creator>PC13</dc:creator>
  <cp:lastModifiedBy>PC24</cp:lastModifiedBy>
  <cp:revision>3</cp:revision>
  <dcterms:modified xsi:type="dcterms:W3CDTF">2021-05-18T11:44:34Z</dcterms:modified>
</cp:coreProperties>
</file>