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1184" r:id="rId6"/>
    <p:sldId id="1183" r:id="rId7"/>
    <p:sldId id="1180" r:id="rId8"/>
    <p:sldId id="1181" r:id="rId9"/>
  </p:sldIdLst>
  <p:sldSz cx="9906000" cy="6858000" type="A4"/>
  <p:notesSz cx="6797675" cy="98726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/>
        <a:ea typeface="돋움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/>
        <a:ea typeface="돋움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/>
        <a:ea typeface="돋움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/>
        <a:ea typeface="돋움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/>
        <a:ea typeface="돋움"/>
        <a:cs typeface="+mn-cs"/>
      </a:defRPr>
    </a:lvl5pPr>
    <a:lvl6pPr marL="2286000" algn="l" defTabSz="914400" rtl="0" eaLnBrk="1" latinLnBrk="1" hangingPunct="1">
      <a:defRPr kumimoji="1" sz="1200" b="1" kern="1200">
        <a:solidFill>
          <a:srgbClr val="000000"/>
        </a:solidFill>
        <a:latin typeface="Arial"/>
        <a:ea typeface="돋움"/>
        <a:cs typeface="+mn-cs"/>
      </a:defRPr>
    </a:lvl6pPr>
    <a:lvl7pPr marL="2743200" algn="l" defTabSz="914400" rtl="0" eaLnBrk="1" latinLnBrk="1" hangingPunct="1">
      <a:defRPr kumimoji="1" sz="1200" b="1" kern="1200">
        <a:solidFill>
          <a:srgbClr val="000000"/>
        </a:solidFill>
        <a:latin typeface="Arial"/>
        <a:ea typeface="돋움"/>
        <a:cs typeface="+mn-cs"/>
      </a:defRPr>
    </a:lvl7pPr>
    <a:lvl8pPr marL="3200400" algn="l" defTabSz="914400" rtl="0" eaLnBrk="1" latinLnBrk="1" hangingPunct="1">
      <a:defRPr kumimoji="1" sz="1200" b="1" kern="1200">
        <a:solidFill>
          <a:srgbClr val="000000"/>
        </a:solidFill>
        <a:latin typeface="Arial"/>
        <a:ea typeface="돋움"/>
        <a:cs typeface="+mn-cs"/>
      </a:defRPr>
    </a:lvl8pPr>
    <a:lvl9pPr marL="3657600" algn="l" defTabSz="914400" rtl="0" eaLnBrk="1" latinLnBrk="1" hangingPunct="1">
      <a:defRPr kumimoji="1" sz="1200" b="1" kern="1200">
        <a:solidFill>
          <a:srgbClr val="000000"/>
        </a:solidFill>
        <a:latin typeface="Arial"/>
        <a:ea typeface="돋움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153" autoAdjust="0"/>
    <p:restoredTop sz="98060" autoAdjust="0"/>
  </p:normalViewPr>
  <p:slideViewPr>
    <p:cSldViewPr>
      <p:cViewPr varScale="1">
        <p:scale>
          <a:sx n="100" d="100"/>
          <a:sy n="100" d="100"/>
        </p:scale>
        <p:origin x="408" y="114"/>
      </p:cViewPr>
      <p:guideLst>
        <p:guide orient="horz"/>
        <p:guide orient="horz" pos="1252"/>
        <p:guide orient="horz" pos="3928"/>
        <p:guide orient="horz" pos="1978"/>
        <p:guide orient="horz" pos="2930"/>
        <p:guide orient="horz" pos="3384"/>
        <p:guide pos="141"/>
        <p:guide pos="624"/>
        <p:guide pos="3119"/>
        <p:guide pos="6114"/>
        <p:guide pos="5024"/>
        <p:guide pos="57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7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436" name="Rectangle 1028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437" name="Rectangle 1029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2863" y="9378950"/>
            <a:ext cx="2944812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latinLnBrk="1" hangingPunct="1">
              <a:defRPr b="0" smtClean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040A3D7D-C8E7-4E8E-A9DD-BB29725C7E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25488" y="739775"/>
            <a:ext cx="53467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7363"/>
            <a:ext cx="2944813" cy="49371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 eaLnBrk="1" latinLnBrk="1" hangingPunct="1">
              <a:defRPr b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377363"/>
            <a:ext cx="2944813" cy="49371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latinLnBrk="1" hangingPunct="1">
              <a:defRPr b="0" smtClean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53FA3C9B-855D-4F8F-8BF6-C639CF9FCF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227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9633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26288" y="44450"/>
            <a:ext cx="2284412" cy="60817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44450"/>
            <a:ext cx="6700838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6153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44450"/>
            <a:ext cx="6264275" cy="504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90649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DFDDC-2892-43FF-995E-C56A3A7A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48" y="41314"/>
            <a:ext cx="6265116" cy="50529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FE70F9-2E1B-48EE-B11B-CD8CD9E6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440" y="6355886"/>
            <a:ext cx="2312883" cy="365463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98F8A-A53C-4A2C-9E5E-F131AA5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3544" y="6355886"/>
            <a:ext cx="3135735" cy="365463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D205B-1A4A-4D6D-AC51-985F3BD3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7499" y="6355886"/>
            <a:ext cx="2312883" cy="365463"/>
          </a:xfrm>
        </p:spPr>
        <p:txBody>
          <a:bodyPr/>
          <a:lstStyle>
            <a:lvl1pPr>
              <a:defRPr/>
            </a:lvl1pPr>
          </a:lstStyle>
          <a:p>
            <a:fld id="{AFB04424-410A-43BD-B917-AD39483A63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24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7720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2733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497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24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25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4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7876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135092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15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그레이바탕">
            <a:extLst>
              <a:ext uri="{FF2B5EF4-FFF2-40B4-BE49-F238E27FC236}">
                <a16:creationId xmlns:a16="http://schemas.microsoft.com/office/drawing/2014/main" id="{68D1FD30-183A-4E84-9C96-5CD051AD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9688"/>
            <a:ext cx="9906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63" name="Text Box 3">
            <a:extLst>
              <a:ext uri="{FF2B5EF4-FFF2-40B4-BE49-F238E27FC236}">
                <a16:creationId xmlns:a16="http://schemas.microsoft.com/office/drawing/2014/main" id="{C1BC3AAD-B7D2-4774-A53B-8265B508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3838"/>
            <a:ext cx="9906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b="0">
                <a:solidFill>
                  <a:schemeClr val="tx1"/>
                </a:solidFill>
                <a:ea typeface="굴림" panose="020B0600000101010101" pitchFamily="50" charset="-127"/>
              </a:rPr>
              <a:t>- </a:t>
            </a:r>
            <a:fld id="{45D0CB12-8330-4C31-9464-3DF7D75C56C0}" type="slidenum">
              <a:rPr kumimoji="0" lang="en-US" altLang="ko-KR" sz="800" b="0" smtClean="0">
                <a:ea typeface="굴림" panose="020B0600000101010101" pitchFamily="50" charset="-127"/>
              </a:rPr>
              <a:pPr algn="ctr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b="0">
                <a:ea typeface="굴림" panose="020B0600000101010101" pitchFamily="50" charset="-127"/>
              </a:rPr>
              <a:t> </a:t>
            </a:r>
            <a:r>
              <a:rPr kumimoji="0" lang="en-US" altLang="ko-KR" sz="800" b="0">
                <a:solidFill>
                  <a:schemeClr val="tx1"/>
                </a:solidFill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2052" name="Line 5">
            <a:extLst>
              <a:ext uri="{FF2B5EF4-FFF2-40B4-BE49-F238E27FC236}">
                <a16:creationId xmlns:a16="http://schemas.microsoft.com/office/drawing/2014/main" id="{2BD094A7-1E37-4794-A690-C5CAEC265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74675"/>
            <a:ext cx="9906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0C2DF0B1-1B57-4D1E-B07D-331A4939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44450"/>
            <a:ext cx="6264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04800" indent="-3048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buFont typeface="Wingdings" panose="05000000000000000000" pitchFamily="2" charset="2"/>
        <a:tabLst>
          <a:tab pos="266700" algn="l"/>
          <a:tab pos="400050" algn="l"/>
        </a:tabLst>
        <a:defRPr kumimoji="1" sz="1400" b="1">
          <a:solidFill>
            <a:srgbClr val="000000"/>
          </a:solidFill>
          <a:latin typeface="+mn-lt"/>
          <a:ea typeface="+mn-ea"/>
          <a:cs typeface="+mn-cs"/>
        </a:defRPr>
      </a:lvl1pPr>
      <a:lvl2pPr marL="504825" indent="-2667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200">
          <a:solidFill>
            <a:srgbClr val="000000"/>
          </a:solidFill>
          <a:latin typeface="+mn-lt"/>
          <a:ea typeface="+mn-ea"/>
        </a:defRPr>
      </a:lvl2pPr>
      <a:lvl3pPr marL="733425" indent="-24765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+mn-lt"/>
          <a:ea typeface="+mn-ea"/>
        </a:defRPr>
      </a:lvl3pPr>
      <a:lvl4pPr marL="904875" indent="-1524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+mn-lt"/>
          <a:ea typeface="+mn-ea"/>
        </a:defRPr>
      </a:lvl4pPr>
      <a:lvl5pPr marL="2789238" indent="-457200" algn="l" rtl="0" eaLnBrk="0" fontAlgn="base" latinLnBrk="1" hangingPunct="0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32464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37036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41608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4618038" indent="-457200" algn="l" rtl="0" fontAlgn="base" latinLnBrk="1">
        <a:lnSpc>
          <a:spcPct val="105000"/>
        </a:lnSpc>
        <a:spcBef>
          <a:spcPct val="0"/>
        </a:spcBef>
        <a:spcAft>
          <a:spcPct val="30000"/>
        </a:spcAft>
        <a:buClr>
          <a:srgbClr val="000000"/>
        </a:buClr>
        <a:tabLst>
          <a:tab pos="266700" algn="l"/>
          <a:tab pos="400050" algn="l"/>
        </a:tabLst>
        <a:defRPr kumimoji="1" sz="1000">
          <a:solidFill>
            <a:srgbClr val="000000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image" Target="../media/image17.png"  /><Relationship Id="rId11" Type="http://schemas.openxmlformats.org/officeDocument/2006/relationships/image" Target="../media/image18.png"  /><Relationship Id="rId12" Type="http://schemas.openxmlformats.org/officeDocument/2006/relationships/image" Target="../media/image19.png"  /><Relationship Id="rId13" Type="http://schemas.openxmlformats.org/officeDocument/2006/relationships/image" Target="../media/image20.png"  /><Relationship Id="rId14" Type="http://schemas.openxmlformats.org/officeDocument/2006/relationships/image" Target="../media/image21.png"  /><Relationship Id="rId15" Type="http://schemas.openxmlformats.org/officeDocument/2006/relationships/image" Target="../media/image22.png"  /><Relationship Id="rId16" Type="http://schemas.openxmlformats.org/officeDocument/2006/relationships/image" Target="../media/image23.png"  /><Relationship Id="rId17" Type="http://schemas.openxmlformats.org/officeDocument/2006/relationships/image" Target="../media/image24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1.png"  /><Relationship Id="rId6" Type="http://schemas.openxmlformats.org/officeDocument/2006/relationships/image" Target="../media/image11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DC292A5-CE77-4E17-B12B-580B70AC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78"/>
            <a:ext cx="9909177" cy="685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ko-KR" altLang="en-US" sz="2001">
                <a:latin typeface="HY헤드라인M"/>
                <a:ea typeface="HY헤드라인M"/>
              </a:rPr>
              <a:t>2</a:t>
            </a:r>
            <a:r>
              <a:rPr lang="ko-KR" altLang="en-US" sz="2001">
                <a:ea typeface="HY헤드라인M"/>
              </a:rPr>
              <a:t>.</a:t>
            </a:r>
            <a:r>
              <a:rPr lang="ko-KR" altLang="en-US" sz="2001">
                <a:latin typeface="HY헤드라인M"/>
                <a:ea typeface="HY헤드라인M"/>
              </a:rPr>
              <a:t> 세부 Process</a:t>
            </a:r>
            <a:endParaRPr lang="ko-KR" altLang="en-US" sz="2001">
              <a:latin typeface="HY헤드라인M"/>
              <a:ea typeface="HY헤드라인M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>
          <a:xfrm>
            <a:off x="6246054" y="186835"/>
            <a:ext cx="2883161" cy="33994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273050" indent="-27305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atinLnBrk="0">
              <a:lnSpc>
                <a:spcPct val="101000"/>
              </a:lnSpc>
              <a:spcBef>
                <a:spcPct val="0"/>
              </a:spcBef>
              <a:defRPr/>
            </a:pPr>
            <a:r>
              <a:rPr lang="ko-KR" altLang="en-US" sz="1601">
                <a:solidFill>
                  <a:srgbClr val="000000"/>
                </a:solidFill>
                <a:latin typeface="HY헤드라인M"/>
                <a:ea typeface="HY헤드라인M"/>
              </a:rPr>
              <a:t>P5</a:t>
            </a:r>
            <a:r>
              <a:rPr lang="ko-KR" altLang="en-US" sz="1601">
                <a:solidFill>
                  <a:srgbClr val="000000"/>
                </a:solidFill>
                <a:latin typeface="바탕"/>
                <a:ea typeface="HY헤드라인M"/>
              </a:rPr>
              <a:t>.</a:t>
            </a:r>
            <a:r>
              <a:rPr lang="ko-KR" altLang="en-US" sz="1601">
                <a:solidFill>
                  <a:srgbClr val="000000"/>
                </a:solidFill>
                <a:latin typeface="HY헤드라인M"/>
                <a:ea typeface="HY헤드라인M"/>
              </a:rPr>
              <a:t>3</a:t>
            </a:r>
            <a:r>
              <a:rPr lang="ko-KR" altLang="en-US" sz="1601">
                <a:solidFill>
                  <a:srgbClr val="000000"/>
                </a:solidFill>
                <a:latin typeface="바탕"/>
                <a:ea typeface="HY헤드라인M"/>
              </a:rPr>
              <a:t>.</a:t>
            </a:r>
            <a:r>
              <a:rPr lang="ko-KR" altLang="en-US" sz="1601">
                <a:solidFill>
                  <a:srgbClr val="000000"/>
                </a:solidFill>
                <a:latin typeface="HY헤드라인M"/>
                <a:ea typeface="HY헤드라인M"/>
              </a:rPr>
              <a:t>1 중간유통업체</a:t>
            </a:r>
            <a:endParaRPr lang="ko-KR" altLang="en-US" sz="1601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graphicFrame>
        <p:nvGraphicFramePr>
          <p:cNvPr id="6150" name="Group 6"/>
          <p:cNvGraphicFramePr>
            <a:graphicFrameLocks noGrp="1"/>
          </p:cNvGraphicFramePr>
          <p:nvPr/>
        </p:nvGraphicFramePr>
        <p:xfrm>
          <a:off x="238278" y="690395"/>
          <a:ext cx="9467568" cy="287522"/>
        </p:xfrm>
        <a:graphic>
          <a:graphicData uri="http://schemas.openxmlformats.org/drawingml/2006/table">
            <a:tbl>
              <a:tblGrid>
                <a:gridCol w="1123083"/>
                <a:gridCol w="1731485"/>
                <a:gridCol w="1151675"/>
                <a:gridCol w="2771965"/>
                <a:gridCol w="1256517"/>
                <a:gridCol w="1432843"/>
              </a:tblGrid>
              <a:tr h="287522">
                <a:tc>
                  <a:txBody>
                    <a:bodyPr vert="horz" lIns="91499" tIns="45749" rIns="91499" bIns="45749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프로세스 ID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99" tIns="45749" rIns="91499" bIns="45749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P1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돋움"/>
                          <a:cs typeface="Arial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돋움"/>
                          <a:cs typeface="Arial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1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99" tIns="45749" rIns="91499" bIns="45749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프로세스 명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99" tIns="45749" rIns="91499" bIns="45749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자발적 회수관리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99" tIns="45749" rIns="91499" bIns="45749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Owner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499" marR="91499" marT="45749" marB="457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99" tIns="45749" rIns="91499" bIns="45749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  <a:cs typeface="Arial"/>
                        </a:rPr>
                        <a:t>이경민</a:t>
                      </a: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82" name="Group 38"/>
          <p:cNvGraphicFramePr>
            <a:graphicFrameLocks noGrp="1"/>
          </p:cNvGraphicFramePr>
          <p:nvPr/>
        </p:nvGraphicFramePr>
        <p:xfrm>
          <a:off x="238278" y="1025572"/>
          <a:ext cx="9467569" cy="5203987"/>
        </p:xfrm>
        <a:graphic>
          <a:graphicData uri="http://schemas.openxmlformats.org/drawingml/2006/table">
            <a:tbl>
              <a:tblGrid>
                <a:gridCol w="1110375"/>
                <a:gridCol w="8357194"/>
              </a:tblGrid>
              <a:tr h="268460">
                <a:tc gridSpan="2">
                  <a:txBody>
                    <a:bodyPr vert="horz" lIns="90058" tIns="43228" rIns="90058" bIns="43228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돋움"/>
                          <a:cs typeface="Arial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프로세스 Flow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4279">
                <a:tc>
                  <a:txBody>
                    <a:bodyPr vert="horz" lIns="90058" tIns="43228" rIns="90058" bIns="43228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창고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Arial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99" tIns="45749" rIns="91499" bIns="45749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4279">
                <a:tc>
                  <a:txBody>
                    <a:bodyPr vert="horz" lIns="90058" tIns="43228" rIns="90058" bIns="43228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수입판매업자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99" tIns="45749" rIns="91499" bIns="45749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4279">
                <a:tc>
                  <a:txBody>
                    <a:bodyPr vert="horz" lIns="90058" tIns="43228" rIns="90058" bIns="43228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중간유통업체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99" tIns="45749" rIns="91499" bIns="45749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2690">
                <a:tc>
                  <a:txBody>
                    <a:bodyPr vert="horz" lIns="90058" tIns="43228" rIns="90058" bIns="43228" anchor="ctr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판매업체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058" marR="90058" marT="43228" marB="4322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99" tIns="45749" rIns="91499" bIns="45749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499" marR="91499" marT="45749" marB="45749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223" name="Picture 79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42703" y="1562492"/>
            <a:ext cx="937226" cy="681474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224" name="Group 80"/>
          <p:cNvGrpSpPr/>
          <p:nvPr/>
        </p:nvGrpSpPr>
        <p:grpSpPr>
          <a:xfrm rot="0">
            <a:off x="1780730" y="1338510"/>
            <a:ext cx="2161973" cy="501972"/>
            <a:chOff x="1121" y="842"/>
            <a:chExt cx="1361" cy="316"/>
          </a:xfrm>
        </p:grpSpPr>
        <p:grpSp>
          <p:nvGrpSpPr>
            <p:cNvPr id="6228" name="Group 84"/>
            <p:cNvGrpSpPr/>
            <p:nvPr/>
          </p:nvGrpSpPr>
          <p:grpSpPr>
            <a:xfrm rot="0">
              <a:off x="1121" y="842"/>
              <a:ext cx="1361" cy="315"/>
              <a:chOff x="1121" y="842"/>
              <a:chExt cx="1361" cy="315"/>
            </a:xfrm>
          </p:grpSpPr>
          <p:sp>
            <p:nvSpPr>
              <p:cNvPr id="6229" name="Rectangle 85"/>
              <p:cNvSpPr>
                <a:spLocks noChangeArrowheads="1"/>
              </p:cNvSpPr>
              <p:nvPr/>
            </p:nvSpPr>
            <p:spPr>
              <a:xfrm>
                <a:off x="1121" y="912"/>
                <a:ext cx="1361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위해발생인지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30" name="Rectangle 86"/>
              <p:cNvSpPr>
                <a:spLocks noChangeArrowheads="1"/>
              </p:cNvSpPr>
              <p:nvPr/>
            </p:nvSpPr>
            <p:spPr>
              <a:xfrm>
                <a:off x="1121" y="842"/>
                <a:ext cx="684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31" name="Rectangle 87"/>
              <p:cNvSpPr>
                <a:spLocks noChangeArrowheads="1"/>
              </p:cNvSpPr>
              <p:nvPr/>
            </p:nvSpPr>
            <p:spPr>
              <a:xfrm>
                <a:off x="1799" y="842"/>
                <a:ext cx="68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0">
                    <a:solidFill>
                      <a:srgbClr val="ffffff"/>
                    </a:solidFill>
                    <a:ea typeface="굴림"/>
                  </a:rPr>
                  <a:t>Manual</a:t>
                </a:r>
                <a:endParaRPr lang="ko-KR" altLang="en-US" sz="800">
                  <a:solidFill>
                    <a:srgbClr val="ffffff"/>
                  </a:solidFill>
                  <a:ea typeface="굴림"/>
                </a:endParaRPr>
              </a:p>
            </p:txBody>
          </p:sp>
        </p:grpSp>
        <p:sp>
          <p:nvSpPr>
            <p:cNvPr id="6232" name="Rectangle 88"/>
            <p:cNvSpPr>
              <a:spLocks noChangeArrowheads="1"/>
            </p:cNvSpPr>
            <p:nvPr/>
          </p:nvSpPr>
          <p:spPr>
            <a:xfrm>
              <a:off x="1121" y="842"/>
              <a:ext cx="1361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1">
                <a:ea typeface="굴림"/>
              </a:endParaRPr>
            </a:p>
          </p:txBody>
        </p:sp>
      </p:grpSp>
      <p:grpSp>
        <p:nvGrpSpPr>
          <p:cNvPr id="6234" name="Group 90"/>
          <p:cNvGrpSpPr/>
          <p:nvPr/>
        </p:nvGrpSpPr>
        <p:grpSpPr>
          <a:xfrm rot="0">
            <a:off x="1780730" y="1988214"/>
            <a:ext cx="2161973" cy="501972"/>
            <a:chOff x="1121" y="1251"/>
            <a:chExt cx="1361" cy="316"/>
          </a:xfrm>
        </p:grpSpPr>
        <p:sp>
          <p:nvSpPr>
            <p:cNvPr id="6235" name="Rectangle 91"/>
            <p:cNvSpPr>
              <a:spLocks noChangeArrowheads="1"/>
            </p:cNvSpPr>
            <p:nvPr/>
          </p:nvSpPr>
          <p:spPr>
            <a:xfrm>
              <a:off x="1121" y="1321"/>
              <a:ext cx="1361" cy="246"/>
            </a:xfrm>
            <a:prstGeom prst="rect">
              <a:avLst/>
            </a:prstGeom>
            <a:solidFill>
              <a:srgbClr val="ffffff"/>
            </a:solidFill>
            <a:ln w="9544" cmpd="sng">
              <a:solidFill>
                <a:srgbClr val="000000"/>
              </a:solidFill>
              <a:miter/>
            </a:ln>
            <a:effectLst/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  <a:defRPr/>
              </a:pPr>
              <a:r>
                <a:rPr lang="ko-KR" altLang="en-US" sz="901">
                  <a:solidFill>
                    <a:srgbClr val="000000"/>
                  </a:solidFill>
                  <a:ea typeface="굴림"/>
                </a:rPr>
                <a:t>회수계획수립</a:t>
              </a:r>
              <a:r>
                <a:rPr lang="ko-KR" altLang="en-US" sz="901">
                  <a:solidFill>
                    <a:srgbClr val="000000"/>
                  </a:solidFill>
                  <a:ea typeface="바탕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/>
                </a:rPr>
                <a:t>제출</a:t>
              </a:r>
              <a:endParaRPr lang="ko-KR" altLang="en-US" sz="901">
                <a:solidFill>
                  <a:srgbClr val="000000"/>
                </a:solidFill>
                <a:ea typeface="굴림"/>
              </a:endParaRPr>
            </a:p>
          </p:txBody>
        </p:sp>
        <p:sp>
          <p:nvSpPr>
            <p:cNvPr id="6236" name="Rectangle 92"/>
            <p:cNvSpPr>
              <a:spLocks noChangeArrowheads="1"/>
            </p:cNvSpPr>
            <p:nvPr/>
          </p:nvSpPr>
          <p:spPr>
            <a:xfrm>
              <a:off x="1121" y="1251"/>
              <a:ext cx="684" cy="70"/>
            </a:xfrm>
            <a:prstGeom prst="rect">
              <a:avLst/>
            </a:prstGeom>
            <a:solidFill>
              <a:srgbClr val="ffffff"/>
            </a:solidFill>
            <a:ln w="9544" cmpd="sng">
              <a:solidFill>
                <a:srgbClr val="000000"/>
              </a:solidFill>
              <a:miter/>
            </a:ln>
            <a:effectLst/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  <a:defRPr/>
              </a:pPr>
              <a:r>
                <a:rPr lang="ko-KR" altLang="en-US" sz="901">
                  <a:solidFill>
                    <a:srgbClr val="000000"/>
                  </a:solidFill>
                  <a:ea typeface="굴림"/>
                </a:rPr>
                <a:t>P1</a:t>
              </a:r>
              <a:r>
                <a:rPr lang="ko-KR" altLang="en-US" sz="901">
                  <a:solidFill>
                    <a:srgbClr val="000000"/>
                  </a:solidFill>
                  <a:ea typeface="바탕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/>
                </a:rPr>
                <a:t>1</a:t>
              </a:r>
              <a:r>
                <a:rPr lang="ko-KR" altLang="en-US" sz="901">
                  <a:solidFill>
                    <a:srgbClr val="000000"/>
                  </a:solidFill>
                  <a:ea typeface="바탕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/>
                </a:rPr>
                <a:t>1</a:t>
              </a:r>
              <a:r>
                <a:rPr lang="ko-KR" altLang="en-US" sz="901">
                  <a:solidFill>
                    <a:srgbClr val="000000"/>
                  </a:solidFill>
                  <a:ea typeface="바탕"/>
                </a:rPr>
                <a:t>.</a:t>
              </a:r>
              <a:r>
                <a:rPr lang="ko-KR" altLang="en-US" sz="901">
                  <a:solidFill>
                    <a:srgbClr val="000000"/>
                  </a:solidFill>
                  <a:ea typeface="굴림"/>
                </a:rPr>
                <a:t>2</a:t>
              </a:r>
              <a:endParaRPr lang="ko-KR" altLang="en-US" sz="901">
                <a:solidFill>
                  <a:srgbClr val="000000"/>
                </a:solidFill>
                <a:ea typeface="굴림"/>
              </a:endParaRPr>
            </a:p>
          </p:txBody>
        </p:sp>
        <p:sp>
          <p:nvSpPr>
            <p:cNvPr id="6237" name="Rectangle 93"/>
            <p:cNvSpPr>
              <a:spLocks noChangeArrowheads="1"/>
            </p:cNvSpPr>
            <p:nvPr/>
          </p:nvSpPr>
          <p:spPr>
            <a:xfrm>
              <a:off x="1799" y="1251"/>
              <a:ext cx="683" cy="70"/>
            </a:xfrm>
            <a:prstGeom prst="rect">
              <a:avLst/>
            </a:prstGeom>
            <a:solidFill>
              <a:srgbClr val="000066"/>
            </a:solidFill>
            <a:ln w="9544" cmpd="sng">
              <a:solidFill>
                <a:srgbClr val="000000"/>
              </a:solidFill>
              <a:miter/>
            </a:ln>
            <a:effectLst/>
          </p:spPr>
          <p:txBody>
            <a:bodyPr lIns="10806" tIns="10806" rIns="10806" bIns="10806" anchor="ctr"/>
            <a:lstStyle>
              <a:lvl1pPr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1004888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1554163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2101850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2651125"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31083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6pPr>
              <a:lvl7pPr marL="35655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7pPr>
              <a:lvl8pPr marL="40227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8pPr>
              <a:lvl9pPr marL="4479925" fontAlgn="base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9pPr>
            </a:lstStyle>
            <a:p>
              <a:pPr algn="ctr" eaLnBrk="1" latinLnBrk="0" hangingPunct="1">
                <a:lnSpc>
                  <a:spcPct val="104000"/>
                </a:lnSpc>
                <a:spcBef>
                  <a:spcPct val="20000"/>
                </a:spcBef>
                <a:defRPr/>
              </a:pPr>
              <a:r>
                <a:rPr lang="ko-KR" altLang="en-US" sz="800">
                  <a:solidFill>
                    <a:srgbClr val="ffffff"/>
                  </a:solidFill>
                  <a:ea typeface="굴림"/>
                </a:rPr>
                <a:t>Manual</a:t>
              </a:r>
              <a:endParaRPr lang="ko-KR" altLang="en-US" sz="800">
                <a:solidFill>
                  <a:srgbClr val="ffffff"/>
                </a:solidFill>
                <a:ea typeface="굴림"/>
              </a:endParaRPr>
            </a:p>
          </p:txBody>
        </p:sp>
      </p:grpSp>
      <p:grpSp>
        <p:nvGrpSpPr>
          <p:cNvPr id="6238" name="Group 94"/>
          <p:cNvGrpSpPr/>
          <p:nvPr/>
        </p:nvGrpSpPr>
        <p:grpSpPr>
          <a:xfrm rot="0">
            <a:off x="4879928" y="1348041"/>
            <a:ext cx="1728308" cy="505149"/>
            <a:chOff x="3072" y="848"/>
            <a:chExt cx="1088" cy="318"/>
          </a:xfrm>
        </p:grpSpPr>
        <p:grpSp>
          <p:nvGrpSpPr>
            <p:cNvPr id="6239" name="Group 95"/>
            <p:cNvGrpSpPr/>
            <p:nvPr/>
          </p:nvGrpSpPr>
          <p:grpSpPr>
            <a:xfrm rot="0">
              <a:off x="3072" y="848"/>
              <a:ext cx="1088" cy="317"/>
              <a:chOff x="3072" y="848"/>
              <a:chExt cx="1088" cy="317"/>
            </a:xfrm>
          </p:grpSpPr>
          <p:sp>
            <p:nvSpPr>
              <p:cNvPr id="6240" name="Rectangle 96"/>
              <p:cNvSpPr>
                <a:spLocks noChangeArrowheads="1"/>
              </p:cNvSpPr>
              <p:nvPr/>
            </p:nvSpPr>
            <p:spPr>
              <a:xfrm>
                <a:off x="3072" y="919"/>
                <a:ext cx="1088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회수사실공표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44" name="Rectangle 100"/>
              <p:cNvSpPr>
                <a:spLocks noChangeArrowheads="1"/>
              </p:cNvSpPr>
              <p:nvPr/>
            </p:nvSpPr>
            <p:spPr>
              <a:xfrm>
                <a:off x="3072" y="848"/>
                <a:ext cx="546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4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45" name="Rectangle 101"/>
              <p:cNvSpPr>
                <a:spLocks noChangeArrowheads="1"/>
              </p:cNvSpPr>
              <p:nvPr/>
            </p:nvSpPr>
            <p:spPr>
              <a:xfrm>
                <a:off x="3613" y="848"/>
                <a:ext cx="547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0">
                    <a:solidFill>
                      <a:srgbClr val="ffffff"/>
                    </a:solidFill>
                    <a:ea typeface="굴림"/>
                  </a:rPr>
                  <a:t>Manual</a:t>
                </a:r>
                <a:endParaRPr lang="ko-KR" altLang="en-US" sz="800">
                  <a:solidFill>
                    <a:srgbClr val="ffffff"/>
                  </a:solidFill>
                  <a:ea typeface="굴림"/>
                </a:endParaRPr>
              </a:p>
            </p:txBody>
          </p:sp>
        </p:grpSp>
        <p:sp>
          <p:nvSpPr>
            <p:cNvPr id="6246" name="Rectangle 102"/>
            <p:cNvSpPr>
              <a:spLocks noChangeArrowheads="1"/>
            </p:cNvSpPr>
            <p:nvPr/>
          </p:nvSpPr>
          <p:spPr>
            <a:xfrm>
              <a:off x="3072" y="848"/>
              <a:ext cx="1088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1">
                <a:ea typeface="굴림"/>
              </a:endParaRPr>
            </a:p>
          </p:txBody>
        </p:sp>
      </p:grpSp>
      <p:grpSp>
        <p:nvGrpSpPr>
          <p:cNvPr id="6247" name="Group 103"/>
          <p:cNvGrpSpPr/>
          <p:nvPr/>
        </p:nvGrpSpPr>
        <p:grpSpPr>
          <a:xfrm rot="0">
            <a:off x="5960121" y="1915143"/>
            <a:ext cx="1369303" cy="505149"/>
            <a:chOff x="3752" y="1205"/>
            <a:chExt cx="862" cy="318"/>
          </a:xfrm>
        </p:grpSpPr>
        <p:grpSp>
          <p:nvGrpSpPr>
            <p:cNvPr id="6248" name="Group 104"/>
            <p:cNvGrpSpPr/>
            <p:nvPr/>
          </p:nvGrpSpPr>
          <p:grpSpPr>
            <a:xfrm rot="0">
              <a:off x="3752" y="1205"/>
              <a:ext cx="862" cy="317"/>
              <a:chOff x="3752" y="1205"/>
              <a:chExt cx="862" cy="317"/>
            </a:xfrm>
          </p:grpSpPr>
          <p:sp>
            <p:nvSpPr>
              <p:cNvPr id="6249" name="Rectangle 105"/>
              <p:cNvSpPr>
                <a:spLocks noChangeArrowheads="1"/>
              </p:cNvSpPr>
              <p:nvPr/>
            </p:nvSpPr>
            <p:spPr>
              <a:xfrm>
                <a:off x="3752" y="1275"/>
                <a:ext cx="862" cy="247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회수조치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50" name="Rectangle 106"/>
              <p:cNvSpPr>
                <a:spLocks noChangeArrowheads="1"/>
              </p:cNvSpPr>
              <p:nvPr/>
            </p:nvSpPr>
            <p:spPr>
              <a:xfrm>
                <a:off x="3752" y="1205"/>
                <a:ext cx="433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5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51" name="Rectangle 107"/>
              <p:cNvSpPr>
                <a:spLocks noChangeArrowheads="1"/>
              </p:cNvSpPr>
              <p:nvPr/>
            </p:nvSpPr>
            <p:spPr>
              <a:xfrm>
                <a:off x="4181" y="1205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0">
                    <a:solidFill>
                      <a:srgbClr val="ffffff"/>
                    </a:solidFill>
                    <a:ea typeface="굴림"/>
                  </a:rPr>
                  <a:t>Manual</a:t>
                </a:r>
                <a:endParaRPr lang="ko-KR" altLang="en-US" sz="800">
                  <a:solidFill>
                    <a:srgbClr val="ffffff"/>
                  </a:solidFill>
                  <a:ea typeface="굴림"/>
                </a:endParaRPr>
              </a:p>
            </p:txBody>
          </p:sp>
        </p:grpSp>
        <p:sp>
          <p:nvSpPr>
            <p:cNvPr id="6252" name="Rectangle 108"/>
            <p:cNvSpPr>
              <a:spLocks noChangeArrowheads="1"/>
            </p:cNvSpPr>
            <p:nvPr/>
          </p:nvSpPr>
          <p:spPr>
            <a:xfrm>
              <a:off x="3752" y="1205"/>
              <a:ext cx="862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1">
                <a:ea typeface="굴림"/>
              </a:endParaRPr>
            </a:p>
          </p:txBody>
        </p:sp>
      </p:grpSp>
      <p:pic>
        <p:nvPicPr>
          <p:cNvPr id="6253" name="Picture 109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24385" y="1840482"/>
            <a:ext cx="76249" cy="14773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254" name="Group 110"/>
          <p:cNvGrpSpPr/>
          <p:nvPr/>
        </p:nvGrpSpPr>
        <p:grpSpPr>
          <a:xfrm rot="0">
            <a:off x="4447851" y="2923852"/>
            <a:ext cx="1367715" cy="505149"/>
            <a:chOff x="2800" y="1840"/>
            <a:chExt cx="861" cy="318"/>
          </a:xfrm>
        </p:grpSpPr>
        <p:grpSp>
          <p:nvGrpSpPr>
            <p:cNvPr id="6255" name="Group 111"/>
            <p:cNvGrpSpPr/>
            <p:nvPr/>
          </p:nvGrpSpPr>
          <p:grpSpPr>
            <a:xfrm rot="0">
              <a:off x="2800" y="1840"/>
              <a:ext cx="861" cy="317"/>
              <a:chOff x="2800" y="1840"/>
              <a:chExt cx="861" cy="317"/>
            </a:xfrm>
          </p:grpSpPr>
          <p:sp>
            <p:nvSpPr>
              <p:cNvPr id="6256" name="Rectangle 112"/>
              <p:cNvSpPr>
                <a:spLocks noChangeArrowheads="1"/>
              </p:cNvSpPr>
              <p:nvPr/>
            </p:nvSpPr>
            <p:spPr>
              <a:xfrm>
                <a:off x="2800" y="1911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회수계획수신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60" name="Rectangle 116"/>
              <p:cNvSpPr>
                <a:spLocks noChangeArrowheads="1"/>
              </p:cNvSpPr>
              <p:nvPr/>
            </p:nvSpPr>
            <p:spPr>
              <a:xfrm>
                <a:off x="2800" y="1840"/>
                <a:ext cx="432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3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61" name="Rectangle 117"/>
              <p:cNvSpPr>
                <a:spLocks noChangeArrowheads="1"/>
              </p:cNvSpPr>
              <p:nvPr/>
            </p:nvSpPr>
            <p:spPr>
              <a:xfrm>
                <a:off x="3228" y="1840"/>
                <a:ext cx="433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0">
                    <a:solidFill>
                      <a:srgbClr val="ffffff"/>
                    </a:solidFill>
                    <a:ea typeface="굴림"/>
                  </a:rPr>
                  <a:t>Manual</a:t>
                </a:r>
                <a:endParaRPr lang="ko-KR" altLang="en-US" sz="800">
                  <a:solidFill>
                    <a:srgbClr val="ffffff"/>
                  </a:solidFill>
                  <a:ea typeface="굴림"/>
                </a:endParaRPr>
              </a:p>
            </p:txBody>
          </p:sp>
        </p:grpSp>
        <p:sp>
          <p:nvSpPr>
            <p:cNvPr id="6262" name="Rectangle 118"/>
            <p:cNvSpPr>
              <a:spLocks noChangeArrowheads="1"/>
            </p:cNvSpPr>
            <p:nvPr/>
          </p:nvSpPr>
          <p:spPr>
            <a:xfrm>
              <a:off x="2800" y="1840"/>
              <a:ext cx="861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1">
                <a:ea typeface="굴림"/>
              </a:endParaRPr>
            </a:p>
          </p:txBody>
        </p:sp>
      </p:grpSp>
      <p:grpSp>
        <p:nvGrpSpPr>
          <p:cNvPr id="6263" name="Group 119"/>
          <p:cNvGrpSpPr/>
          <p:nvPr/>
        </p:nvGrpSpPr>
        <p:grpSpPr>
          <a:xfrm rot="0">
            <a:off x="4447851" y="4148600"/>
            <a:ext cx="1367715" cy="505149"/>
            <a:chOff x="2800" y="2611"/>
            <a:chExt cx="861" cy="318"/>
          </a:xfrm>
        </p:grpSpPr>
        <p:grpSp>
          <p:nvGrpSpPr>
            <p:cNvPr id="6264" name="Group 120"/>
            <p:cNvGrpSpPr/>
            <p:nvPr/>
          </p:nvGrpSpPr>
          <p:grpSpPr>
            <a:xfrm rot="0">
              <a:off x="2800" y="2611"/>
              <a:ext cx="861" cy="317"/>
              <a:chOff x="2800" y="2611"/>
              <a:chExt cx="861" cy="317"/>
            </a:xfrm>
          </p:grpSpPr>
          <p:sp>
            <p:nvSpPr>
              <p:cNvPr id="6265" name="Rectangle 121"/>
              <p:cNvSpPr>
                <a:spLocks noChangeArrowheads="1"/>
              </p:cNvSpPr>
              <p:nvPr/>
            </p:nvSpPr>
            <p:spPr>
              <a:xfrm>
                <a:off x="2800" y="2682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회수계획수신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66" name="Rectangle 122"/>
              <p:cNvSpPr>
                <a:spLocks noChangeArrowheads="1"/>
              </p:cNvSpPr>
              <p:nvPr/>
            </p:nvSpPr>
            <p:spPr>
              <a:xfrm>
                <a:off x="2800" y="2611"/>
                <a:ext cx="432" cy="71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3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67" name="Rectangle 123"/>
              <p:cNvSpPr>
                <a:spLocks noChangeArrowheads="1"/>
              </p:cNvSpPr>
              <p:nvPr/>
            </p:nvSpPr>
            <p:spPr>
              <a:xfrm>
                <a:off x="3228" y="2611"/>
                <a:ext cx="433" cy="71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0">
                    <a:solidFill>
                      <a:srgbClr val="ffffff"/>
                    </a:solidFill>
                    <a:ea typeface="굴림"/>
                  </a:rPr>
                  <a:t>Manual</a:t>
                </a:r>
                <a:endParaRPr lang="ko-KR" altLang="en-US" sz="800">
                  <a:solidFill>
                    <a:srgbClr val="ffffff"/>
                  </a:solidFill>
                  <a:ea typeface="굴림"/>
                </a:endParaRPr>
              </a:p>
            </p:txBody>
          </p:sp>
        </p:grpSp>
        <p:sp>
          <p:nvSpPr>
            <p:cNvPr id="6268" name="Rectangle 124"/>
            <p:cNvSpPr>
              <a:spLocks noChangeArrowheads="1"/>
            </p:cNvSpPr>
            <p:nvPr/>
          </p:nvSpPr>
          <p:spPr>
            <a:xfrm>
              <a:off x="2800" y="2611"/>
              <a:ext cx="861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1">
                <a:ea typeface="굴림"/>
              </a:endParaRPr>
            </a:p>
          </p:txBody>
        </p:sp>
      </p:grpSp>
      <p:grpSp>
        <p:nvGrpSpPr>
          <p:cNvPr id="6269" name="Group 125"/>
          <p:cNvGrpSpPr/>
          <p:nvPr/>
        </p:nvGrpSpPr>
        <p:grpSpPr>
          <a:xfrm rot="0">
            <a:off x="4447851" y="5373346"/>
            <a:ext cx="1367715" cy="503561"/>
            <a:chOff x="2800" y="3382"/>
            <a:chExt cx="861" cy="317"/>
          </a:xfrm>
        </p:grpSpPr>
        <p:grpSp>
          <p:nvGrpSpPr>
            <p:cNvPr id="6270" name="Group 126"/>
            <p:cNvGrpSpPr/>
            <p:nvPr/>
          </p:nvGrpSpPr>
          <p:grpSpPr>
            <a:xfrm rot="0">
              <a:off x="2800" y="3382"/>
              <a:ext cx="861" cy="316"/>
              <a:chOff x="2800" y="3382"/>
              <a:chExt cx="861" cy="316"/>
            </a:xfrm>
          </p:grpSpPr>
          <p:sp>
            <p:nvSpPr>
              <p:cNvPr id="6271" name="Rectangle 127"/>
              <p:cNvSpPr>
                <a:spLocks noChangeArrowheads="1"/>
              </p:cNvSpPr>
              <p:nvPr/>
            </p:nvSpPr>
            <p:spPr>
              <a:xfrm>
                <a:off x="2800" y="3452"/>
                <a:ext cx="861" cy="246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회수계획수신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72" name="Rectangle 128"/>
              <p:cNvSpPr>
                <a:spLocks noChangeArrowheads="1"/>
              </p:cNvSpPr>
              <p:nvPr/>
            </p:nvSpPr>
            <p:spPr>
              <a:xfrm>
                <a:off x="2800" y="3382"/>
                <a:ext cx="432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3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76" name="Rectangle 132"/>
              <p:cNvSpPr>
                <a:spLocks noChangeArrowheads="1"/>
              </p:cNvSpPr>
              <p:nvPr/>
            </p:nvSpPr>
            <p:spPr>
              <a:xfrm>
                <a:off x="3228" y="3382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0">
                    <a:solidFill>
                      <a:srgbClr val="ffffff"/>
                    </a:solidFill>
                    <a:ea typeface="굴림"/>
                  </a:rPr>
                  <a:t>Manual</a:t>
                </a:r>
                <a:endParaRPr lang="ko-KR" altLang="en-US" sz="800">
                  <a:solidFill>
                    <a:srgbClr val="ffffff"/>
                  </a:solidFill>
                  <a:ea typeface="굴림"/>
                </a:endParaRPr>
              </a:p>
            </p:txBody>
          </p:sp>
        </p:grpSp>
        <p:sp>
          <p:nvSpPr>
            <p:cNvPr id="6277" name="Rectangle 133"/>
            <p:cNvSpPr>
              <a:spLocks noChangeArrowheads="1"/>
            </p:cNvSpPr>
            <p:nvPr/>
          </p:nvSpPr>
          <p:spPr>
            <a:xfrm>
              <a:off x="2800" y="3382"/>
              <a:ext cx="861" cy="317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1">
                <a:ea typeface="굴림"/>
              </a:endParaRPr>
            </a:p>
          </p:txBody>
        </p:sp>
      </p:grpSp>
      <p:pic>
        <p:nvPicPr>
          <p:cNvPr id="6278" name="Picture 13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942703" y="2234435"/>
            <a:ext cx="505149" cy="342802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79" name="Picture 13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942703" y="2234434"/>
            <a:ext cx="505149" cy="220486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80" name="Picture 136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942703" y="2234434"/>
            <a:ext cx="505149" cy="9801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81" name="Picture 137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815566" y="2420291"/>
            <a:ext cx="867331" cy="760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82" name="Picture 138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815566" y="2420292"/>
            <a:ext cx="867331" cy="198564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283" name="Picture 139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815566" y="2420291"/>
            <a:ext cx="867331" cy="320880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284" name="Group 140"/>
          <p:cNvGrpSpPr/>
          <p:nvPr/>
        </p:nvGrpSpPr>
        <p:grpSpPr>
          <a:xfrm rot="0">
            <a:off x="7664424" y="1915141"/>
            <a:ext cx="1369303" cy="505149"/>
            <a:chOff x="4931" y="1205"/>
            <a:chExt cx="862" cy="318"/>
          </a:xfrm>
        </p:grpSpPr>
        <p:grpSp>
          <p:nvGrpSpPr>
            <p:cNvPr id="6285" name="Group 141"/>
            <p:cNvGrpSpPr/>
            <p:nvPr/>
          </p:nvGrpSpPr>
          <p:grpSpPr>
            <a:xfrm rot="0">
              <a:off x="4931" y="1205"/>
              <a:ext cx="862" cy="317"/>
              <a:chOff x="4931" y="1205"/>
              <a:chExt cx="862" cy="317"/>
            </a:xfrm>
          </p:grpSpPr>
          <p:sp>
            <p:nvSpPr>
              <p:cNvPr id="6286" name="Rectangle 142"/>
              <p:cNvSpPr>
                <a:spLocks noChangeArrowheads="1"/>
              </p:cNvSpPr>
              <p:nvPr/>
            </p:nvSpPr>
            <p:spPr>
              <a:xfrm>
                <a:off x="4931" y="1275"/>
                <a:ext cx="862" cy="247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회수결과제출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87" name="Rectangle 143"/>
              <p:cNvSpPr>
                <a:spLocks noChangeArrowheads="1"/>
              </p:cNvSpPr>
              <p:nvPr/>
            </p:nvSpPr>
            <p:spPr>
              <a:xfrm>
                <a:off x="4931" y="1205"/>
                <a:ext cx="433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ea typeface="바탕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ea typeface="굴림"/>
                  </a:rPr>
                  <a:t>6</a:t>
                </a:r>
                <a:endParaRPr lang="ko-KR" altLang="en-US" sz="901">
                  <a:solidFill>
                    <a:srgbClr val="000000"/>
                  </a:solidFill>
                  <a:ea typeface="굴림"/>
                </a:endParaRPr>
              </a:p>
            </p:txBody>
          </p:sp>
          <p:sp>
            <p:nvSpPr>
              <p:cNvPr id="6288" name="Rectangle 144"/>
              <p:cNvSpPr>
                <a:spLocks noChangeArrowheads="1"/>
              </p:cNvSpPr>
              <p:nvPr/>
            </p:nvSpPr>
            <p:spPr>
              <a:xfrm>
                <a:off x="5360" y="1205"/>
                <a:ext cx="433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06" tIns="10806" rIns="10806" bIns="10806" anchor="ctr"/>
              <a:lstStyle>
                <a:lvl1pPr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0">
                    <a:solidFill>
                      <a:srgbClr val="ffffff"/>
                    </a:solidFill>
                    <a:ea typeface="굴림"/>
                  </a:rPr>
                  <a:t>Manual</a:t>
                </a:r>
                <a:endParaRPr lang="ko-KR" altLang="en-US" sz="800">
                  <a:solidFill>
                    <a:srgbClr val="ffffff"/>
                  </a:solidFill>
                  <a:ea typeface="굴림"/>
                </a:endParaRPr>
              </a:p>
            </p:txBody>
          </p:sp>
        </p:grpSp>
        <p:sp>
          <p:nvSpPr>
            <p:cNvPr id="6292" name="Rectangle 148"/>
            <p:cNvSpPr>
              <a:spLocks noChangeArrowheads="1"/>
            </p:cNvSpPr>
            <p:nvPr/>
          </p:nvSpPr>
          <p:spPr>
            <a:xfrm>
              <a:off x="4931" y="1205"/>
              <a:ext cx="862" cy="318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1">
                <a:ea typeface="굴림"/>
              </a:endParaRPr>
            </a:p>
          </p:txBody>
        </p:sp>
      </p:grpSp>
      <p:sp>
        <p:nvSpPr>
          <p:cNvPr id="6293" name="AutoShape 149"/>
          <p:cNvSpPr>
            <a:spLocks noChangeArrowheads="1"/>
          </p:cNvSpPr>
          <p:nvPr/>
        </p:nvSpPr>
        <p:spPr>
          <a:xfrm>
            <a:off x="6895758" y="2780885"/>
            <a:ext cx="2306529" cy="1080192"/>
          </a:xfrm>
          <a:prstGeom prst="wedgeRectCallout">
            <a:avLst>
              <a:gd name="adj1" fmla="val 9375"/>
              <a:gd name="adj2" fmla="val -92125"/>
            </a:avLst>
          </a:prstGeom>
          <a:solidFill>
            <a:srgbClr val="ffff00"/>
          </a:solidFill>
          <a:ln w="19089" cmpd="sng">
            <a:solidFill>
              <a:srgbClr val="000000"/>
            </a:solidFill>
            <a:miter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latinLnBrk="0" hangingPunct="1">
              <a:spcBef>
                <a:spcPct val="0"/>
              </a:spcBef>
              <a:defRPr/>
            </a:pPr>
            <a:r>
              <a:rPr kumimoji="0" lang="ko-KR" altLang="en-US" sz="1501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/>
                <a:ea typeface="굴림"/>
              </a:rPr>
              <a:t>축산물 명칭</a:t>
            </a:r>
            <a:endParaRPr lang="ko-KR" altLang="en-US" sz="1001">
              <a:solidFill>
                <a:srgbClr val="000000"/>
              </a:solidFill>
              <a:latin typeface="HNC_GO_B_HINT_GS"/>
              <a:ea typeface="굴림"/>
            </a:endParaRPr>
          </a:p>
          <a:p>
            <a:pPr eaLnBrk="1" latinLnBrk="0" hangingPunct="1">
              <a:spcBef>
                <a:spcPct val="0"/>
              </a:spcBef>
              <a:defRPr/>
            </a:pPr>
            <a:r>
              <a:rPr lang="ko-KR" altLang="en-US" sz="1501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/>
                <a:ea typeface="굴림"/>
              </a:rPr>
              <a:t>생산량,판매량,회수량 및 미회수량</a:t>
            </a:r>
            <a:r>
              <a:rPr lang="ko-KR" altLang="en-US" sz="1001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endParaRPr lang="ko-KR" altLang="en-US" sz="1001">
              <a:solidFill>
                <a:srgbClr val="000000"/>
              </a:solidFill>
              <a:latin typeface="바탕"/>
              <a:ea typeface="굴림"/>
            </a:endParaRPr>
          </a:p>
          <a:p>
            <a:pPr eaLnBrk="1" latinLnBrk="0" hangingPunct="1">
              <a:spcBef>
                <a:spcPct val="0"/>
              </a:spcBef>
              <a:defRPr/>
            </a:pPr>
            <a:r>
              <a:rPr lang="ko-KR" altLang="en-US" sz="1501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/>
                <a:ea typeface="굴림"/>
              </a:rPr>
              <a:t>미회수량에 대한 내역 및 조치계획</a:t>
            </a:r>
            <a:endParaRPr lang="ko-KR" altLang="en-US" sz="1001">
              <a:solidFill>
                <a:srgbClr val="000000"/>
              </a:solidFill>
              <a:latin typeface="HNC_GO_B_HINT_GS"/>
              <a:ea typeface="굴림"/>
            </a:endParaRPr>
          </a:p>
          <a:p>
            <a:pPr eaLnBrk="1" latinLnBrk="0" hangingPunct="1">
              <a:spcBef>
                <a:spcPct val="0"/>
              </a:spcBef>
              <a:defRPr/>
            </a:pPr>
            <a:r>
              <a:rPr lang="ko-KR" altLang="en-US" sz="1501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1001">
                <a:solidFill>
                  <a:srgbClr val="000000"/>
                </a:solidFill>
                <a:latin typeface="HNC_GO_B_HINT_GS"/>
                <a:ea typeface="굴림"/>
              </a:rPr>
              <a:t>재발방지를 위한 대책</a:t>
            </a:r>
            <a:endParaRPr lang="ko-KR" altLang="en-US" sz="1001">
              <a:solidFill>
                <a:srgbClr val="000000"/>
              </a:solidFill>
              <a:latin typeface="HNC_GO_B_HINT_GS"/>
              <a:ea typeface="굴림"/>
            </a:endParaRPr>
          </a:p>
          <a:p>
            <a:pPr eaLnBrk="1" latinLnBrk="0" hangingPunct="1">
              <a:spcBef>
                <a:spcPct val="0"/>
              </a:spcBef>
              <a:defRPr/>
            </a:pPr>
            <a:endParaRPr lang="ko-KR" altLang="en-US" sz="1201">
              <a:solidFill>
                <a:srgbClr val="000000"/>
              </a:solidFill>
              <a:latin typeface="HNC_GO_B_HINT_GS"/>
              <a:ea typeface="굴림"/>
            </a:endParaRPr>
          </a:p>
        </p:txBody>
      </p:sp>
      <p:sp>
        <p:nvSpPr>
          <p:cNvPr id="6294" name="AutoShape 150"/>
          <p:cNvSpPr>
            <a:spLocks noChangeArrowheads="1"/>
          </p:cNvSpPr>
          <p:nvPr/>
        </p:nvSpPr>
        <p:spPr>
          <a:xfrm flipH="1">
            <a:off x="1421725" y="2636330"/>
            <a:ext cx="2665534" cy="1080192"/>
          </a:xfrm>
          <a:prstGeom prst="wedgeRectCallout">
            <a:avLst>
              <a:gd name="adj1" fmla="val 29083"/>
              <a:gd name="adj2" fmla="val -65500"/>
            </a:avLst>
          </a:prstGeom>
          <a:solidFill>
            <a:srgbClr val="ffff00"/>
          </a:solidFill>
          <a:ln w="19089" cmpd="sng">
            <a:solidFill>
              <a:srgbClr val="000000"/>
            </a:solidFill>
            <a:miter/>
          </a:ln>
          <a:effectLst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1004888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54163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10185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51125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1083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65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40227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799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ko-KR" altLang="en-US" sz="1001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굴림"/>
                <a:ea typeface="굴림"/>
              </a:rPr>
              <a:t>축산물의 명칭</a:t>
            </a:r>
            <a:endParaRPr lang="ko-KR" altLang="en-US" sz="800">
              <a:solidFill>
                <a:srgbClr val="000000"/>
              </a:solidFill>
              <a:latin typeface="굴림"/>
              <a:ea typeface="굴림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/>
                <a:ea typeface="굴림"/>
              </a:rPr>
              <a:t>영업자 및 업소 명칭</a:t>
            </a:r>
            <a:endParaRPr lang="ko-KR" altLang="en-US" sz="800">
              <a:solidFill>
                <a:srgbClr val="000000"/>
              </a:solidFill>
              <a:latin typeface="HNC_GO_B_HINT_GS"/>
              <a:ea typeface="굴림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굴림"/>
                <a:ea typeface="굴림"/>
              </a:rPr>
              <a:t>판매경로</a:t>
            </a: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/>
                <a:ea typeface="굴림"/>
              </a:rPr>
              <a:t> 판매량</a:t>
            </a: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/>
                <a:ea typeface="굴림"/>
              </a:rPr>
              <a:t>제저일</a:t>
            </a: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,</a:t>
            </a:r>
            <a:r>
              <a:rPr lang="ko-KR" altLang="en-US" sz="800">
                <a:solidFill>
                  <a:srgbClr val="000000"/>
                </a:solidFill>
                <a:latin typeface="굴림"/>
                <a:ea typeface="굴림"/>
              </a:rPr>
              <a:t>유통기한</a:t>
            </a:r>
            <a:endParaRPr lang="ko-KR" altLang="en-US" sz="800">
              <a:solidFill>
                <a:srgbClr val="000000"/>
              </a:solidFill>
              <a:latin typeface="굴림"/>
              <a:ea typeface="굴림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/>
                <a:ea typeface="굴림"/>
              </a:rPr>
              <a:t>회수사유</a:t>
            </a:r>
            <a:endParaRPr lang="ko-KR" altLang="en-US" sz="800">
              <a:solidFill>
                <a:srgbClr val="000000"/>
              </a:solidFill>
              <a:latin typeface="HNC_GO_B_HINT_GS"/>
              <a:ea typeface="굴림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/>
                <a:ea typeface="굴림"/>
              </a:rPr>
              <a:t>회수방법, 기간 및 장소</a:t>
            </a:r>
            <a:endParaRPr lang="ko-KR" altLang="en-US" sz="800">
              <a:solidFill>
                <a:srgbClr val="000000"/>
              </a:solidFill>
              <a:latin typeface="HNC_GO_B_HINT_GS"/>
              <a:ea typeface="굴림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/>
                <a:ea typeface="굴림"/>
              </a:rPr>
              <a:t>회수한 축산물의 처리방법</a:t>
            </a:r>
            <a:endParaRPr lang="ko-KR" altLang="en-US" sz="800">
              <a:solidFill>
                <a:srgbClr val="000000"/>
              </a:solidFill>
              <a:latin typeface="HNC_GO_B_HINT_GS"/>
              <a:ea typeface="굴림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sz="800">
                <a:solidFill>
                  <a:srgbClr val="000000"/>
                </a:solidFill>
                <a:latin typeface="바탕"/>
                <a:ea typeface="굴림"/>
              </a:rPr>
              <a:t>·</a:t>
            </a:r>
            <a:r>
              <a:rPr lang="ko-KR" altLang="en-US" sz="800">
                <a:solidFill>
                  <a:srgbClr val="000000"/>
                </a:solidFill>
                <a:latin typeface="HNC_GO_B_HINT_GS"/>
                <a:ea typeface="굴림"/>
              </a:rPr>
              <a:t>공표방법</a:t>
            </a:r>
            <a:endParaRPr lang="ko-KR" altLang="en-US" sz="800">
              <a:solidFill>
                <a:srgbClr val="000000"/>
              </a:solidFill>
              <a:latin typeface="HNC_GO_B_HINT_GS"/>
              <a:ea typeface="굴림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ko-KR" altLang="en-US" sz="1001">
              <a:solidFill>
                <a:srgbClr val="000000"/>
              </a:solidFill>
              <a:latin typeface="HNC_GO_B_HINT_GS"/>
              <a:ea typeface="굴림"/>
            </a:endParaRPr>
          </a:p>
        </p:txBody>
      </p:sp>
      <p:sp>
        <p:nvSpPr>
          <p:cNvPr id="6295" name="AutoShape 151"/>
          <p:cNvSpPr>
            <a:spLocks noChangeArrowheads="1"/>
          </p:cNvSpPr>
          <p:nvPr/>
        </p:nvSpPr>
        <p:spPr>
          <a:xfrm rot="5400000">
            <a:off x="1434433" y="1459238"/>
            <a:ext cx="308173" cy="308173"/>
          </a:xfrm>
          <a:prstGeom prst="homePlate">
            <a:avLst>
              <a:gd name="adj" fmla="val 28125"/>
            </a:avLst>
          </a:prstGeom>
          <a:solidFill>
            <a:srgbClr val="3057b9"/>
          </a:solidFill>
          <a:ln w="19050" cmpd="sng">
            <a:solidFill>
              <a:srgbClr val="596b6c"/>
            </a:solidFill>
            <a:miter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ko-KR" altLang="en-US" sz="1201">
              <a:ea typeface="굴림"/>
            </a:endParaRPr>
          </a:p>
        </p:txBody>
      </p:sp>
      <p:sp>
        <p:nvSpPr>
          <p:cNvPr id="6296" name="Rectangle 152"/>
          <p:cNvSpPr>
            <a:spLocks noChangeArrowheads="1"/>
          </p:cNvSpPr>
          <p:nvPr/>
        </p:nvSpPr>
        <p:spPr>
          <a:xfrm>
            <a:off x="1450318" y="1348042"/>
            <a:ext cx="216038" cy="360594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latinLnBrk="0" hangingPunct="1">
              <a:spcBef>
                <a:spcPct val="0"/>
              </a:spcBef>
              <a:defRPr/>
            </a:pPr>
            <a:r>
              <a:rPr kumimoji="0" lang="en-US" altLang="ko-KR" sz="1801">
                <a:solidFill>
                  <a:srgbClr val="ffffff"/>
                </a:solidFill>
                <a:ea typeface="굴림"/>
              </a:rPr>
              <a:t>s</a:t>
            </a:r>
            <a:endParaRPr kumimoji="0" lang="en-US" altLang="ko-KR" sz="1801">
              <a:solidFill>
                <a:srgbClr val="ffffff"/>
              </a:solidFill>
              <a:ea typeface="굴림"/>
            </a:endParaRPr>
          </a:p>
        </p:txBody>
      </p:sp>
      <p:sp>
        <p:nvSpPr>
          <p:cNvPr id="65" name="AutoShape 717"/>
          <p:cNvSpPr>
            <a:spLocks noChangeArrowheads="1"/>
          </p:cNvSpPr>
          <p:nvPr/>
        </p:nvSpPr>
        <p:spPr>
          <a:xfrm>
            <a:off x="3653940" y="3507038"/>
            <a:ext cx="1079500" cy="431800"/>
          </a:xfrm>
          <a:prstGeom prst="flowChartDecision">
            <a:avLst/>
          </a:prstGeom>
          <a:solidFill>
            <a:srgbClr val="cc9900"/>
          </a:solidFill>
          <a:ln w="19089">
            <a:solidFill>
              <a:srgbClr val="996633"/>
            </a:solidFill>
            <a:miter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algn="ctr" eaLnBrk="1" hangingPunct="1">
              <a:defRPr/>
            </a:pPr>
            <a:endParaRPr lang="en-US" altLang="ko-KR" sz="800">
              <a:ea typeface="굴림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8541" y="3544190"/>
            <a:ext cx="1010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900">
                <a:ea typeface="굴림"/>
              </a:rPr>
              <a:t>허가</a:t>
            </a:r>
            <a:r>
              <a:rPr lang="en-US" altLang="ko-KR" sz="900">
                <a:ea typeface="굴림"/>
              </a:rPr>
              <a:t>/</a:t>
            </a:r>
            <a:r>
              <a:rPr lang="ko-KR" altLang="en-US" sz="900">
                <a:ea typeface="굴림"/>
              </a:rPr>
              <a:t>신고</a:t>
            </a:r>
            <a:endParaRPr lang="ko-KR" altLang="en-US" sz="900">
              <a:ea typeface="굴림"/>
            </a:endParaRPr>
          </a:p>
          <a:p>
            <a:pPr algn="ctr" eaLnBrk="1" hangingPunct="1">
              <a:defRPr/>
            </a:pPr>
            <a:r>
              <a:rPr lang="ko-KR" altLang="en-US" sz="900">
                <a:ea typeface="굴림"/>
              </a:rPr>
              <a:t>관청</a:t>
            </a:r>
            <a:endParaRPr lang="en-US" altLang="ko-KR" sz="900">
              <a:ea typeface="굴림"/>
            </a:endParaRPr>
          </a:p>
        </p:txBody>
      </p:sp>
      <p:grpSp>
        <p:nvGrpSpPr>
          <p:cNvPr id="67" name="Group 473"/>
          <p:cNvGrpSpPr/>
          <p:nvPr/>
        </p:nvGrpSpPr>
        <p:grpSpPr>
          <a:xfrm rot="0">
            <a:off x="9299109" y="1915141"/>
            <a:ext cx="400288" cy="409205"/>
            <a:chOff x="2255" y="3155"/>
            <a:chExt cx="272" cy="271"/>
          </a:xfrm>
        </p:grpSpPr>
        <p:sp>
          <p:nvSpPr>
            <p:cNvPr id="68" name="Oval 730"/>
            <p:cNvSpPr>
              <a:spLocks noChangeArrowheads="1"/>
            </p:cNvSpPr>
            <p:nvPr/>
          </p:nvSpPr>
          <p:spPr>
            <a:xfrm>
              <a:off x="2255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</a:ln>
            <a:effectLst/>
          </p:spPr>
          <p:txBody>
            <a:bodyPr wrap="none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/>
              </a:endParaRPr>
            </a:p>
          </p:txBody>
        </p:sp>
        <p:sp>
          <p:nvSpPr>
            <p:cNvPr id="69" name="Rectangle 731"/>
            <p:cNvSpPr>
              <a:spLocks noChangeArrowheads="1"/>
            </p:cNvSpPr>
            <p:nvPr/>
          </p:nvSpPr>
          <p:spPr>
            <a:xfrm>
              <a:off x="2294" y="3211"/>
              <a:ext cx="210" cy="1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000">
                  <a:latin typeface="Calibri Light"/>
                  <a:ea typeface="굴림"/>
                  <a:cs typeface="Arial"/>
                </a:rPr>
                <a:t> A</a:t>
              </a:r>
              <a:endParaRPr lang="ko-KR" altLang="en-US" sz="1000">
                <a:latin typeface="Calibri Light"/>
                <a:ea typeface="굴림"/>
                <a:cs typeface="Arial"/>
              </a:endParaRPr>
            </a:p>
          </p:txBody>
        </p:sp>
      </p:grpSp>
      <p:cxnSp>
        <p:nvCxnSpPr>
          <p:cNvPr id="74" name="AutoShape 334"/>
          <p:cNvCxnSpPr>
            <a:cxnSpLocks noChangeShapeType="1"/>
            <a:stCxn id="6252" idx="3"/>
            <a:endCxn id="6292" idx="1"/>
          </p:cNvCxnSpPr>
          <p:nvPr/>
        </p:nvCxnSpPr>
        <p:spPr>
          <a:xfrm flipV="1">
            <a:off x="7329424" y="2167716"/>
            <a:ext cx="335000" cy="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78" name="AutoShape 334"/>
          <p:cNvCxnSpPr>
            <a:cxnSpLocks noChangeShapeType="1"/>
          </p:cNvCxnSpPr>
          <p:nvPr/>
        </p:nvCxnSpPr>
        <p:spPr>
          <a:xfrm flipV="1">
            <a:off x="9033727" y="2073992"/>
            <a:ext cx="265382" cy="11763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  <a:endParaRPr lang="en-US" altLang="ko-KR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>
          <a:xfrm>
            <a:off x="6248400" y="188913"/>
            <a:ext cx="2881313" cy="314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>
              <a:lnSpc>
                <a:spcPct val="101000"/>
              </a:lnSpc>
              <a:defRPr/>
            </a:pPr>
            <a:r>
              <a:rPr kumimoji="0" lang="en-US" altLang="ko-KR" sz="1600" b="0">
                <a:solidFill>
                  <a:schemeClr val="tx1"/>
                </a:solidFill>
                <a:latin typeface="HY헤드라인M"/>
                <a:ea typeface="HY헤드라인M"/>
              </a:rPr>
              <a:t>P1.1.1</a:t>
            </a:r>
            <a:endParaRPr kumimoji="0" lang="ko-KR" altLang="en-US" sz="1600" b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graphicFrame>
        <p:nvGraphicFramePr>
          <p:cNvPr id="6" name="Group 241"/>
          <p:cNvGraphicFramePr>
            <a:graphicFrameLocks noGrp="1"/>
          </p:cNvGraphicFramePr>
          <p:nvPr/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Grid>
                <a:gridCol w="1122363"/>
                <a:gridCol w="1730375"/>
                <a:gridCol w="1150937"/>
                <a:gridCol w="2773363"/>
                <a:gridCol w="1255712"/>
                <a:gridCol w="1431925"/>
              </a:tblGrid>
              <a:tr h="288925"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ID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P1.1.1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명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자발적 회수관리</a:t>
                      </a:r>
                      <a:endParaRPr kumimoji="1" lang="ko-KR" altLang="en-US" sz="11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Owner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이경민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57"/>
          <p:cNvGraphicFramePr>
            <a:graphicFrameLocks noGrp="1"/>
          </p:cNvGraphicFramePr>
          <p:nvPr/>
        </p:nvGraphicFramePr>
        <p:xfrm>
          <a:off x="241300" y="1027113"/>
          <a:ext cx="9464675" cy="5210175"/>
        </p:xfrm>
        <a:graphic>
          <a:graphicData uri="http://schemas.openxmlformats.org/drawingml/2006/table">
            <a:tbl>
              <a:tblGrid>
                <a:gridCol w="1109663"/>
                <a:gridCol w="8355012"/>
              </a:tblGrid>
              <a:tr h="269875">
                <a:tc gridSpan="2"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Flow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07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판매자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농식품부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국립수의과학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검역원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)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도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군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구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159" name="Group 282"/>
          <p:cNvGrpSpPr/>
          <p:nvPr/>
        </p:nvGrpSpPr>
        <p:grpSpPr>
          <a:xfrm rot="0">
            <a:off x="2533650" y="4151313"/>
            <a:ext cx="1411288" cy="501650"/>
            <a:chOff x="1033" y="2523"/>
            <a:chExt cx="639" cy="408"/>
          </a:xfrm>
        </p:grpSpPr>
        <p:grpSp>
          <p:nvGrpSpPr>
            <p:cNvPr id="5237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39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회수결과수신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40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P1.1.1.7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41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38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60" name="Group 282"/>
          <p:cNvGrpSpPr/>
          <p:nvPr/>
        </p:nvGrpSpPr>
        <p:grpSpPr>
          <a:xfrm rot="0">
            <a:off x="2533650" y="2890838"/>
            <a:ext cx="1411288" cy="501650"/>
            <a:chOff x="1033" y="2523"/>
            <a:chExt cx="639" cy="408"/>
          </a:xfrm>
        </p:grpSpPr>
        <p:grpSp>
          <p:nvGrpSpPr>
            <p:cNvPr id="5232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34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회수결과수신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35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P1.1.1.7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36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33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61" name="Group 282"/>
          <p:cNvGrpSpPr/>
          <p:nvPr/>
        </p:nvGrpSpPr>
        <p:grpSpPr>
          <a:xfrm rot="0">
            <a:off x="2533650" y="5356225"/>
            <a:ext cx="1411288" cy="501650"/>
            <a:chOff x="1033" y="2523"/>
            <a:chExt cx="639" cy="408"/>
          </a:xfrm>
        </p:grpSpPr>
        <p:grpSp>
          <p:nvGrpSpPr>
            <p:cNvPr id="5227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29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회수결과수신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30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P1.1.1.7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31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28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62" name="Group 282"/>
          <p:cNvGrpSpPr/>
          <p:nvPr/>
        </p:nvGrpSpPr>
        <p:grpSpPr>
          <a:xfrm rot="0">
            <a:off x="5541963" y="4151313"/>
            <a:ext cx="1412875" cy="501650"/>
            <a:chOff x="1033" y="2523"/>
            <a:chExt cx="639" cy="408"/>
          </a:xfrm>
        </p:grpSpPr>
        <p:grpSp>
          <p:nvGrpSpPr>
            <p:cNvPr id="5222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24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보완요구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25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P1.1.1.8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26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23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63" name="Group 282"/>
          <p:cNvGrpSpPr/>
          <p:nvPr/>
        </p:nvGrpSpPr>
        <p:grpSpPr>
          <a:xfrm rot="0">
            <a:off x="5541963" y="2890838"/>
            <a:ext cx="1412875" cy="501650"/>
            <a:chOff x="1033" y="2523"/>
            <a:chExt cx="639" cy="408"/>
          </a:xfrm>
        </p:grpSpPr>
        <p:grpSp>
          <p:nvGrpSpPr>
            <p:cNvPr id="5217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9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보완요구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20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P1.1.1.8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21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18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64" name="Group 282"/>
          <p:cNvGrpSpPr/>
          <p:nvPr/>
        </p:nvGrpSpPr>
        <p:grpSpPr>
          <a:xfrm rot="0">
            <a:off x="5541963" y="5356225"/>
            <a:ext cx="1412875" cy="501650"/>
            <a:chOff x="1033" y="2523"/>
            <a:chExt cx="639" cy="408"/>
          </a:xfrm>
        </p:grpSpPr>
        <p:grpSp>
          <p:nvGrpSpPr>
            <p:cNvPr id="5212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4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보완요구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5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P1.1.1.8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6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13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65" name="Group 282"/>
          <p:cNvGrpSpPr/>
          <p:nvPr/>
        </p:nvGrpSpPr>
        <p:grpSpPr>
          <a:xfrm rot="0">
            <a:off x="7718425" y="4151313"/>
            <a:ext cx="1411288" cy="501650"/>
            <a:chOff x="1033" y="2523"/>
            <a:chExt cx="639" cy="408"/>
          </a:xfrm>
        </p:grpSpPr>
        <p:grpSp>
          <p:nvGrpSpPr>
            <p:cNvPr id="5207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9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평가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0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P1.1.1.10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1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08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66" name="Group 282"/>
          <p:cNvGrpSpPr/>
          <p:nvPr/>
        </p:nvGrpSpPr>
        <p:grpSpPr>
          <a:xfrm rot="0">
            <a:off x="7718425" y="2890838"/>
            <a:ext cx="1411288" cy="501650"/>
            <a:chOff x="1033" y="2523"/>
            <a:chExt cx="639" cy="408"/>
          </a:xfrm>
        </p:grpSpPr>
        <p:grpSp>
          <p:nvGrpSpPr>
            <p:cNvPr id="5202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4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평가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05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P1.1.1.10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06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03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67" name="Group 282"/>
          <p:cNvGrpSpPr/>
          <p:nvPr/>
        </p:nvGrpSpPr>
        <p:grpSpPr>
          <a:xfrm rot="0">
            <a:off x="7718425" y="5356225"/>
            <a:ext cx="1411288" cy="501650"/>
            <a:chOff x="1033" y="2523"/>
            <a:chExt cx="639" cy="408"/>
          </a:xfrm>
        </p:grpSpPr>
        <p:grpSp>
          <p:nvGrpSpPr>
            <p:cNvPr id="5197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9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평가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00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P1.1.1.10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01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198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5168" name="AutoShape 717"/>
          <p:cNvSpPr>
            <a:spLocks noChangeArrowheads="1"/>
          </p:cNvSpPr>
          <p:nvPr/>
        </p:nvSpPr>
        <p:spPr>
          <a:xfrm>
            <a:off x="1990725" y="1701800"/>
            <a:ext cx="874713" cy="431800"/>
          </a:xfrm>
          <a:prstGeom prst="flowChartDecision">
            <a:avLst/>
          </a:prstGeom>
          <a:solidFill>
            <a:srgbClr val="edba87"/>
          </a:solidFill>
          <a:ln w="19089">
            <a:solidFill>
              <a:srgbClr val="000000"/>
            </a:solidFill>
            <a:miter/>
          </a:ln>
        </p:spPr>
        <p:txBody>
          <a:bodyPr wrap="none"/>
          <a:lstStyle>
            <a:lvl1pPr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 algn="ctr" eaLnBrk="1" hangingPunct="1">
              <a:defRPr/>
            </a:pPr>
            <a:r>
              <a:rPr lang="ko-KR" altLang="en-US" sz="800">
                <a:ea typeface="굴림"/>
              </a:rPr>
              <a:t>허가</a:t>
            </a:r>
            <a:r>
              <a:rPr lang="en-US" altLang="ko-KR" sz="800">
                <a:ea typeface="굴림"/>
              </a:rPr>
              <a:t>/</a:t>
            </a:r>
            <a:r>
              <a:rPr lang="ko-KR" altLang="en-US" sz="800">
                <a:ea typeface="굴림"/>
              </a:rPr>
              <a:t>신고</a:t>
            </a:r>
            <a:endParaRPr lang="ko-KR" altLang="en-US" sz="800">
              <a:ea typeface="굴림"/>
            </a:endParaRPr>
          </a:p>
          <a:p>
            <a:pPr algn="ctr" eaLnBrk="1" hangingPunct="1">
              <a:defRPr/>
            </a:pPr>
            <a:r>
              <a:rPr lang="ko-KR" altLang="en-US" sz="800">
                <a:ea typeface="굴림"/>
              </a:rPr>
              <a:t>관청</a:t>
            </a:r>
            <a:endParaRPr lang="ko-KR" altLang="en-US" sz="800">
              <a:ea typeface="굴림"/>
            </a:endParaRPr>
          </a:p>
          <a:p>
            <a:pPr algn="ctr" eaLnBrk="1" hangingPunct="1">
              <a:defRPr/>
            </a:pPr>
            <a:endParaRPr lang="en-US" altLang="ko-KR" sz="800">
              <a:ea typeface="굴림"/>
            </a:endParaRPr>
          </a:p>
          <a:p>
            <a:pPr algn="ctr" eaLnBrk="1" hangingPunct="1">
              <a:defRPr/>
            </a:pPr>
            <a:endParaRPr lang="en-US" altLang="ko-KR" sz="800">
              <a:ea typeface="굴림"/>
            </a:endParaRPr>
          </a:p>
          <a:p>
            <a:pPr algn="ctr" eaLnBrk="1" hangingPunct="1">
              <a:defRPr/>
            </a:pPr>
            <a:endParaRPr lang="en-US" altLang="ko-KR" sz="800">
              <a:ea typeface="굴림"/>
            </a:endParaRPr>
          </a:p>
          <a:p>
            <a:pPr algn="ctr" eaLnBrk="1" hangingPunct="1">
              <a:defRPr/>
            </a:pPr>
            <a:endParaRPr lang="ko-KR" altLang="en-US" sz="800">
              <a:ea typeface="굴림"/>
            </a:endParaRPr>
          </a:p>
        </p:txBody>
      </p:sp>
      <p:grpSp>
        <p:nvGrpSpPr>
          <p:cNvPr id="5169" name="Group 473"/>
          <p:cNvGrpSpPr/>
          <p:nvPr/>
        </p:nvGrpSpPr>
        <p:grpSpPr>
          <a:xfrm rot="0">
            <a:off x="1423988" y="1700213"/>
            <a:ext cx="431800" cy="430212"/>
            <a:chOff x="2255" y="3155"/>
            <a:chExt cx="272" cy="271"/>
          </a:xfrm>
        </p:grpSpPr>
        <p:sp>
          <p:nvSpPr>
            <p:cNvPr id="5195" name="Oval 730"/>
            <p:cNvSpPr>
              <a:spLocks noChangeArrowheads="1"/>
            </p:cNvSpPr>
            <p:nvPr/>
          </p:nvSpPr>
          <p:spPr>
            <a:xfrm>
              <a:off x="2255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</a:ln>
            <a:effectLst/>
          </p:spPr>
          <p:txBody>
            <a:bodyPr wrap="none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/>
              </a:endParaRPr>
            </a:p>
          </p:txBody>
        </p:sp>
        <p:sp>
          <p:nvSpPr>
            <p:cNvPr id="5196" name="Rectangle 731"/>
            <p:cNvSpPr>
              <a:spLocks noChangeArrowheads="1"/>
            </p:cNvSpPr>
            <p:nvPr/>
          </p:nvSpPr>
          <p:spPr>
            <a:xfrm>
              <a:off x="2294" y="3211"/>
              <a:ext cx="210" cy="1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000">
                  <a:latin typeface="Calibri Light"/>
                  <a:ea typeface="굴림"/>
                  <a:cs typeface="Arial"/>
                </a:rPr>
                <a:t> A</a:t>
              </a:r>
              <a:endParaRPr lang="ko-KR" altLang="en-US" sz="1000">
                <a:latin typeface="Calibri Light"/>
                <a:ea typeface="굴림"/>
                <a:cs typeface="Arial"/>
              </a:endParaRPr>
            </a:p>
          </p:txBody>
        </p:sp>
      </p:grpSp>
      <p:sp>
        <p:nvSpPr>
          <p:cNvPr id="5170" name="AutoShape 717"/>
          <p:cNvSpPr>
            <a:spLocks noChangeArrowheads="1"/>
          </p:cNvSpPr>
          <p:nvPr/>
        </p:nvSpPr>
        <p:spPr>
          <a:xfrm>
            <a:off x="4210050" y="3789363"/>
            <a:ext cx="874713" cy="431800"/>
          </a:xfrm>
          <a:prstGeom prst="flowChartDecision">
            <a:avLst/>
          </a:prstGeom>
          <a:solidFill>
            <a:srgbClr val="edba87"/>
          </a:solidFill>
          <a:ln w="19089">
            <a:solidFill>
              <a:srgbClr val="000000"/>
            </a:solidFill>
            <a:miter/>
          </a:ln>
        </p:spPr>
        <p:txBody>
          <a:bodyPr wrap="none"/>
          <a:lstStyle>
            <a:lvl1pPr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 algn="ctr" eaLnBrk="1" hangingPunct="1">
              <a:defRPr/>
            </a:pPr>
            <a:r>
              <a:rPr lang="ko-KR" altLang="en-US" sz="800">
                <a:ea typeface="굴림"/>
              </a:rPr>
              <a:t>미흡여부</a:t>
            </a:r>
            <a:endParaRPr lang="ko-KR" altLang="en-US" sz="800">
              <a:ea typeface="굴림"/>
            </a:endParaRPr>
          </a:p>
        </p:txBody>
      </p:sp>
      <p:cxnSp>
        <p:nvCxnSpPr>
          <p:cNvPr id="5171" name="직선 화살표 연결선 2"/>
          <p:cNvCxnSpPr>
            <a:cxnSpLocks noChangeShapeType="1"/>
            <a:stCxn id="5195" idx="6"/>
            <a:endCxn id="5168" idx="1"/>
          </p:cNvCxnSpPr>
          <p:nvPr/>
        </p:nvCxnSpPr>
        <p:spPr>
          <a:xfrm>
            <a:off x="1855788" y="1916113"/>
            <a:ext cx="134937" cy="1587"/>
          </a:xfrm>
          <a:prstGeom prst="straightConnector1">
            <a:avLst/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  <p:cxnSp>
        <p:nvCxnSpPr>
          <p:cNvPr id="5172" name="연결선: 꺾임 4"/>
          <p:cNvCxnSpPr>
            <a:cxnSpLocks noChangeShapeType="1"/>
            <a:stCxn id="5168" idx="2"/>
            <a:endCxn id="5233" idx="1"/>
          </p:cNvCxnSpPr>
          <p:nvPr/>
        </p:nvCxnSpPr>
        <p:spPr>
          <a:xfrm rot="16200000" flipH="1">
            <a:off x="1976437" y="2584451"/>
            <a:ext cx="1008063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  <p:cxnSp>
        <p:nvCxnSpPr>
          <p:cNvPr id="5173" name="연결선: 꺾임 8"/>
          <p:cNvCxnSpPr>
            <a:cxnSpLocks noChangeShapeType="1"/>
            <a:stCxn id="5168" idx="2"/>
            <a:endCxn id="5239" idx="1"/>
          </p:cNvCxnSpPr>
          <p:nvPr/>
        </p:nvCxnSpPr>
        <p:spPr>
          <a:xfrm rot="16200000" flipH="1">
            <a:off x="1318419" y="3242469"/>
            <a:ext cx="2324100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  <p:cxnSp>
        <p:nvCxnSpPr>
          <p:cNvPr id="5174" name="연결선: 꺾임 10"/>
          <p:cNvCxnSpPr>
            <a:cxnSpLocks noChangeShapeType="1"/>
            <a:stCxn id="5168" idx="2"/>
            <a:endCxn id="5229" idx="1"/>
          </p:cNvCxnSpPr>
          <p:nvPr/>
        </p:nvCxnSpPr>
        <p:spPr>
          <a:xfrm rot="16200000" flipH="1">
            <a:off x="715962" y="3844926"/>
            <a:ext cx="3529013" cy="106362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  <p:cxnSp>
        <p:nvCxnSpPr>
          <p:cNvPr id="5175" name="연결선: 꺾임 12"/>
          <p:cNvCxnSpPr>
            <a:cxnSpLocks noChangeShapeType="1"/>
            <a:stCxn id="5234" idx="3"/>
            <a:endCxn id="5228" idx="3"/>
          </p:cNvCxnSpPr>
          <p:nvPr/>
        </p:nvCxnSpPr>
        <p:spPr>
          <a:xfrm>
            <a:off x="3944938" y="3197225"/>
            <a:ext cx="12700" cy="2409825"/>
          </a:xfrm>
          <a:prstGeom prst="bentConnector3">
            <a:avLst>
              <a:gd name="adj1" fmla="val 1032056"/>
            </a:avLst>
          </a:prstGeom>
          <a:noFill/>
          <a:ln w="9525" algn="ctr">
            <a:solidFill>
              <a:srgbClr val="5f5f5f"/>
            </a:solidFill>
            <a:round/>
          </a:ln>
        </p:spPr>
      </p:cxnSp>
      <p:cxnSp>
        <p:nvCxnSpPr>
          <p:cNvPr id="5176" name="연결선: 꺾임 16"/>
          <p:cNvCxnSpPr>
            <a:stCxn id="5239" idx="3"/>
            <a:endCxn id="5170" idx="1"/>
          </p:cNvCxnSpPr>
          <p:nvPr/>
        </p:nvCxnSpPr>
        <p:spPr>
          <a:xfrm flipV="1">
            <a:off x="3944938" y="4005263"/>
            <a:ext cx="265112" cy="45243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  <p:grpSp>
        <p:nvGrpSpPr>
          <p:cNvPr id="5177" name="Group 282"/>
          <p:cNvGrpSpPr/>
          <p:nvPr/>
        </p:nvGrpSpPr>
        <p:grpSpPr>
          <a:xfrm rot="0">
            <a:off x="6824663" y="1665288"/>
            <a:ext cx="1411287" cy="501650"/>
            <a:chOff x="1033" y="2523"/>
            <a:chExt cx="639" cy="408"/>
          </a:xfrm>
        </p:grpSpPr>
        <p:grpSp>
          <p:nvGrpSpPr>
            <p:cNvPr id="5190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2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보완조치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보완결과제출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193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P1.1.1.9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194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191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cxnSp>
        <p:nvCxnSpPr>
          <p:cNvPr id="5178" name="연결선: 꺾임 20"/>
          <p:cNvCxnSpPr>
            <a:cxnSpLocks noChangeShapeType="1"/>
            <a:stCxn id="5213" idx="1"/>
            <a:endCxn id="5218" idx="1"/>
          </p:cNvCxnSpPr>
          <p:nvPr/>
        </p:nvCxnSpPr>
        <p:spPr>
          <a:xfrm rot="10800000">
            <a:off x="5541963" y="3141663"/>
            <a:ext cx="12700" cy="2465387"/>
          </a:xfrm>
          <a:prstGeom prst="bentConnector3">
            <a:avLst>
              <a:gd name="adj1" fmla="val 1904352"/>
            </a:avLst>
          </a:prstGeom>
          <a:noFill/>
          <a:ln w="9525" algn="ctr">
            <a:solidFill>
              <a:srgbClr val="5f5f5f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79" name="연결선: 꺾임 22"/>
          <p:cNvCxnSpPr>
            <a:cxnSpLocks noChangeShapeType="1"/>
            <a:stCxn id="5170" idx="3"/>
          </p:cNvCxnSpPr>
          <p:nvPr/>
        </p:nvCxnSpPr>
        <p:spPr>
          <a:xfrm>
            <a:off x="5084763" y="4005263"/>
            <a:ext cx="444500" cy="3968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  <p:cxnSp>
        <p:nvCxnSpPr>
          <p:cNvPr id="5180" name="연결선: 꺾임 27"/>
          <p:cNvCxnSpPr>
            <a:cxnSpLocks noChangeShapeType="1"/>
            <a:stCxn id="5219" idx="3"/>
            <a:endCxn id="5213" idx="3"/>
          </p:cNvCxnSpPr>
          <p:nvPr/>
        </p:nvCxnSpPr>
        <p:spPr>
          <a:xfrm>
            <a:off x="6954838" y="3197225"/>
            <a:ext cx="12700" cy="2409825"/>
          </a:xfrm>
          <a:prstGeom prst="bentConnector3">
            <a:avLst>
              <a:gd name="adj1" fmla="val 2947829"/>
            </a:avLst>
          </a:prstGeom>
          <a:noFill/>
          <a:ln w="9525" algn="ctr">
            <a:solidFill>
              <a:srgbClr val="5f5f5f"/>
            </a:solidFill>
            <a:round/>
          </a:ln>
        </p:spPr>
      </p:cxnSp>
      <p:cxnSp>
        <p:nvCxnSpPr>
          <p:cNvPr id="5181" name="연결선: 꺾임 31"/>
          <p:cNvCxnSpPr>
            <a:cxnSpLocks noChangeShapeType="1"/>
            <a:stCxn id="5203" idx="1"/>
            <a:endCxn id="5199" idx="1"/>
          </p:cNvCxnSpPr>
          <p:nvPr/>
        </p:nvCxnSpPr>
        <p:spPr>
          <a:xfrm rot="10800000" flipV="1">
            <a:off x="7718425" y="3141663"/>
            <a:ext cx="12700" cy="2520950"/>
          </a:xfrm>
          <a:prstGeom prst="bentConnector3">
            <a:avLst>
              <a:gd name="adj1" fmla="val 1591301"/>
            </a:avLst>
          </a:prstGeom>
          <a:noFill/>
          <a:ln w="9525" algn="ctr">
            <a:solidFill>
              <a:srgbClr val="5f5f5f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82" name="연결선: 꺾임 33"/>
          <p:cNvCxnSpPr>
            <a:stCxn id="5191" idx="2"/>
            <a:endCxn id="5208" idx="1"/>
          </p:cNvCxnSpPr>
          <p:nvPr/>
        </p:nvCxnSpPr>
        <p:spPr>
          <a:xfrm rot="16200000" flipH="1">
            <a:off x="6507163" y="3190875"/>
            <a:ext cx="2235200" cy="187325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  <p:cxnSp>
        <p:nvCxnSpPr>
          <p:cNvPr id="5183" name="연결선: 꺾임 40"/>
          <p:cNvCxnSpPr>
            <a:cxnSpLocks noChangeShapeType="1"/>
            <a:stCxn id="5198" idx="3"/>
            <a:endCxn id="5170" idx="0"/>
          </p:cNvCxnSpPr>
          <p:nvPr/>
        </p:nvCxnSpPr>
        <p:spPr>
          <a:xfrm flipH="1" flipV="1">
            <a:off x="4646613" y="3789363"/>
            <a:ext cx="4483100" cy="1817687"/>
          </a:xfrm>
          <a:prstGeom prst="bentConnector4">
            <a:avLst>
              <a:gd name="adj1" fmla="val -5102"/>
              <a:gd name="adj2" fmla="val 227037"/>
            </a:avLst>
          </a:prstGeom>
          <a:noFill/>
          <a:ln w="9525" algn="ctr">
            <a:solidFill>
              <a:srgbClr val="5f5f5f"/>
            </a:solidFill>
            <a:round/>
          </a:ln>
        </p:spPr>
      </p:cxnSp>
      <p:cxnSp>
        <p:nvCxnSpPr>
          <p:cNvPr id="5184" name="연결선: 꺾임 43"/>
          <p:cNvCxnSpPr>
            <a:cxnSpLocks noChangeShapeType="1"/>
            <a:stCxn id="5203" idx="3"/>
            <a:endCxn id="5208" idx="3"/>
          </p:cNvCxnSpPr>
          <p:nvPr/>
        </p:nvCxnSpPr>
        <p:spPr>
          <a:xfrm>
            <a:off x="9129713" y="3141663"/>
            <a:ext cx="12700" cy="1260475"/>
          </a:xfrm>
          <a:prstGeom prst="bentConnector3">
            <a:avLst>
              <a:gd name="adj1" fmla="val 1800000"/>
            </a:avLst>
          </a:prstGeom>
          <a:noFill/>
          <a:ln w="9525" algn="ctr">
            <a:solidFill>
              <a:srgbClr val="5f5f5f"/>
            </a:solidFill>
            <a:round/>
          </a:ln>
        </p:spPr>
      </p:cxnSp>
      <p:cxnSp>
        <p:nvCxnSpPr>
          <p:cNvPr id="5185" name="연결선: 꺾임 48"/>
          <p:cNvCxnSpPr>
            <a:cxnSpLocks noChangeShapeType="1"/>
            <a:stCxn id="5224" idx="3"/>
          </p:cNvCxnSpPr>
          <p:nvPr/>
        </p:nvCxnSpPr>
        <p:spPr>
          <a:xfrm flipV="1">
            <a:off x="6954838" y="2165350"/>
            <a:ext cx="374650" cy="2292350"/>
          </a:xfrm>
          <a:prstGeom prst="bentConnector2">
            <a:avLst/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  <p:sp>
        <p:nvSpPr>
          <p:cNvPr id="5186" name="Rectangle 172"/>
          <p:cNvSpPr>
            <a:spLocks noChangeArrowheads="1"/>
          </p:cNvSpPr>
          <p:nvPr/>
        </p:nvSpPr>
        <p:spPr>
          <a:xfrm>
            <a:off x="4953000" y="3789363"/>
            <a:ext cx="504825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 eaLnBrk="1" hangingPunct="1">
              <a:defRPr/>
            </a:pPr>
            <a:r>
              <a:rPr lang="ko-KR" altLang="en-US" sz="900">
                <a:latin typeface="HNC_GO_B_HINT_GS"/>
                <a:ea typeface="굴림"/>
                <a:cs typeface="Arial"/>
              </a:rPr>
              <a:t>Yes</a:t>
            </a:r>
            <a:endParaRPr lang="ko-KR" altLang="en-US" sz="900">
              <a:latin typeface="HNC_GO_B_HINT_GS"/>
              <a:ea typeface="굴림"/>
              <a:cs typeface="Arial"/>
            </a:endParaRPr>
          </a:p>
        </p:txBody>
      </p:sp>
      <p:sp>
        <p:nvSpPr>
          <p:cNvPr id="5187" name="Rectangle 172"/>
          <p:cNvSpPr>
            <a:spLocks noChangeArrowheads="1"/>
          </p:cNvSpPr>
          <p:nvPr/>
        </p:nvSpPr>
        <p:spPr>
          <a:xfrm>
            <a:off x="4665663" y="4221163"/>
            <a:ext cx="504825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defTabSz="-451993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defTabSz="-451993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 eaLnBrk="1" hangingPunct="1">
              <a:defRPr/>
            </a:pPr>
            <a:r>
              <a:rPr lang="en-US" altLang="ko-KR" sz="900">
                <a:latin typeface="HNC_GO_B_HINT_GS"/>
                <a:ea typeface="굴림"/>
                <a:cs typeface="Arial"/>
              </a:rPr>
              <a:t>No</a:t>
            </a:r>
            <a:endParaRPr lang="ko-KR" altLang="en-US" sz="900">
              <a:latin typeface="HNC_GO_B_HINT_GS"/>
              <a:ea typeface="굴림"/>
              <a:cs typeface="Arial"/>
            </a:endParaRPr>
          </a:p>
        </p:txBody>
      </p:sp>
      <p:sp>
        <p:nvSpPr>
          <p:cNvPr id="51" name="화살표: 오각형 50"/>
          <p:cNvSpPr/>
          <p:nvPr/>
        </p:nvSpPr>
        <p:spPr>
          <a:xfrm rot="5400000">
            <a:off x="4510981" y="4493227"/>
            <a:ext cx="277279" cy="256878"/>
          </a:xfrm>
          <a:prstGeom prst="homePlate">
            <a:avLst>
              <a:gd name="adj" fmla="val 50000"/>
            </a:avLst>
          </a:prstGeom>
          <a:solidFill>
            <a:srgbClr val="0000ff">
              <a:alpha val="98820"/>
            </a:srgbClr>
          </a:solidFill>
          <a:ln w="9525" cap="flat" cmpd="sng" algn="ctr">
            <a:solidFill>
              <a:srgbClr val="5f5f5f"/>
            </a:solidFill>
            <a:prstDash val="solid"/>
            <a:round/>
            <a:headEnd w="med" len="med"/>
            <a:tailEnd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ko-KR">
                <a:solidFill>
                  <a:schemeClr val="bg1"/>
                </a:solidFill>
                <a:latin typeface="Arial"/>
              </a:rPr>
              <a:t>F</a:t>
            </a:r>
            <a:endParaRPr lang="ko-KR" altLang="en-US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5189" name="직선 화살표 연결선 52"/>
          <p:cNvCxnSpPr>
            <a:stCxn id="5170" idx="2"/>
            <a:endCxn id="51" idx="1"/>
          </p:cNvCxnSpPr>
          <p:nvPr/>
        </p:nvCxnSpPr>
        <p:spPr>
          <a:xfrm>
            <a:off x="4646613" y="4221163"/>
            <a:ext cx="3175" cy="261937"/>
          </a:xfrm>
          <a:prstGeom prst="straightConnector1">
            <a:avLst/>
          </a:prstGeom>
          <a:noFill/>
          <a:ln w="9525" algn="ctr">
            <a:solidFill>
              <a:srgbClr val="5f5f5f"/>
            </a:solidFill>
            <a:round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defTabSz="-45271624">
              <a:defRPr/>
            </a:pPr>
            <a:r>
              <a:rPr lang="ko-KR" altLang="en-US" sz="2003">
                <a:latin typeface="HY헤드라인M"/>
                <a:ea typeface="HY헤드라인M"/>
              </a:rPr>
              <a:t>2</a:t>
            </a:r>
            <a:r>
              <a:rPr lang="ko-KR" altLang="en-US" sz="2003">
                <a:ea typeface="HY헤드라인M"/>
              </a:rPr>
              <a:t>.</a:t>
            </a:r>
            <a:r>
              <a:rPr lang="ko-KR" altLang="en-US" sz="2003">
                <a:latin typeface="HY헤드라인M"/>
                <a:ea typeface="HY헤드라인M"/>
              </a:rPr>
              <a:t> 세부 Process</a:t>
            </a:r>
            <a:endParaRPr lang="ko-KR" altLang="en-US" sz="2003">
              <a:latin typeface="HY헤드라인M"/>
              <a:ea typeface="HY헤드라인M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>
          <a:xfrm>
            <a:off x="6242530" y="183713"/>
            <a:ext cx="3248469" cy="34027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282575" indent="-282575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atinLnBrk="0">
              <a:lnSpc>
                <a:spcPct val="101000"/>
              </a:lnSpc>
              <a:spcBef>
                <a:spcPct val="0"/>
              </a:spcBef>
              <a:defRPr/>
            </a:pPr>
            <a:r>
              <a:rPr lang="en-US" altLang="ko-KR" sz="1603">
                <a:solidFill>
                  <a:srgbClr val="000000"/>
                </a:solidFill>
                <a:latin typeface="HY헤드라인M"/>
                <a:ea typeface="HY헤드라인M"/>
              </a:rPr>
              <a:t>P1.1.2</a:t>
            </a:r>
            <a:endParaRPr lang="en-US" altLang="ko-KR" sz="1603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graphicFrame>
        <p:nvGraphicFramePr>
          <p:cNvPr id="3078" name="Group 6"/>
          <p:cNvGraphicFramePr>
            <a:graphicFrameLocks noGrp="1"/>
          </p:cNvGraphicFramePr>
          <p:nvPr/>
        </p:nvGraphicFramePr>
        <p:xfrm>
          <a:off x="233739" y="687758"/>
          <a:ext cx="9471916" cy="287799"/>
        </p:xfrm>
        <a:graphic>
          <a:graphicData uri="http://schemas.openxmlformats.org/drawingml/2006/table">
            <a:tbl>
              <a:tblGrid>
                <a:gridCol w="1124164"/>
                <a:gridCol w="1733152"/>
                <a:gridCol w="1152785"/>
                <a:gridCol w="2769864"/>
                <a:gridCol w="1257728"/>
                <a:gridCol w="1434223"/>
              </a:tblGrid>
              <a:tr h="287799">
                <a:tc>
                  <a:txBody>
                    <a:bodyPr vert="horz" lIns="91587" tIns="45792" rIns="91587" bIns="45792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프로세스 ID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587" tIns="45792" rIns="91587" bIns="45792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P1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돋움"/>
                          <a:cs typeface="Arial"/>
                        </a:rPr>
                        <a:t>.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1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돋움"/>
                          <a:cs typeface="Arial"/>
                        </a:rPr>
                        <a:t>.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2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587" tIns="45792" rIns="91587" bIns="45792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프로세스 명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587" tIns="45792" rIns="91587" bIns="45792" anchor="ctr" anchorCtr="0"/>
                    <a:lstStyle>
                      <a:lvl1pPr marL="282575" indent="-28257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282575" marR="0" lvl="0" indent="-282575" algn="ctr" defTabSz="-45199300" rtl="0" eaLnBrk="0" latinLnBrk="0" hangingPunct="0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HY헤드라인M"/>
                          <a:ea typeface="HY헤드라인M"/>
                          <a:cs typeface="Arial"/>
                        </a:rPr>
                        <a:t>명령에 의한 회수, 폐기관리</a:t>
                      </a:r>
                      <a:endParaRPr kumimoji="1" lang="ko-KR" altLang="en-US" sz="1100" b="0" i="0" u="none" strike="noStrike" cap="none" normalizeH="0" baseline="0">
                        <a:solidFill>
                          <a:srgbClr val="000000"/>
                        </a:solidFill>
                        <a:latin typeface="HY헤드라인M"/>
                        <a:ea typeface="HY헤드라인M"/>
                        <a:cs typeface="Arial"/>
                      </a:endParaRP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587" tIns="45792" rIns="91587" bIns="45792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Owner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1587" marR="91587" marT="45793" marB="45793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587" tIns="45792" rIns="91587" bIns="45792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2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/>
                          <a:cs typeface="Arial"/>
                        </a:rPr>
                        <a:t>이경민</a:t>
                      </a:r>
                      <a:endParaRPr kumimoji="1" lang="ko-KR" altLang="en-US" sz="1200" b="0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10" name="Group 38"/>
          <p:cNvGraphicFramePr>
            <a:graphicFrameLocks noGrp="1"/>
          </p:cNvGraphicFramePr>
          <p:nvPr/>
        </p:nvGraphicFramePr>
        <p:xfrm>
          <a:off x="233739" y="1024849"/>
          <a:ext cx="9471916" cy="5137447"/>
        </p:xfrm>
        <a:graphic>
          <a:graphicData uri="http://schemas.openxmlformats.org/drawingml/2006/table">
            <a:tbl>
              <a:tblGrid>
                <a:gridCol w="1111443"/>
                <a:gridCol w="8360473"/>
              </a:tblGrid>
              <a:tr h="395922">
                <a:tc gridSpan="2">
                  <a:txBody>
                    <a:bodyPr vert="horz" lIns="90144" tIns="43269" rIns="90144" bIns="43269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돋움"/>
                          <a:cs typeface="Arial"/>
                        </a:rPr>
                        <a:t>.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프로세스 Flow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184586">
                <a:tc>
                  <a:txBody>
                    <a:bodyPr vert="horz" lIns="90144" tIns="43269" rIns="90144" bIns="43269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영업자/판매자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587" tIns="45792" rIns="91587" bIns="45792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449">
                <a:tc>
                  <a:txBody>
                    <a:bodyPr vert="horz" lIns="90144" tIns="43269" rIns="90144" bIns="43269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농식품부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Arial"/>
                      </a:endParaRPr>
                    </a:p>
                    <a:p>
                      <a:pPr marL="0" marR="0" lvl="0" indent="0" algn="ctr" defTabSz="-451993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(국립수의과학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Arial"/>
                      </a:endParaRPr>
                    </a:p>
                    <a:p>
                      <a:pPr marL="0" marR="0" lvl="0" indent="0" algn="ctr" defTabSz="-451993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검역원)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587" tIns="45792" rIns="91587" bIns="45792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5084">
                <a:tc>
                  <a:txBody>
                    <a:bodyPr vert="horz" lIns="90144" tIns="43269" rIns="90144" bIns="43269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시,도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587" tIns="45792" rIns="91587" bIns="45792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1406">
                <a:tc>
                  <a:txBody>
                    <a:bodyPr vert="horz" lIns="90144" tIns="43269" rIns="90144" bIns="43269" anchor="ctr" anchorCtr="0"/>
                    <a:lstStyle>
                      <a:lvl1pPr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 marL="1004888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 marL="1554163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 marL="2101850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 marL="2651125" defTabSz="-451993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-451993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Arial"/>
                        </a:rPr>
                        <a:t>시,군,구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Arial"/>
                      </a:endParaRPr>
                    </a:p>
                  </a:txBody>
                  <a:tcPr marL="90144" marR="90144" marT="43269" marB="4326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587" tIns="45792" rIns="91587" bIns="45792" anchor="t" anchorCtr="0"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8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1pPr>
                      <a:lvl2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/>
                        <a:defRPr sz="2000"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3pPr>
                      <a:lvl4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4pPr>
                      <a:lvl5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Arial"/>
                        <a:ea typeface="굴림"/>
                        <a:cs typeface="Arial"/>
                      </a:endParaRPr>
                    </a:p>
                  </a:txBody>
                  <a:tcPr marL="91587" marR="91587" marT="45793" marB="45793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51" name="Group 79"/>
          <p:cNvGrpSpPr/>
          <p:nvPr/>
        </p:nvGrpSpPr>
        <p:grpSpPr>
          <a:xfrm rot="0">
            <a:off x="1628210" y="1772171"/>
            <a:ext cx="1016041" cy="502455"/>
            <a:chOff x="1024" y="1113"/>
            <a:chExt cx="639" cy="316"/>
          </a:xfrm>
        </p:grpSpPr>
        <p:grpSp>
          <p:nvGrpSpPr>
            <p:cNvPr id="3152" name="Group 80"/>
            <p:cNvGrpSpPr/>
            <p:nvPr/>
          </p:nvGrpSpPr>
          <p:grpSpPr>
            <a:xfrm rot="0">
              <a:off x="1024" y="1113"/>
              <a:ext cx="639" cy="315"/>
              <a:chOff x="1024" y="1113"/>
              <a:chExt cx="639" cy="315"/>
            </a:xfrm>
          </p:grpSpPr>
          <p:sp>
            <p:nvSpPr>
              <p:cNvPr id="3156" name="Rectangle 84"/>
              <p:cNvSpPr>
                <a:spLocks noChangeArrowheads="1"/>
              </p:cNvSpPr>
              <p:nvPr/>
            </p:nvSpPr>
            <p:spPr>
              <a:xfrm>
                <a:off x="1024" y="1183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구매요청접수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57" name="Rectangle 85"/>
              <p:cNvSpPr>
                <a:spLocks noChangeArrowheads="1"/>
              </p:cNvSpPr>
              <p:nvPr/>
            </p:nvSpPr>
            <p:spPr>
              <a:xfrm>
                <a:off x="1024" y="1113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P1.1.2.3</a:t>
                </a:r>
                <a:endParaRPr lang="en-US" altLang="ko-KR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58" name="Rectangle 86"/>
              <p:cNvSpPr>
                <a:spLocks noChangeArrowheads="1"/>
              </p:cNvSpPr>
              <p:nvPr/>
            </p:nvSpPr>
            <p:spPr>
              <a:xfrm>
                <a:off x="1342" y="1113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159" name="Rectangle 87"/>
            <p:cNvSpPr>
              <a:spLocks noChangeArrowheads="1"/>
            </p:cNvSpPr>
            <p:nvPr/>
          </p:nvSpPr>
          <p:spPr>
            <a:xfrm>
              <a:off x="1024" y="1113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pic>
        <p:nvPicPr>
          <p:cNvPr id="3160" name="Picture 8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44251" y="2012268"/>
            <a:ext cx="860216" cy="11766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161" name="Picture 89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131507" y="1951846"/>
            <a:ext cx="572417" cy="3879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62" name="Rectangle 90"/>
          <p:cNvSpPr>
            <a:spLocks noChangeArrowheads="1"/>
          </p:cNvSpPr>
          <p:nvPr/>
        </p:nvSpPr>
        <p:spPr>
          <a:xfrm>
            <a:off x="1628210" y="1883475"/>
            <a:ext cx="1016041" cy="389561"/>
          </a:xfrm>
          <a:prstGeom prst="rect">
            <a:avLst/>
          </a:prstGeom>
          <a:solidFill>
            <a:srgbClr val="ffffff"/>
          </a:solidFill>
          <a:ln w="9544" cmpd="sng">
            <a:solidFill>
              <a:srgbClr val="000000"/>
            </a:solidFill>
            <a:miter/>
          </a:ln>
          <a:effectLst/>
        </p:spPr>
        <p:txBody>
          <a:bodyPr lIns="10816" tIns="10816" rIns="10816" bIns="10816" anchor="ctr"/>
          <a:lstStyle>
            <a:lvl1pPr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1004888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54163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101850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51125" defTabSz="-45199300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1083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655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40227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79925" defTabSz="-451993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algn="ctr" eaLnBrk="1" latinLnBrk="0" hangingPunct="1">
              <a:lnSpc>
                <a:spcPct val="104000"/>
              </a:lnSpc>
              <a:spcBef>
                <a:spcPct val="20000"/>
              </a:spcBef>
              <a:defRPr/>
            </a:pPr>
            <a:r>
              <a:rPr lang="ko-KR" altLang="en-US" sz="901">
                <a:solidFill>
                  <a:srgbClr val="000000"/>
                </a:solidFill>
                <a:latin typeface="HY수평선M"/>
                <a:ea typeface="HY수평선M"/>
              </a:rPr>
              <a:t>유퉁,판매금지</a:t>
            </a:r>
            <a:endParaRPr lang="ko-KR" altLang="en-US" sz="901">
              <a:solidFill>
                <a:srgbClr val="000000"/>
              </a:solidFill>
              <a:latin typeface="HY수평선M"/>
              <a:ea typeface="HY수평선M"/>
            </a:endParaRPr>
          </a:p>
        </p:txBody>
      </p:sp>
      <p:grpSp>
        <p:nvGrpSpPr>
          <p:cNvPr id="3163" name="Group 91"/>
          <p:cNvGrpSpPr/>
          <p:nvPr/>
        </p:nvGrpSpPr>
        <p:grpSpPr>
          <a:xfrm rot="0">
            <a:off x="3509237" y="1843723"/>
            <a:ext cx="1016040" cy="502455"/>
            <a:chOff x="2207" y="1158"/>
            <a:chExt cx="639" cy="316"/>
          </a:xfrm>
        </p:grpSpPr>
        <p:grpSp>
          <p:nvGrpSpPr>
            <p:cNvPr id="3164" name="Group 92"/>
            <p:cNvGrpSpPr/>
            <p:nvPr/>
          </p:nvGrpSpPr>
          <p:grpSpPr>
            <a:xfrm rot="0">
              <a:off x="2207" y="1158"/>
              <a:ext cx="639" cy="315"/>
              <a:chOff x="2207" y="1158"/>
              <a:chExt cx="639" cy="315"/>
            </a:xfrm>
          </p:grpSpPr>
          <p:sp>
            <p:nvSpPr>
              <p:cNvPr id="3165" name="Rectangle 93"/>
              <p:cNvSpPr>
                <a:spLocks noChangeArrowheads="1"/>
              </p:cNvSpPr>
              <p:nvPr/>
            </p:nvSpPr>
            <p:spPr>
              <a:xfrm>
                <a:off x="2207" y="1228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회수계획수립/제출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>
              <a:xfrm>
                <a:off x="2207" y="1158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.1.2.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4</a:t>
                </a:r>
                <a:endParaRPr lang="en-US" altLang="ko-KR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>
              <a:xfrm>
                <a:off x="2525" y="1158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168" name="Rectangle 96"/>
            <p:cNvSpPr>
              <a:spLocks noChangeArrowheads="1"/>
            </p:cNvSpPr>
            <p:nvPr/>
          </p:nvSpPr>
          <p:spPr>
            <a:xfrm>
              <a:off x="2207" y="1158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grpSp>
        <p:nvGrpSpPr>
          <p:cNvPr id="3172" name="Group 100"/>
          <p:cNvGrpSpPr/>
          <p:nvPr/>
        </p:nvGrpSpPr>
        <p:grpSpPr>
          <a:xfrm rot="0">
            <a:off x="7110696" y="2061559"/>
            <a:ext cx="1016041" cy="500865"/>
            <a:chOff x="4472" y="1295"/>
            <a:chExt cx="639" cy="315"/>
          </a:xfrm>
        </p:grpSpPr>
        <p:grpSp>
          <p:nvGrpSpPr>
            <p:cNvPr id="3173" name="Group 101"/>
            <p:cNvGrpSpPr/>
            <p:nvPr/>
          </p:nvGrpSpPr>
          <p:grpSpPr>
            <a:xfrm rot="0">
              <a:off x="4472" y="1295"/>
              <a:ext cx="639" cy="314"/>
              <a:chOff x="4472" y="1295"/>
              <a:chExt cx="639" cy="314"/>
            </a:xfrm>
          </p:grpSpPr>
          <p:sp>
            <p:nvSpPr>
              <p:cNvPr id="3174" name="Rectangle 102"/>
              <p:cNvSpPr>
                <a:spLocks noChangeArrowheads="1"/>
              </p:cNvSpPr>
              <p:nvPr/>
            </p:nvSpPr>
            <p:spPr>
              <a:xfrm>
                <a:off x="4472" y="1365"/>
                <a:ext cx="639" cy="244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회수광고게재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75" name="Rectangle 103"/>
              <p:cNvSpPr>
                <a:spLocks noChangeArrowheads="1"/>
              </p:cNvSpPr>
              <p:nvPr/>
            </p:nvSpPr>
            <p:spPr>
              <a:xfrm>
                <a:off x="4472" y="1295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2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7</a:t>
                </a:r>
                <a:endParaRPr lang="en-US" altLang="ko-KR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76" name="Rectangle 104"/>
              <p:cNvSpPr>
                <a:spLocks noChangeArrowheads="1"/>
              </p:cNvSpPr>
              <p:nvPr/>
            </p:nvSpPr>
            <p:spPr>
              <a:xfrm>
                <a:off x="4790" y="1295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177" name="Rectangle 105"/>
            <p:cNvSpPr>
              <a:spLocks noChangeArrowheads="1"/>
            </p:cNvSpPr>
            <p:nvPr/>
          </p:nvSpPr>
          <p:spPr>
            <a:xfrm>
              <a:off x="4472" y="1295"/>
              <a:ext cx="639" cy="315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grpSp>
        <p:nvGrpSpPr>
          <p:cNvPr id="3178" name="Group 106"/>
          <p:cNvGrpSpPr/>
          <p:nvPr/>
        </p:nvGrpSpPr>
        <p:grpSpPr>
          <a:xfrm rot="0">
            <a:off x="8624422" y="1772171"/>
            <a:ext cx="1016041" cy="502455"/>
            <a:chOff x="5424" y="1113"/>
            <a:chExt cx="639" cy="316"/>
          </a:xfrm>
        </p:grpSpPr>
        <p:grpSp>
          <p:nvGrpSpPr>
            <p:cNvPr id="3179" name="Group 107"/>
            <p:cNvGrpSpPr/>
            <p:nvPr/>
          </p:nvGrpSpPr>
          <p:grpSpPr>
            <a:xfrm rot="0">
              <a:off x="5424" y="1113"/>
              <a:ext cx="639" cy="315"/>
              <a:chOff x="5424" y="1113"/>
              <a:chExt cx="639" cy="315"/>
            </a:xfrm>
          </p:grpSpPr>
          <p:sp>
            <p:nvSpPr>
              <p:cNvPr id="3180" name="Rectangle 108"/>
              <p:cNvSpPr>
                <a:spLocks noChangeArrowheads="1"/>
              </p:cNvSpPr>
              <p:nvPr/>
            </p:nvSpPr>
            <p:spPr>
              <a:xfrm>
                <a:off x="5424" y="1183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회수결과제출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81" name="Rectangle 109"/>
              <p:cNvSpPr>
                <a:spLocks noChangeArrowheads="1"/>
              </p:cNvSpPr>
              <p:nvPr/>
            </p:nvSpPr>
            <p:spPr>
              <a:xfrm>
                <a:off x="5424" y="1113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2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8</a:t>
                </a:r>
                <a:endParaRPr lang="en-US" altLang="ko-KR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82" name="Rectangle 110"/>
              <p:cNvSpPr>
                <a:spLocks noChangeArrowheads="1"/>
              </p:cNvSpPr>
              <p:nvPr/>
            </p:nvSpPr>
            <p:spPr>
              <a:xfrm>
                <a:off x="5742" y="1113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183" name="Rectangle 111"/>
            <p:cNvSpPr>
              <a:spLocks noChangeArrowheads="1"/>
            </p:cNvSpPr>
            <p:nvPr/>
          </p:nvSpPr>
          <p:spPr>
            <a:xfrm>
              <a:off x="5424" y="1113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grpSp>
        <p:nvGrpSpPr>
          <p:cNvPr id="3184" name="Group 112"/>
          <p:cNvGrpSpPr/>
          <p:nvPr/>
        </p:nvGrpSpPr>
        <p:grpSpPr>
          <a:xfrm rot="0">
            <a:off x="3792266" y="4149292"/>
            <a:ext cx="1016040" cy="502455"/>
            <a:chOff x="2385" y="2608"/>
            <a:chExt cx="639" cy="316"/>
          </a:xfrm>
        </p:grpSpPr>
        <p:grpSp>
          <p:nvGrpSpPr>
            <p:cNvPr id="3188" name="Group 116"/>
            <p:cNvGrpSpPr/>
            <p:nvPr/>
          </p:nvGrpSpPr>
          <p:grpSpPr>
            <a:xfrm rot="0">
              <a:off x="2385" y="2608"/>
              <a:ext cx="639" cy="315"/>
              <a:chOff x="2385" y="2608"/>
              <a:chExt cx="639" cy="315"/>
            </a:xfrm>
          </p:grpSpPr>
          <p:sp>
            <p:nvSpPr>
              <p:cNvPr id="3189" name="Rectangle 117"/>
              <p:cNvSpPr>
                <a:spLocks noChangeArrowheads="1"/>
              </p:cNvSpPr>
              <p:nvPr/>
            </p:nvSpPr>
            <p:spPr>
              <a:xfrm>
                <a:off x="2385" y="2678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회수명령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90" name="Rectangle 118"/>
              <p:cNvSpPr>
                <a:spLocks noChangeArrowheads="1"/>
              </p:cNvSpPr>
              <p:nvPr/>
            </p:nvSpPr>
            <p:spPr>
              <a:xfrm>
                <a:off x="2385" y="2608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2</a:t>
                </a:r>
                <a:endParaRPr lang="en-US" altLang="ko-KR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91" name="Rectangle 119"/>
              <p:cNvSpPr>
                <a:spLocks noChangeArrowheads="1"/>
              </p:cNvSpPr>
              <p:nvPr/>
            </p:nvSpPr>
            <p:spPr>
              <a:xfrm>
                <a:off x="2703" y="2608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192" name="Rectangle 120"/>
            <p:cNvSpPr>
              <a:spLocks noChangeArrowheads="1"/>
            </p:cNvSpPr>
            <p:nvPr/>
          </p:nvSpPr>
          <p:spPr>
            <a:xfrm>
              <a:off x="2385" y="2608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grpSp>
        <p:nvGrpSpPr>
          <p:cNvPr id="3193" name="Group 121"/>
          <p:cNvGrpSpPr/>
          <p:nvPr/>
        </p:nvGrpSpPr>
        <p:grpSpPr>
          <a:xfrm rot="0">
            <a:off x="7255391" y="4080921"/>
            <a:ext cx="1014451" cy="502455"/>
            <a:chOff x="4563" y="2565"/>
            <a:chExt cx="638" cy="316"/>
          </a:xfrm>
        </p:grpSpPr>
        <p:grpSp>
          <p:nvGrpSpPr>
            <p:cNvPr id="3194" name="Group 122"/>
            <p:cNvGrpSpPr/>
            <p:nvPr/>
          </p:nvGrpSpPr>
          <p:grpSpPr>
            <a:xfrm rot="0">
              <a:off x="4563" y="2565"/>
              <a:ext cx="638" cy="315"/>
              <a:chOff x="4563" y="2565"/>
              <a:chExt cx="638" cy="315"/>
            </a:xfrm>
          </p:grpSpPr>
          <p:sp>
            <p:nvSpPr>
              <p:cNvPr id="3195" name="Rectangle 123"/>
              <p:cNvSpPr>
                <a:spLocks noChangeArrowheads="1"/>
              </p:cNvSpPr>
              <p:nvPr/>
            </p:nvSpPr>
            <p:spPr>
              <a:xfrm>
                <a:off x="4563" y="2635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공표명령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96" name="Rectangle 124"/>
              <p:cNvSpPr>
                <a:spLocks noChangeArrowheads="1"/>
              </p:cNvSpPr>
              <p:nvPr/>
            </p:nvSpPr>
            <p:spPr>
              <a:xfrm>
                <a:off x="4563" y="2565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6</a:t>
                </a:r>
                <a:endParaRPr lang="en-US" altLang="ko-KR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197" name="Rectangle 125"/>
              <p:cNvSpPr>
                <a:spLocks noChangeArrowheads="1"/>
              </p:cNvSpPr>
              <p:nvPr/>
            </p:nvSpPr>
            <p:spPr>
              <a:xfrm>
                <a:off x="4880" y="2565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198" name="Rectangle 126"/>
            <p:cNvSpPr>
              <a:spLocks noChangeArrowheads="1"/>
            </p:cNvSpPr>
            <p:nvPr/>
          </p:nvSpPr>
          <p:spPr>
            <a:xfrm>
              <a:off x="4563" y="2565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pic>
        <p:nvPicPr>
          <p:cNvPr id="3199" name="Picture 127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61428" y="4222435"/>
            <a:ext cx="1058972" cy="36253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200" name="Picture 128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522098" y="2012268"/>
            <a:ext cx="430904" cy="11766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204" name="Picture 13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964272" y="1913685"/>
            <a:ext cx="2666510" cy="117664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205" name="Group 133"/>
          <p:cNvGrpSpPr/>
          <p:nvPr/>
        </p:nvGrpSpPr>
        <p:grpSpPr>
          <a:xfrm rot="0">
            <a:off x="2133845" y="4152473"/>
            <a:ext cx="1014451" cy="502455"/>
            <a:chOff x="1342" y="2610"/>
            <a:chExt cx="638" cy="316"/>
          </a:xfrm>
        </p:grpSpPr>
        <p:grpSp>
          <p:nvGrpSpPr>
            <p:cNvPr id="3206" name="Group 134"/>
            <p:cNvGrpSpPr/>
            <p:nvPr/>
          </p:nvGrpSpPr>
          <p:grpSpPr>
            <a:xfrm rot="0">
              <a:off x="1342" y="2610"/>
              <a:ext cx="638" cy="315"/>
              <a:chOff x="1342" y="2610"/>
              <a:chExt cx="638" cy="315"/>
            </a:xfrm>
          </p:grpSpPr>
          <p:sp>
            <p:nvSpPr>
              <p:cNvPr id="3207" name="Rectangle 135"/>
              <p:cNvSpPr>
                <a:spLocks noChangeArrowheads="1"/>
              </p:cNvSpPr>
              <p:nvPr/>
            </p:nvSpPr>
            <p:spPr>
              <a:xfrm>
                <a:off x="1342" y="2680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위해발생인지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208" name="Rectangle 136"/>
              <p:cNvSpPr>
                <a:spLocks noChangeArrowheads="1"/>
              </p:cNvSpPr>
              <p:nvPr/>
            </p:nvSpPr>
            <p:spPr>
              <a:xfrm>
                <a:off x="1342" y="2610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</a:t>
                </a:r>
                <a:r>
                  <a:rPr lang="ko-KR" altLang="en-US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1</a:t>
                </a:r>
                <a:r>
                  <a:rPr lang="ko-KR" altLang="en-US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.2.</a:t>
                </a: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1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209" name="Rectangle 137"/>
              <p:cNvSpPr>
                <a:spLocks noChangeArrowheads="1"/>
              </p:cNvSpPr>
              <p:nvPr/>
            </p:nvSpPr>
            <p:spPr>
              <a:xfrm>
                <a:off x="1659" y="2610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210" name="Rectangle 138"/>
            <p:cNvSpPr>
              <a:spLocks noChangeArrowheads="1"/>
            </p:cNvSpPr>
            <p:nvPr/>
          </p:nvSpPr>
          <p:spPr>
            <a:xfrm>
              <a:off x="1342" y="2610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pic>
        <p:nvPicPr>
          <p:cNvPr id="3211" name="Picture 139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071834" y="2273035"/>
            <a:ext cx="2234017" cy="1876257"/>
          </a:xfrm>
          <a:prstGeom prst="rect">
            <a:avLst/>
          </a:prstGeom>
          <a:noFill/>
        </p:spPr>
      </p:pic>
      <p:pic>
        <p:nvPicPr>
          <p:cNvPr id="3212" name="Picture 140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011693" y="2346178"/>
            <a:ext cx="2162465" cy="1806295"/>
          </a:xfrm>
          <a:prstGeom prst="rect">
            <a:avLst/>
          </a:prstGeom>
          <a:noFill/>
        </p:spPr>
      </p:pic>
      <p:pic>
        <p:nvPicPr>
          <p:cNvPr id="3213" name="Picture 141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7565450" y="2562425"/>
            <a:ext cx="203526" cy="1518496"/>
          </a:xfrm>
          <a:prstGeom prst="rect">
            <a:avLst/>
          </a:prstGeom>
          <a:noFill/>
        </p:spPr>
      </p:pic>
      <p:pic>
        <p:nvPicPr>
          <p:cNvPr id="3214" name="Picture 142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3148296" y="4336918"/>
            <a:ext cx="643970" cy="128794"/>
          </a:xfrm>
          <a:prstGeom prst="rect">
            <a:avLst/>
          </a:prstGeom>
          <a:noFill/>
        </p:spPr>
      </p:pic>
      <p:pic>
        <p:nvPicPr>
          <p:cNvPr id="3215" name="Picture 143"/>
          <p:cNvPicPr>
            <a:picLocks noChangeAspect="1" noChangeArrowheads="1"/>
          </p:cNvPicPr>
          <p:nvPr/>
        </p:nvPicPr>
        <p:blipFill rotWithShape="1">
          <a:blip r:embed="rId11"/>
          <a:srcRect t="14120" r="19390"/>
          <a:stretch>
            <a:fillRect/>
          </a:stretch>
        </p:blipFill>
        <p:spPr>
          <a:xfrm>
            <a:off x="5457046" y="4654927"/>
            <a:ext cx="1515316" cy="48337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216" name="Group 144"/>
          <p:cNvGrpSpPr/>
          <p:nvPr/>
        </p:nvGrpSpPr>
        <p:grpSpPr>
          <a:xfrm rot="0">
            <a:off x="5601741" y="4152473"/>
            <a:ext cx="1016040" cy="502455"/>
            <a:chOff x="3523" y="2610"/>
            <a:chExt cx="639" cy="316"/>
          </a:xfrm>
        </p:grpSpPr>
        <p:grpSp>
          <p:nvGrpSpPr>
            <p:cNvPr id="3220" name="Group 148"/>
            <p:cNvGrpSpPr/>
            <p:nvPr/>
          </p:nvGrpSpPr>
          <p:grpSpPr>
            <a:xfrm rot="0">
              <a:off x="3523" y="2610"/>
              <a:ext cx="639" cy="315"/>
              <a:chOff x="3523" y="2610"/>
              <a:chExt cx="639" cy="315"/>
            </a:xfrm>
          </p:grpSpPr>
          <p:sp>
            <p:nvSpPr>
              <p:cNvPr id="3221" name="Rectangle 149"/>
              <p:cNvSpPr>
                <a:spLocks noChangeArrowheads="1"/>
              </p:cNvSpPr>
              <p:nvPr/>
            </p:nvSpPr>
            <p:spPr>
              <a:xfrm>
                <a:off x="3523" y="2680"/>
                <a:ext cx="639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회수계획수신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222" name="Rectangle 150"/>
              <p:cNvSpPr>
                <a:spLocks noChangeArrowheads="1"/>
              </p:cNvSpPr>
              <p:nvPr/>
            </p:nvSpPr>
            <p:spPr>
              <a:xfrm>
                <a:off x="3523" y="2610"/>
                <a:ext cx="321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.2.</a:t>
                </a: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5</a:t>
                </a:r>
                <a:endParaRPr lang="en-US" altLang="ko-KR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223" name="Rectangle 151"/>
              <p:cNvSpPr>
                <a:spLocks noChangeArrowheads="1"/>
              </p:cNvSpPr>
              <p:nvPr/>
            </p:nvSpPr>
            <p:spPr>
              <a:xfrm>
                <a:off x="3841" y="2610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224" name="Rectangle 152"/>
            <p:cNvSpPr>
              <a:spLocks noChangeArrowheads="1"/>
            </p:cNvSpPr>
            <p:nvPr/>
          </p:nvSpPr>
          <p:spPr>
            <a:xfrm>
              <a:off x="3523" y="2610"/>
              <a:ext cx="639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pic>
        <p:nvPicPr>
          <p:cNvPr id="3225" name="Picture 153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6616192" y="4279677"/>
            <a:ext cx="639199" cy="130384"/>
          </a:xfrm>
          <a:prstGeom prst="rect">
            <a:avLst/>
          </a:prstGeom>
          <a:noFill/>
        </p:spPr>
      </p:pic>
      <p:pic>
        <p:nvPicPr>
          <p:cNvPr id="3226" name="Picture 154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808306" y="4338509"/>
            <a:ext cx="793435" cy="128793"/>
          </a:xfrm>
          <a:prstGeom prst="rect">
            <a:avLst/>
          </a:prstGeom>
          <a:noFill/>
        </p:spPr>
      </p:pic>
      <p:pic>
        <p:nvPicPr>
          <p:cNvPr id="3227" name="Picture 155"/>
          <p:cNvPicPr>
            <a:picLocks noChangeAspect="1" noChangeArrowheads="1"/>
          </p:cNvPicPr>
          <p:nvPr/>
        </p:nvPicPr>
        <p:blipFill rotWithShape="1">
          <a:blip r:embed="rId14"/>
          <a:srcRect r="7100" b="10500"/>
          <a:stretch>
            <a:fillRect/>
          </a:stretch>
        </p:blipFill>
        <p:spPr>
          <a:xfrm>
            <a:off x="4291541" y="2346178"/>
            <a:ext cx="1742693" cy="56764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228" name="Picture 156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876819" y="1552744"/>
            <a:ext cx="1888977" cy="32437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229" name="Group 157"/>
          <p:cNvGrpSpPr/>
          <p:nvPr/>
        </p:nvGrpSpPr>
        <p:grpSpPr>
          <a:xfrm rot="0">
            <a:off x="4953001" y="1842133"/>
            <a:ext cx="1014451" cy="502455"/>
            <a:chOff x="3115" y="1157"/>
            <a:chExt cx="638" cy="316"/>
          </a:xfrm>
        </p:grpSpPr>
        <p:grpSp>
          <p:nvGrpSpPr>
            <p:cNvPr id="3230" name="Group 158"/>
            <p:cNvGrpSpPr/>
            <p:nvPr/>
          </p:nvGrpSpPr>
          <p:grpSpPr>
            <a:xfrm rot="0">
              <a:off x="3115" y="1157"/>
              <a:ext cx="638" cy="315"/>
              <a:chOff x="3115" y="1157"/>
              <a:chExt cx="638" cy="315"/>
            </a:xfrm>
          </p:grpSpPr>
          <p:sp>
            <p:nvSpPr>
              <p:cNvPr id="3231" name="Rectangle 159"/>
              <p:cNvSpPr>
                <a:spLocks noChangeArrowheads="1"/>
              </p:cNvSpPr>
              <p:nvPr/>
            </p:nvSpPr>
            <p:spPr>
              <a:xfrm>
                <a:off x="3115" y="1227"/>
                <a:ext cx="638" cy="245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회수조치</a:t>
                </a:r>
                <a:endParaRPr lang="ko-KR" altLang="en-US" sz="901">
                  <a:solidFill>
                    <a:srgbClr val="000000"/>
                  </a:solidFill>
                  <a:latin typeface="HY수평선M"/>
                  <a:ea typeface="HY수평선M"/>
                </a:endParaRPr>
              </a:p>
            </p:txBody>
          </p:sp>
          <p:sp>
            <p:nvSpPr>
              <p:cNvPr id="3232" name="Rectangle 160"/>
              <p:cNvSpPr>
                <a:spLocks noChangeArrowheads="1"/>
              </p:cNvSpPr>
              <p:nvPr/>
            </p:nvSpPr>
            <p:spPr>
              <a:xfrm>
                <a:off x="3115" y="1157"/>
                <a:ext cx="320" cy="70"/>
              </a:xfrm>
              <a:prstGeom prst="rect">
                <a:avLst/>
              </a:prstGeom>
              <a:solidFill>
                <a:srgbClr val="ffffff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en-US" altLang="ko-KR" sz="901">
                    <a:solidFill>
                      <a:srgbClr val="000000"/>
                    </a:solidFill>
                    <a:latin typeface="HY수평선M"/>
                    <a:ea typeface="HY수평선M"/>
                  </a:rPr>
                  <a:t>P1</a:t>
                </a:r>
                <a:r>
                  <a:rPr lang="en-US" altLang="ko-KR" sz="901">
                    <a:solidFill>
                      <a:srgbClr val="000000"/>
                    </a:solidFill>
                    <a:latin typeface="바탕"/>
                    <a:ea typeface="HY수평선M"/>
                  </a:rPr>
                  <a:t>.1.2.6</a:t>
                </a:r>
                <a:endParaRPr lang="en-US" altLang="ko-KR" sz="901">
                  <a:solidFill>
                    <a:srgbClr val="000000"/>
                  </a:solidFill>
                  <a:latin typeface="바탕"/>
                  <a:ea typeface="HY수평선M"/>
                </a:endParaRPr>
              </a:p>
            </p:txBody>
          </p:sp>
          <p:sp>
            <p:nvSpPr>
              <p:cNvPr id="3236" name="Rectangle 164"/>
              <p:cNvSpPr>
                <a:spLocks noChangeArrowheads="1"/>
              </p:cNvSpPr>
              <p:nvPr/>
            </p:nvSpPr>
            <p:spPr>
              <a:xfrm>
                <a:off x="3432" y="1157"/>
                <a:ext cx="321" cy="70"/>
              </a:xfrm>
              <a:prstGeom prst="rect">
                <a:avLst/>
              </a:prstGeom>
              <a:solidFill>
                <a:srgbClr val="000066"/>
              </a:solidFill>
              <a:ln w="9544" cmpd="sng">
                <a:solidFill>
                  <a:srgbClr val="000000"/>
                </a:solidFill>
                <a:miter/>
              </a:ln>
              <a:effectLst/>
            </p:spPr>
            <p:txBody>
              <a:bodyPr lIns="10816" tIns="10816" rIns="10816" bIns="10816" anchor="ctr"/>
              <a:lstStyle>
                <a:lvl1pPr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1pPr>
                <a:lvl2pPr marL="1004888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2pPr>
                <a:lvl3pPr marL="1554163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3pPr>
                <a:lvl4pPr marL="2101850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4pPr>
                <a:lvl5pPr marL="2651125" defTabSz="-45199300"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5pPr>
                <a:lvl6pPr marL="31083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6pPr>
                <a:lvl7pPr marL="35655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7pPr>
                <a:lvl8pPr marL="40227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8pPr>
                <a:lvl9pPr marL="4479925" defTabSz="-45199300" fontAlgn="base">
                  <a:spcBef>
                    <a:spcPct val="3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Arial"/>
                    <a:cs typeface="Arial"/>
                  </a:defRPr>
                </a:lvl9pPr>
              </a:lstStyle>
              <a:p>
                <a:pPr algn="ctr" eaLnBrk="1" latinLnBrk="0" hangingPunct="1">
                  <a:lnSpc>
                    <a:spcPct val="104000"/>
                  </a:lnSpc>
                  <a:spcBef>
                    <a:spcPct val="20000"/>
                  </a:spcBef>
                  <a:defRPr/>
                </a:pPr>
                <a:r>
                  <a:rPr lang="ko-KR" altLang="en-US" sz="801">
                    <a:solidFill>
                      <a:srgbClr val="ffffff"/>
                    </a:solidFill>
                    <a:latin typeface="HY수평선M"/>
                    <a:ea typeface="HY수평선M"/>
                  </a:rPr>
                  <a:t>Manual</a:t>
                </a:r>
                <a:endParaRPr lang="ko-KR" altLang="en-US" sz="801">
                  <a:solidFill>
                    <a:srgbClr val="ffffff"/>
                  </a:solidFill>
                  <a:latin typeface="HY수평선M"/>
                  <a:ea typeface="HY수평선M"/>
                </a:endParaRPr>
              </a:p>
            </p:txBody>
          </p:sp>
        </p:grpSp>
        <p:sp>
          <p:nvSpPr>
            <p:cNvPr id="3237" name="Rectangle 165"/>
            <p:cNvSpPr>
              <a:spLocks noChangeArrowheads="1"/>
            </p:cNvSpPr>
            <p:nvPr/>
          </p:nvSpPr>
          <p:spPr>
            <a:xfrm>
              <a:off x="3115" y="1157"/>
              <a:ext cx="638" cy="316"/>
            </a:xfrm>
            <a:prstGeom prst="rect">
              <a:avLst/>
            </a:prstGeom>
            <a:noFill/>
            <a:ln w="9544" cmpd="sng">
              <a:solidFill>
                <a:srgbClr val="000000"/>
              </a:solidFill>
              <a:miter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ko-KR" altLang="en-US" sz="1202">
                <a:ea typeface="굴림"/>
              </a:endParaRPr>
            </a:p>
          </p:txBody>
        </p:sp>
      </p:grpSp>
      <p:pic>
        <p:nvPicPr>
          <p:cNvPr id="3238" name="Picture 166"/>
          <p:cNvPicPr>
            <a:picLocks noChangeAspect="1" noChangeArrowheads="1"/>
          </p:cNvPicPr>
          <p:nvPr/>
        </p:nvPicPr>
        <p:blipFill rotWithShape="1">
          <a:blip r:embed="rId16"/>
          <a:srcRect t="24380" r="31250" b="8330"/>
          <a:stretch>
            <a:fillRect/>
          </a:stretch>
        </p:blipFill>
        <p:spPr>
          <a:xfrm>
            <a:off x="2428004" y="1449391"/>
            <a:ext cx="793434" cy="319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239" name="Picture 167"/>
          <p:cNvPicPr>
            <a:picLocks noChangeAspect="1" noChangeArrowheads="1"/>
          </p:cNvPicPr>
          <p:nvPr/>
        </p:nvPicPr>
        <p:blipFill rotWithShape="1">
          <a:blip r:embed="rId17"/>
          <a:srcRect t="9450" r="71060"/>
          <a:stretch>
            <a:fillRect/>
          </a:stretch>
        </p:blipFill>
        <p:spPr>
          <a:xfrm>
            <a:off x="8923351" y="2274627"/>
            <a:ext cx="316420" cy="5056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  <a:endParaRPr lang="en-US" altLang="ko-KR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>
          <a:xfrm>
            <a:off x="8265368" y="188913"/>
            <a:ext cx="864345" cy="3137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>
              <a:lnSpc>
                <a:spcPct val="101000"/>
              </a:lnSpc>
              <a:defRPr/>
            </a:pPr>
            <a:r>
              <a:rPr kumimoji="0" lang="en-US" altLang="ko-KR" sz="1600" b="0">
                <a:solidFill>
                  <a:schemeClr val="tx1"/>
                </a:solidFill>
                <a:latin typeface="HY헤드라인M"/>
                <a:ea typeface="HY헤드라인M"/>
              </a:rPr>
              <a:t>P1.1.2</a:t>
            </a:r>
            <a:endParaRPr kumimoji="0" lang="ko-KR" altLang="en-US" sz="1600" b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graphicFrame>
        <p:nvGraphicFramePr>
          <p:cNvPr id="6" name="Group 241"/>
          <p:cNvGraphicFramePr>
            <a:graphicFrameLocks noGrp="1"/>
          </p:cNvGraphicFramePr>
          <p:nvPr/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Grid>
                <a:gridCol w="1122363"/>
                <a:gridCol w="1730375"/>
                <a:gridCol w="1150937"/>
                <a:gridCol w="2773363"/>
                <a:gridCol w="1255712"/>
                <a:gridCol w="1431925"/>
              </a:tblGrid>
              <a:tr h="288925"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ID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P1.1.2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명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명령에의한 회수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폐기관리</a:t>
                      </a:r>
                      <a:endParaRPr kumimoji="1" lang="ko-KR" altLang="en-US" sz="11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Owner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이경민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57"/>
          <p:cNvGraphicFramePr>
            <a:graphicFrameLocks noGrp="1"/>
          </p:cNvGraphicFramePr>
          <p:nvPr/>
        </p:nvGraphicFramePr>
        <p:xfrm>
          <a:off x="241300" y="1027113"/>
          <a:ext cx="9464675" cy="5210175"/>
        </p:xfrm>
        <a:graphic>
          <a:graphicData uri="http://schemas.openxmlformats.org/drawingml/2006/table">
            <a:tbl>
              <a:tblGrid>
                <a:gridCol w="1109663"/>
                <a:gridCol w="8355012"/>
              </a:tblGrid>
              <a:tr h="269875">
                <a:tc gridSpan="2"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Flow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3507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판매자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농식품부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국립수의과학검역원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)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도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07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시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군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구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169" name="Group 282"/>
          <p:cNvGrpSpPr/>
          <p:nvPr/>
        </p:nvGrpSpPr>
        <p:grpSpPr>
          <a:xfrm rot="0">
            <a:off x="7686834" y="2853135"/>
            <a:ext cx="1014412" cy="501650"/>
            <a:chOff x="1033" y="2523"/>
            <a:chExt cx="639" cy="408"/>
          </a:xfrm>
        </p:grpSpPr>
        <p:grpSp>
          <p:nvGrpSpPr>
            <p:cNvPr id="5215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7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평가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8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tx1"/>
                    </a:solidFill>
                    <a:cs typeface="Arial"/>
                  </a:rPr>
                  <a:t>P.1.1.2.12</a:t>
                </a:r>
                <a:endParaRPr kumimoji="0" lang="en-US" altLang="ko-KR" sz="8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9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16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70" name="Group 282"/>
          <p:cNvGrpSpPr/>
          <p:nvPr/>
        </p:nvGrpSpPr>
        <p:grpSpPr>
          <a:xfrm rot="0">
            <a:off x="4781050" y="2854365"/>
            <a:ext cx="1014412" cy="501650"/>
            <a:chOff x="1033" y="2523"/>
            <a:chExt cx="639" cy="408"/>
          </a:xfrm>
        </p:grpSpPr>
        <p:grpSp>
          <p:nvGrpSpPr>
            <p:cNvPr id="5210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2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보완요구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3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tx1"/>
                    </a:solidFill>
                    <a:cs typeface="Arial"/>
                  </a:rPr>
                  <a:t>P1.1.2.10</a:t>
                </a:r>
                <a:endParaRPr kumimoji="0" lang="en-US" altLang="ko-KR" sz="8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4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11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71" name="Group 282"/>
          <p:cNvGrpSpPr/>
          <p:nvPr/>
        </p:nvGrpSpPr>
        <p:grpSpPr>
          <a:xfrm rot="0">
            <a:off x="6030119" y="1708151"/>
            <a:ext cx="1014412" cy="501650"/>
            <a:chOff x="1033" y="2523"/>
            <a:chExt cx="639" cy="408"/>
          </a:xfrm>
        </p:grpSpPr>
        <p:grpSp>
          <p:nvGrpSpPr>
            <p:cNvPr id="5205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7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보완조치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보완결과제출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08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tx1"/>
                    </a:solidFill>
                    <a:cs typeface="Arial"/>
                  </a:rPr>
                  <a:t>P1.1.2.11</a:t>
                </a:r>
                <a:endParaRPr kumimoji="0" lang="en-US" altLang="ko-KR" sz="8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09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06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cxnSp>
        <p:nvCxnSpPr>
          <p:cNvPr id="5173" name="AutoShape 334"/>
          <p:cNvCxnSpPr>
            <a:cxnSpLocks noChangeShapeType="1"/>
            <a:stCxn id="84" idx="3"/>
            <a:endCxn id="5211" idx="1"/>
          </p:cNvCxnSpPr>
          <p:nvPr/>
        </p:nvCxnSpPr>
        <p:spPr>
          <a:xfrm flipV="1">
            <a:off x="4435812" y="3105190"/>
            <a:ext cx="345238" cy="15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5177" name="AutoShape 334"/>
          <p:cNvCxnSpPr>
            <a:cxnSpLocks noChangeShapeType="1"/>
            <a:stCxn id="5216" idx="3"/>
            <a:endCxn id="84" idx="0"/>
          </p:cNvCxnSpPr>
          <p:nvPr/>
        </p:nvCxnSpPr>
        <p:spPr>
          <a:xfrm flipH="1" flipV="1">
            <a:off x="3896062" y="2890838"/>
            <a:ext cx="4805184" cy="213122"/>
          </a:xfrm>
          <a:prstGeom prst="bentConnector4">
            <a:avLst>
              <a:gd name="adj1" fmla="val -4757"/>
              <a:gd name="adj2" fmla="val 805958"/>
            </a:avLst>
          </a:prstGeom>
          <a:noFill/>
          <a:ln w="9525">
            <a:solidFill>
              <a:schemeClr val="tx1"/>
            </a:solidFill>
            <a:miter/>
            <a:tailEnd type="triangle" w="med" len="med"/>
          </a:ln>
        </p:spPr>
      </p:cxnSp>
      <p:sp>
        <p:nvSpPr>
          <p:cNvPr id="5202" name="Rectangle 338"/>
          <p:cNvSpPr>
            <a:spLocks noChangeArrowheads="1"/>
          </p:cNvSpPr>
          <p:nvPr/>
        </p:nvSpPr>
        <p:spPr>
          <a:xfrm>
            <a:off x="7511068" y="1481306"/>
            <a:ext cx="1511300" cy="3603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800"/>
              <a:t>보완조치 완료 후 </a:t>
            </a:r>
            <a:r>
              <a:rPr lang="en-US" altLang="ko-KR" sz="800"/>
              <a:t>7</a:t>
            </a:r>
            <a:r>
              <a:rPr lang="ko-KR" altLang="en-US" sz="800"/>
              <a:t>일 이내</a:t>
            </a:r>
            <a:endParaRPr lang="ko-KR" altLang="en-US" sz="800"/>
          </a:p>
        </p:txBody>
      </p:sp>
      <p:grpSp>
        <p:nvGrpSpPr>
          <p:cNvPr id="5190" name="Group 282"/>
          <p:cNvGrpSpPr/>
          <p:nvPr/>
        </p:nvGrpSpPr>
        <p:grpSpPr>
          <a:xfrm rot="0">
            <a:off x="2134435" y="2855342"/>
            <a:ext cx="1014412" cy="501650"/>
            <a:chOff x="1033" y="2523"/>
            <a:chExt cx="639" cy="408"/>
          </a:xfrm>
        </p:grpSpPr>
        <p:grpSp>
          <p:nvGrpSpPr>
            <p:cNvPr id="5191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3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회수결과수신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평가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194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P1.1.2.9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195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192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84" name="AutoShape 717"/>
          <p:cNvSpPr>
            <a:spLocks noChangeArrowheads="1"/>
          </p:cNvSpPr>
          <p:nvPr/>
        </p:nvSpPr>
        <p:spPr>
          <a:xfrm>
            <a:off x="3356312" y="2890838"/>
            <a:ext cx="1079500" cy="431800"/>
          </a:xfrm>
          <a:prstGeom prst="flowChartDecision">
            <a:avLst/>
          </a:prstGeom>
          <a:solidFill>
            <a:srgbClr val="cc9900"/>
          </a:solidFill>
          <a:ln w="19089">
            <a:solidFill>
              <a:srgbClr val="996633"/>
            </a:solidFill>
            <a:miter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defRPr/>
            </a:pPr>
            <a:r>
              <a:rPr lang="ko-KR" altLang="en-US" sz="800">
                <a:ea typeface="굴림"/>
              </a:rPr>
              <a:t>미흡여부</a:t>
            </a:r>
            <a:endParaRPr lang="ko-KR" altLang="en-US" sz="800">
              <a:ea typeface="굴림"/>
            </a:endParaRPr>
          </a:p>
        </p:txBody>
      </p:sp>
      <p:cxnSp>
        <p:nvCxnSpPr>
          <p:cNvPr id="88" name="AutoShape 334"/>
          <p:cNvCxnSpPr>
            <a:cxnSpLocks noChangeShapeType="1"/>
            <a:stCxn id="5192" idx="3"/>
            <a:endCxn id="84" idx="1"/>
          </p:cNvCxnSpPr>
          <p:nvPr/>
        </p:nvCxnSpPr>
        <p:spPr>
          <a:xfrm>
            <a:off x="3148847" y="3106167"/>
            <a:ext cx="207465" cy="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97" name="AutoShape 334"/>
          <p:cNvCxnSpPr>
            <a:cxnSpLocks noChangeShapeType="1"/>
            <a:stCxn id="84" idx="2"/>
          </p:cNvCxnSpPr>
          <p:nvPr/>
        </p:nvCxnSpPr>
        <p:spPr>
          <a:xfrm>
            <a:off x="3896062" y="3322638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23" name="순서도: 다른 페이지 연결선 22"/>
          <p:cNvSpPr/>
          <p:nvPr/>
        </p:nvSpPr>
        <p:spPr>
          <a:xfrm>
            <a:off x="3716042" y="3664347"/>
            <a:ext cx="360040" cy="431800"/>
          </a:xfrm>
          <a:prstGeom prst="flowChartOffpageConnector">
            <a:avLst/>
          </a:prstGeom>
          <a:solidFill>
            <a:srgbClr val="0000cc"/>
          </a:solidFill>
          <a:ln w="9525" cap="flat" cmpd="sng" algn="ctr">
            <a:solidFill>
              <a:srgbClr val="5f5f5f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cap="none" normalizeH="0" baseline="0">
                <a:solidFill>
                  <a:srgbClr val="f8f8f8"/>
                </a:solidFill>
                <a:effectLst/>
                <a:latin typeface="Arial"/>
                <a:ea typeface="돋움"/>
                <a:cs typeface="+mn-cs"/>
              </a:rPr>
              <a:t>F</a:t>
            </a:r>
            <a:endParaRPr kumimoji="1" lang="ko-KR" altLang="en-US" sz="1200" b="1" i="0" u="none" strike="noStrike" cap="none" normalizeH="0" baseline="0">
              <a:solidFill>
                <a:srgbClr val="f8f8f8"/>
              </a:solidFill>
              <a:effectLst/>
              <a:latin typeface="Arial"/>
              <a:ea typeface="돋움"/>
              <a:cs typeface="+mn-cs"/>
            </a:endParaRPr>
          </a:p>
        </p:txBody>
      </p:sp>
      <p:grpSp>
        <p:nvGrpSpPr>
          <p:cNvPr id="25" name="그룹 24"/>
          <p:cNvGrpSpPr/>
          <p:nvPr/>
        </p:nvGrpSpPr>
        <p:grpSpPr>
          <a:xfrm rot="0">
            <a:off x="5667290" y="2306809"/>
            <a:ext cx="1577583" cy="388533"/>
            <a:chOff x="5667290" y="2306809"/>
            <a:chExt cx="1577583" cy="388533"/>
          </a:xfrm>
        </p:grpSpPr>
        <p:sp>
          <p:nvSpPr>
            <p:cNvPr id="24" name="말풍선: 사각형 23"/>
            <p:cNvSpPr/>
            <p:nvPr/>
          </p:nvSpPr>
          <p:spPr>
            <a:xfrm rot="10800000">
              <a:off x="5667290" y="2306809"/>
              <a:ext cx="1577583" cy="388533"/>
            </a:xfrm>
            <a:prstGeom prst="wedgeRectCallout">
              <a:avLst>
                <a:gd name="adj1" fmla="val -31405"/>
                <a:gd name="adj2" fmla="val 85770"/>
              </a:avLst>
            </a:prstGeom>
            <a:solidFill>
              <a:srgbClr val="ffff00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endParaRPr>
            </a:p>
          </p:txBody>
        </p:sp>
        <p:sp>
          <p:nvSpPr>
            <p:cNvPr id="103" name="Rectangle 338"/>
            <p:cNvSpPr>
              <a:spLocks noChangeArrowheads="1"/>
            </p:cNvSpPr>
            <p:nvPr/>
          </p:nvSpPr>
          <p:spPr>
            <a:xfrm>
              <a:off x="5700431" y="2327275"/>
              <a:ext cx="1511300" cy="3603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·</a:t>
              </a:r>
              <a:r>
                <a:rPr kumimoji="1" lang="ko-KR" altLang="en-US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회수조치 미 이행 시 </a:t>
              </a:r>
              <a:endParaRPr kumimoji="1" lang="ko-KR" altLang="en-US" sz="8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endParaRPr>
            </a:p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ko-KR" altLang="en-US" sz="800"/>
                <a:t>축산물위생감시원으로 하여금</a:t>
              </a:r>
              <a:endParaRPr lang="ko-KR" altLang="en-US" sz="800"/>
            </a:p>
            <a:p>
              <a:pPr algn="ctr" eaLnBrk="1" hangingPunct="1">
                <a:defRPr/>
              </a:pPr>
              <a:r>
                <a:rPr kumimoji="1" lang="ko-KR" altLang="en-US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압류</a:t>
              </a:r>
              <a:r>
                <a:rPr kumimoji="1" lang="en-US" altLang="ko-KR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·</a:t>
              </a:r>
              <a:r>
                <a:rPr kumimoji="1" lang="ko-KR" altLang="en-US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폐기하게 할 수 있음</a:t>
              </a:r>
              <a:endParaRPr kumimoji="1" lang="ko-KR" altLang="en-US" sz="800" b="1" i="0" u="none" strike="noStrike" cap="none" normalizeH="0" baseline="0">
                <a:solidFill>
                  <a:srgbClr val="000000"/>
                </a:solidFill>
                <a:latin typeface="Arial"/>
                <a:ea typeface="돋움"/>
                <a:cs typeface="+mn-cs"/>
              </a:endParaRPr>
            </a:p>
          </p:txBody>
        </p:sp>
      </p:grpSp>
      <p:grpSp>
        <p:nvGrpSpPr>
          <p:cNvPr id="109" name="Group 470"/>
          <p:cNvGrpSpPr/>
          <p:nvPr/>
        </p:nvGrpSpPr>
        <p:grpSpPr>
          <a:xfrm rot="0">
            <a:off x="1421268" y="2923343"/>
            <a:ext cx="436563" cy="430212"/>
            <a:chOff x="1710" y="3155"/>
            <a:chExt cx="275" cy="271"/>
          </a:xfrm>
        </p:grpSpPr>
        <p:sp>
          <p:nvSpPr>
            <p:cNvPr id="110" name="Oval 727"/>
            <p:cNvSpPr>
              <a:spLocks noChangeArrowheads="1"/>
            </p:cNvSpPr>
            <p:nvPr/>
          </p:nvSpPr>
          <p:spPr>
            <a:xfrm>
              <a:off x="1710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</a:ln>
            <a:effectLst/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/>
              </a:endParaRPr>
            </a:p>
          </p:txBody>
        </p:sp>
        <p:sp>
          <p:nvSpPr>
            <p:cNvPr id="111" name="Rectangle 728"/>
            <p:cNvSpPr>
              <a:spLocks noChangeArrowheads="1"/>
            </p:cNvSpPr>
            <p:nvPr/>
          </p:nvSpPr>
          <p:spPr>
            <a:xfrm>
              <a:off x="1713" y="3211"/>
              <a:ext cx="272" cy="1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defRPr/>
              </a:pPr>
              <a:r>
                <a:rPr lang="ko-KR" altLang="en-US" sz="1000" b="1">
                  <a:solidFill>
                    <a:srgbClr val="000000"/>
                  </a:solidFill>
                  <a:latin typeface="Calibri Light"/>
                  <a:ea typeface="굴림"/>
                </a:rPr>
                <a:t>A</a:t>
              </a:r>
              <a:endParaRPr lang="ko-KR" altLang="en-US" sz="1000" b="1">
                <a:solidFill>
                  <a:srgbClr val="000000"/>
                </a:solidFill>
                <a:latin typeface="Calibri Light"/>
                <a:ea typeface="굴림"/>
              </a:endParaRPr>
            </a:p>
          </p:txBody>
        </p:sp>
      </p:grpSp>
      <p:cxnSp>
        <p:nvCxnSpPr>
          <p:cNvPr id="113" name="AutoShape 334"/>
          <p:cNvCxnSpPr>
            <a:cxnSpLocks noChangeShapeType="1"/>
            <a:stCxn id="111" idx="3"/>
            <a:endCxn id="5193" idx="1"/>
          </p:cNvCxnSpPr>
          <p:nvPr/>
        </p:nvCxnSpPr>
        <p:spPr>
          <a:xfrm>
            <a:off x="1857831" y="3156706"/>
            <a:ext cx="276604" cy="4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19" name="AutoShape 334"/>
          <p:cNvCxnSpPr>
            <a:cxnSpLocks noChangeShapeType="1"/>
            <a:stCxn id="5211" idx="0"/>
            <a:endCxn id="5207" idx="1"/>
          </p:cNvCxnSpPr>
          <p:nvPr/>
        </p:nvCxnSpPr>
        <p:spPr>
          <a:xfrm rot="5400000" flipH="1" flipV="1">
            <a:off x="5239157" y="2063404"/>
            <a:ext cx="840060" cy="741863"/>
          </a:xfrm>
          <a:prstGeom prst="bentConnector2">
            <a:avLst/>
          </a:prstGeom>
          <a:noFill/>
          <a:ln w="9525">
            <a:solidFill>
              <a:schemeClr val="tx1"/>
            </a:solidFill>
            <a:miter/>
            <a:tailEnd type="triangle" w="med" len="med"/>
          </a:ln>
        </p:spPr>
      </p:cxnSp>
      <p:cxnSp>
        <p:nvCxnSpPr>
          <p:cNvPr id="122" name="AutoShape 334"/>
          <p:cNvCxnSpPr>
            <a:cxnSpLocks noChangeShapeType="1"/>
            <a:stCxn id="5207" idx="3"/>
            <a:endCxn id="5219" idx="0"/>
          </p:cNvCxnSpPr>
          <p:nvPr/>
        </p:nvCxnSpPr>
        <p:spPr>
          <a:xfrm>
            <a:off x="7044531" y="2014305"/>
            <a:ext cx="1401922" cy="838830"/>
          </a:xfrm>
          <a:prstGeom prst="bentConnector2">
            <a:avLst/>
          </a:prstGeom>
          <a:noFill/>
          <a:ln w="9525">
            <a:solidFill>
              <a:schemeClr val="tx1"/>
            </a:solidFill>
            <a:miter/>
            <a:tailEnd type="triangle" w="med" len="med"/>
          </a:ln>
        </p:spPr>
      </p:cxnSp>
      <p:cxnSp>
        <p:nvCxnSpPr>
          <p:cNvPr id="126" name="AutoShape 334"/>
          <p:cNvCxnSpPr>
            <a:cxnSpLocks noChangeShapeType="1"/>
          </p:cNvCxnSpPr>
          <p:nvPr/>
        </p:nvCxnSpPr>
        <p:spPr>
          <a:xfrm>
            <a:off x="7044531" y="2014305"/>
            <a:ext cx="1095693" cy="838830"/>
          </a:xfrm>
          <a:prstGeom prst="bentConnector2">
            <a:avLst/>
          </a:prstGeom>
          <a:noFill/>
          <a:ln w="9525">
            <a:solidFill>
              <a:schemeClr val="tx1"/>
            </a:solidFill>
            <a:miter/>
            <a:tailEnd type="triangle" w="med" len="med"/>
          </a:ln>
        </p:spPr>
      </p:cxnSp>
      <p:sp>
        <p:nvSpPr>
          <p:cNvPr id="129" name="Oval 727"/>
          <p:cNvSpPr>
            <a:spLocks noChangeArrowheads="1"/>
          </p:cNvSpPr>
          <p:nvPr/>
        </p:nvSpPr>
        <p:spPr>
          <a:xfrm>
            <a:off x="7294001" y="1484370"/>
            <a:ext cx="388550" cy="357299"/>
          </a:xfrm>
          <a:prstGeom prst="ellipse">
            <a:avLst/>
          </a:prstGeom>
          <a:solidFill>
            <a:srgbClr val="cc9900"/>
          </a:solidFill>
          <a:ln w="19089">
            <a:solidFill>
              <a:srgbClr val="996633"/>
            </a:solidFill>
            <a:round/>
          </a:ln>
          <a:effectLst/>
        </p:spPr>
        <p:txBody>
          <a:bodyPr wrap="none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defRPr/>
            </a:pPr>
            <a:endParaRPr lang="ko-KR" altLang="en-US">
              <a:ea typeface="굴림"/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7482273" y="1523142"/>
            <a:ext cx="173410" cy="152402"/>
            <a:chOff x="2403326" y="4221088"/>
            <a:chExt cx="173410" cy="152402"/>
          </a:xfrm>
        </p:grpSpPr>
        <p:cxnSp>
          <p:nvCxnSpPr>
            <p:cNvPr id="136" name="AutoShape 334"/>
            <p:cNvCxnSpPr>
              <a:cxnSpLocks noChangeShapeType="1"/>
            </p:cNvCxnSpPr>
            <p:nvPr/>
          </p:nvCxnSpPr>
          <p:spPr>
            <a:xfrm flipV="1">
              <a:off x="2403326" y="4221088"/>
              <a:ext cx="0" cy="152401"/>
            </a:xfrm>
            <a:prstGeom prst="straightConnector1">
              <a:avLst/>
            </a:prstGeom>
            <a:noFill/>
            <a:ln w="9525">
              <a:solidFill>
                <a:srgbClr val="f8f8f8"/>
              </a:solidFill>
              <a:round/>
              <a:tailEnd type="triangle" w="med" len="med"/>
            </a:ln>
          </p:spPr>
        </p:cxnSp>
        <p:cxnSp>
          <p:nvCxnSpPr>
            <p:cNvPr id="138" name="AutoShape 334"/>
            <p:cNvCxnSpPr>
              <a:cxnSpLocks noChangeShapeType="1"/>
            </p:cNvCxnSpPr>
            <p:nvPr/>
          </p:nvCxnSpPr>
          <p:spPr>
            <a:xfrm flipV="1">
              <a:off x="2403326" y="4373489"/>
              <a:ext cx="173410" cy="1"/>
            </a:xfrm>
            <a:prstGeom prst="straightConnector1">
              <a:avLst/>
            </a:prstGeom>
            <a:noFill/>
            <a:ln w="9525">
              <a:solidFill>
                <a:srgbClr val="f8f8f8"/>
              </a:solidFill>
              <a:round/>
              <a:tailEnd type="triangle" w="med" len="med"/>
            </a:ln>
          </p:spPr>
        </p:cxnSp>
      </p:grpSp>
      <p:sp>
        <p:nvSpPr>
          <p:cNvPr id="143" name="Rectangle 338"/>
          <p:cNvSpPr>
            <a:spLocks noChangeArrowheads="1"/>
          </p:cNvSpPr>
          <p:nvPr/>
        </p:nvSpPr>
        <p:spPr>
          <a:xfrm>
            <a:off x="3853813" y="3389035"/>
            <a:ext cx="360041" cy="216421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800"/>
              <a:t>NO</a:t>
            </a:r>
            <a:endParaRPr lang="ko-KR" altLang="en-US" sz="800"/>
          </a:p>
        </p:txBody>
      </p:sp>
      <p:sp>
        <p:nvSpPr>
          <p:cNvPr id="144" name="Rectangle 338"/>
          <p:cNvSpPr>
            <a:spLocks noChangeArrowheads="1"/>
          </p:cNvSpPr>
          <p:nvPr/>
        </p:nvSpPr>
        <p:spPr>
          <a:xfrm>
            <a:off x="4417314" y="2894514"/>
            <a:ext cx="360041" cy="216421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800"/>
              <a:t>YES</a:t>
            </a:r>
            <a:endParaRPr lang="ko-KR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2. </a:t>
            </a:r>
            <a:r>
              <a:rPr lang="ko-KR" altLang="en-US"/>
              <a:t>세부 </a:t>
            </a:r>
            <a:r>
              <a:rPr lang="en-US" altLang="ko-KR"/>
              <a:t>Process</a:t>
            </a:r>
            <a:endParaRPr lang="en-US" altLang="ko-KR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>
          <a:xfrm>
            <a:off x="8184763" y="188913"/>
            <a:ext cx="944950" cy="3137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66700" indent="-2667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/>
                <a:ea typeface="돋움"/>
              </a:defRPr>
            </a:lvl9pPr>
          </a:lstStyle>
          <a:p>
            <a:pPr>
              <a:lnSpc>
                <a:spcPct val="101000"/>
              </a:lnSpc>
              <a:defRPr/>
            </a:pPr>
            <a:r>
              <a:rPr kumimoji="0" lang="en-US" altLang="ko-KR" sz="1600" b="0">
                <a:solidFill>
                  <a:schemeClr val="tx1"/>
                </a:solidFill>
                <a:latin typeface="HY헤드라인M"/>
                <a:ea typeface="HY헤드라인M"/>
              </a:rPr>
              <a:t>P1.1.2</a:t>
            </a:r>
            <a:endParaRPr kumimoji="0" lang="ko-KR" altLang="en-US" sz="1600" b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graphicFrame>
        <p:nvGraphicFramePr>
          <p:cNvPr id="6" name="Group 241"/>
          <p:cNvGraphicFramePr>
            <a:graphicFrameLocks noGrp="1"/>
          </p:cNvGraphicFramePr>
          <p:nvPr/>
        </p:nvGraphicFramePr>
        <p:xfrm>
          <a:off x="241300" y="692150"/>
          <a:ext cx="9464675" cy="288925"/>
        </p:xfrm>
        <a:graphic>
          <a:graphicData uri="http://schemas.openxmlformats.org/drawingml/2006/table">
            <a:tbl>
              <a:tblGrid>
                <a:gridCol w="1122363"/>
                <a:gridCol w="1730375"/>
                <a:gridCol w="1150937"/>
                <a:gridCol w="2773363"/>
                <a:gridCol w="1255712"/>
                <a:gridCol w="1431925"/>
              </a:tblGrid>
              <a:tr h="288925"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ID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P1.1.3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명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해외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위생정보동향 관리</a:t>
                      </a:r>
                      <a:endParaRPr kumimoji="1" lang="ko-KR" altLang="en-US" sz="1100" b="1" i="0" u="none" strike="noStrike" cap="none" normalizeH="0" baseline="0">
                        <a:solidFill>
                          <a:schemeClr val="tx1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Owner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이경민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1440" marR="914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57"/>
          <p:cNvGraphicFramePr>
            <a:graphicFrameLocks noGrp="1"/>
          </p:cNvGraphicFramePr>
          <p:nvPr/>
        </p:nvGraphicFramePr>
        <p:xfrm>
          <a:off x="241300" y="1027113"/>
          <a:ext cx="9464675" cy="4490118"/>
        </p:xfrm>
        <a:graphic>
          <a:graphicData uri="http://schemas.openxmlformats.org/drawingml/2006/table">
            <a:tbl>
              <a:tblGrid>
                <a:gridCol w="1109663"/>
                <a:gridCol w="8355012"/>
              </a:tblGrid>
              <a:tr h="442248">
                <a:tc gridSpan="2"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1.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프로세스 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Flow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02393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영업자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판매자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3935"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농식품부</a:t>
                      </a:r>
                      <a:endParaRPr kumimoji="1" lang="ko-KR" altLang="en-US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국립수의과학검역원</a:t>
                      </a:r>
                      <a:r>
                        <a:rPr kumimoji="1" lang="en-US" altLang="ko-KR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돋움"/>
                          <a:cs typeface="+mn-cs"/>
                        </a:rPr>
                        <a:t>)</a:t>
                      </a:r>
                      <a:endParaRPr kumimoji="1" lang="en-US" altLang="ko-KR" sz="1100" b="1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3199" rIns="89999" bIns="43199" anchor="ctr" anchorCtr="0"/>
                    <a:lstStyle>
                      <a:lvl1pPr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defRPr kumimoji="1" sz="1200" b="1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1pPr>
                      <a:lvl2pPr marL="742950" indent="-28575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10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2pPr>
                      <a:lvl3pPr marL="11430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3pPr>
                      <a:lvl4pPr marL="16002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Arial"/>
                          <a:ea typeface="돋움"/>
                        </a:defRPr>
                      </a:lvl4pPr>
                      <a:lvl5pPr marL="2057400" indent="-228600" algn="l" eaLnBrk="0" latinLnBrk="1" hangingPunct="0">
                        <a:lnSpc>
                          <a:spcPct val="105000"/>
                        </a:lnSpc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defRPr kumimoji="1" sz="900">
                          <a:solidFill>
                            <a:srgbClr val="000000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latinLnBrk="0" hangingPunct="1">
                        <a:lnSpc>
                          <a:spcPct val="105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rgbClr val="000000"/>
                        </a:buClr>
                        <a:buFont typeface="Wingdings"/>
                        <a:buNone/>
                        <a:defRPr/>
                      </a:pPr>
                      <a:endParaRPr kumimoji="1" lang="ko-KR" altLang="ko-KR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Arial"/>
                        <a:ea typeface="돋움"/>
                        <a:cs typeface="+mn-cs"/>
                      </a:endParaRPr>
                    </a:p>
                  </a:txBody>
                  <a:tcPr marL="90000" marR="90000" marT="43200" marB="43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169" name="Group 282"/>
          <p:cNvGrpSpPr/>
          <p:nvPr/>
        </p:nvGrpSpPr>
        <p:grpSpPr>
          <a:xfrm rot="0">
            <a:off x="7682319" y="2851905"/>
            <a:ext cx="1014412" cy="501650"/>
            <a:chOff x="1033" y="2523"/>
            <a:chExt cx="639" cy="408"/>
          </a:xfrm>
        </p:grpSpPr>
        <p:grpSp>
          <p:nvGrpSpPr>
            <p:cNvPr id="5215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7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보완결과수신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평가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8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tx1"/>
                    </a:solidFill>
                    <a:cs typeface="Arial"/>
                  </a:rPr>
                  <a:t>P.1.1.3.4</a:t>
                </a:r>
                <a:endParaRPr kumimoji="0" lang="en-US" altLang="ko-KR" sz="8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9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16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70" name="Group 282"/>
          <p:cNvGrpSpPr/>
          <p:nvPr/>
        </p:nvGrpSpPr>
        <p:grpSpPr>
          <a:xfrm rot="0">
            <a:off x="4082277" y="2851905"/>
            <a:ext cx="1014412" cy="501650"/>
            <a:chOff x="1033" y="2523"/>
            <a:chExt cx="639" cy="408"/>
          </a:xfrm>
        </p:grpSpPr>
        <p:grpSp>
          <p:nvGrpSpPr>
            <p:cNvPr id="5210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12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정보가공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3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tx1"/>
                    </a:solidFill>
                    <a:cs typeface="Arial"/>
                  </a:rPr>
                  <a:t>P1.1.3.2</a:t>
                </a:r>
                <a:endParaRPr kumimoji="0" lang="en-US" altLang="ko-KR" sz="8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14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11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71" name="Group 282"/>
          <p:cNvGrpSpPr/>
          <p:nvPr/>
        </p:nvGrpSpPr>
        <p:grpSpPr>
          <a:xfrm rot="0">
            <a:off x="5895192" y="2853613"/>
            <a:ext cx="1014412" cy="501650"/>
            <a:chOff x="1033" y="2523"/>
            <a:chExt cx="639" cy="408"/>
          </a:xfrm>
        </p:grpSpPr>
        <p:grpSp>
          <p:nvGrpSpPr>
            <p:cNvPr id="5205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207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보완조치</a:t>
                </a: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/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보완결과제출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08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tx1"/>
                    </a:solidFill>
                    <a:cs typeface="Arial"/>
                  </a:rPr>
                  <a:t>P1.1.3.3</a:t>
                </a:r>
                <a:endParaRPr kumimoji="0" lang="en-US" altLang="ko-KR" sz="8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209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206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5190" name="Group 282"/>
          <p:cNvGrpSpPr/>
          <p:nvPr/>
        </p:nvGrpSpPr>
        <p:grpSpPr>
          <a:xfrm rot="0">
            <a:off x="2134435" y="2855342"/>
            <a:ext cx="1014412" cy="501650"/>
            <a:chOff x="1033" y="2523"/>
            <a:chExt cx="639" cy="408"/>
          </a:xfrm>
        </p:grpSpPr>
        <p:grpSp>
          <p:nvGrpSpPr>
            <p:cNvPr id="5191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193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해외정보수집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194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900" b="0">
                    <a:solidFill>
                      <a:schemeClr val="tx1"/>
                    </a:solidFill>
                    <a:cs typeface="Arial"/>
                  </a:rPr>
                  <a:t>P1.1.3.1</a:t>
                </a:r>
                <a:endParaRPr kumimoji="0" lang="en-US" altLang="ko-KR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195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192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cxnSp>
        <p:nvCxnSpPr>
          <p:cNvPr id="88" name="AutoShape 334"/>
          <p:cNvCxnSpPr>
            <a:cxnSpLocks noChangeShapeType="1"/>
            <a:stCxn id="5192" idx="3"/>
            <a:endCxn id="5211" idx="1"/>
          </p:cNvCxnSpPr>
          <p:nvPr/>
        </p:nvCxnSpPr>
        <p:spPr>
          <a:xfrm flipV="1">
            <a:off x="3148847" y="3102730"/>
            <a:ext cx="933430" cy="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23" name="순서도: 다른 페이지 연결선 22"/>
          <p:cNvSpPr/>
          <p:nvPr/>
        </p:nvSpPr>
        <p:spPr>
          <a:xfrm>
            <a:off x="9057456" y="1842854"/>
            <a:ext cx="360040" cy="431800"/>
          </a:xfrm>
          <a:prstGeom prst="flowChartOffpageConnector">
            <a:avLst/>
          </a:prstGeom>
          <a:solidFill>
            <a:srgbClr val="0000cc"/>
          </a:solidFill>
          <a:ln w="9525" cap="flat" cmpd="sng" algn="ctr">
            <a:solidFill>
              <a:srgbClr val="5f5f5f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cap="none" normalizeH="0" baseline="0">
                <a:solidFill>
                  <a:srgbClr val="f8f8f8"/>
                </a:solidFill>
                <a:effectLst/>
                <a:latin typeface="Arial"/>
                <a:ea typeface="돋움"/>
                <a:cs typeface="+mn-cs"/>
              </a:rPr>
              <a:t>F</a:t>
            </a:r>
            <a:endParaRPr kumimoji="1" lang="ko-KR" altLang="en-US" sz="1200" b="1" i="0" u="none" strike="noStrike" cap="none" normalizeH="0" baseline="0">
              <a:solidFill>
                <a:srgbClr val="f8f8f8"/>
              </a:solidFill>
              <a:effectLst/>
              <a:latin typeface="Arial"/>
              <a:ea typeface="돋움"/>
              <a:cs typeface="+mn-cs"/>
            </a:endParaRPr>
          </a:p>
        </p:txBody>
      </p:sp>
      <p:grpSp>
        <p:nvGrpSpPr>
          <p:cNvPr id="25" name="그룹 24"/>
          <p:cNvGrpSpPr/>
          <p:nvPr/>
        </p:nvGrpSpPr>
        <p:grpSpPr>
          <a:xfrm rot="0">
            <a:off x="1902622" y="3470080"/>
            <a:ext cx="1826242" cy="410167"/>
            <a:chOff x="5667290" y="2306809"/>
            <a:chExt cx="1577583" cy="388533"/>
          </a:xfrm>
        </p:grpSpPr>
        <p:sp>
          <p:nvSpPr>
            <p:cNvPr id="24" name="말풍선: 사각형 23"/>
            <p:cNvSpPr/>
            <p:nvPr/>
          </p:nvSpPr>
          <p:spPr>
            <a:xfrm rot="10800000">
              <a:off x="5667290" y="2306809"/>
              <a:ext cx="1577583" cy="388533"/>
            </a:xfrm>
            <a:prstGeom prst="wedgeRectCallout">
              <a:avLst>
                <a:gd name="adj1" fmla="val 28972"/>
                <a:gd name="adj2" fmla="val 85770"/>
              </a:avLst>
            </a:prstGeom>
            <a:solidFill>
              <a:srgbClr val="ffff00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12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endParaRPr>
            </a:p>
          </p:txBody>
        </p:sp>
        <p:sp>
          <p:nvSpPr>
            <p:cNvPr id="103" name="Rectangle 338"/>
            <p:cNvSpPr>
              <a:spLocks noChangeArrowheads="1"/>
            </p:cNvSpPr>
            <p:nvPr/>
          </p:nvSpPr>
          <p:spPr>
            <a:xfrm>
              <a:off x="5700431" y="2327275"/>
              <a:ext cx="1511300" cy="3603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7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· </a:t>
              </a:r>
              <a:r>
                <a:rPr kumimoji="1" lang="en-US" altLang="ko-KR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OIE, WTO</a:t>
              </a:r>
              <a:r>
                <a:rPr kumimoji="1" lang="ko-KR" altLang="en-US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등 해외관련 사이트 검색</a:t>
              </a:r>
              <a:endParaRPr kumimoji="1" lang="ko-KR" altLang="en-US" sz="8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endParaRPr>
            </a:p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7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· </a:t>
              </a:r>
              <a:r>
                <a:rPr kumimoji="1" lang="ko-KR" altLang="en-US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해외파견 농무관을 통한 정보 수집</a:t>
              </a:r>
              <a:endParaRPr kumimoji="1" lang="ko-KR" altLang="en-US" sz="8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endParaRPr>
            </a:p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7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· </a:t>
              </a:r>
              <a:r>
                <a:rPr kumimoji="1" lang="ko-KR" altLang="en-US" sz="800" b="1" i="0" u="none" strike="noStrike" cap="none" normalizeH="0" baseline="0">
                  <a:solidFill>
                    <a:srgbClr val="000000"/>
                  </a:solidFill>
                  <a:effectLst/>
                  <a:latin typeface="Arial"/>
                  <a:ea typeface="돋움"/>
                  <a:cs typeface="+mn-cs"/>
                </a:rPr>
                <a:t>기타</a:t>
              </a:r>
              <a:endParaRPr kumimoji="1" lang="en-US" altLang="ko-KR" sz="8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endParaRPr>
            </a:p>
          </p:txBody>
        </p:sp>
      </p:grpSp>
      <p:grpSp>
        <p:nvGrpSpPr>
          <p:cNvPr id="109" name="Group 470"/>
          <p:cNvGrpSpPr/>
          <p:nvPr/>
        </p:nvGrpSpPr>
        <p:grpSpPr>
          <a:xfrm rot="0">
            <a:off x="1421268" y="2923343"/>
            <a:ext cx="436563" cy="430212"/>
            <a:chOff x="1710" y="3155"/>
            <a:chExt cx="275" cy="271"/>
          </a:xfrm>
        </p:grpSpPr>
        <p:sp>
          <p:nvSpPr>
            <p:cNvPr id="110" name="Oval 727"/>
            <p:cNvSpPr>
              <a:spLocks noChangeArrowheads="1"/>
            </p:cNvSpPr>
            <p:nvPr/>
          </p:nvSpPr>
          <p:spPr>
            <a:xfrm>
              <a:off x="1710" y="3155"/>
              <a:ext cx="272" cy="271"/>
            </a:xfrm>
            <a:prstGeom prst="ellipse">
              <a:avLst/>
            </a:prstGeom>
            <a:noFill/>
            <a:ln w="19089">
              <a:solidFill>
                <a:srgbClr val="000000"/>
              </a:solidFill>
              <a:round/>
            </a:ln>
            <a:effectLst/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/>
              </a:endParaRPr>
            </a:p>
          </p:txBody>
        </p:sp>
        <p:sp>
          <p:nvSpPr>
            <p:cNvPr id="111" name="Rectangle 728"/>
            <p:cNvSpPr>
              <a:spLocks noChangeArrowheads="1"/>
            </p:cNvSpPr>
            <p:nvPr/>
          </p:nvSpPr>
          <p:spPr>
            <a:xfrm>
              <a:off x="1713" y="3211"/>
              <a:ext cx="272" cy="1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defRPr/>
              </a:pPr>
              <a:r>
                <a:rPr lang="ko-KR" altLang="en-US" sz="1000" b="1">
                  <a:solidFill>
                    <a:srgbClr val="000000"/>
                  </a:solidFill>
                  <a:latin typeface="Calibri Light"/>
                  <a:ea typeface="굴림"/>
                </a:rPr>
                <a:t>A</a:t>
              </a:r>
              <a:endParaRPr lang="ko-KR" altLang="en-US" sz="1000" b="1">
                <a:solidFill>
                  <a:srgbClr val="000000"/>
                </a:solidFill>
                <a:latin typeface="Calibri Light"/>
                <a:ea typeface="굴림"/>
              </a:endParaRPr>
            </a:p>
          </p:txBody>
        </p:sp>
      </p:grpSp>
      <p:cxnSp>
        <p:nvCxnSpPr>
          <p:cNvPr id="113" name="AutoShape 334"/>
          <p:cNvCxnSpPr>
            <a:cxnSpLocks noChangeShapeType="1"/>
            <a:stCxn id="111" idx="3"/>
            <a:endCxn id="5193" idx="1"/>
          </p:cNvCxnSpPr>
          <p:nvPr/>
        </p:nvCxnSpPr>
        <p:spPr>
          <a:xfrm>
            <a:off x="1857831" y="3156706"/>
            <a:ext cx="276604" cy="4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grpSp>
        <p:nvGrpSpPr>
          <p:cNvPr id="2" name="그룹 1"/>
          <p:cNvGrpSpPr/>
          <p:nvPr/>
        </p:nvGrpSpPr>
        <p:grpSpPr>
          <a:xfrm rot="0">
            <a:off x="2954572" y="2475024"/>
            <a:ext cx="388550" cy="357299"/>
            <a:chOff x="7294001" y="1484370"/>
            <a:chExt cx="388550" cy="357299"/>
          </a:xfrm>
        </p:grpSpPr>
        <p:sp>
          <p:nvSpPr>
            <p:cNvPr id="129" name="Oval 727"/>
            <p:cNvSpPr>
              <a:spLocks noChangeArrowheads="1"/>
            </p:cNvSpPr>
            <p:nvPr/>
          </p:nvSpPr>
          <p:spPr>
            <a:xfrm>
              <a:off x="7294001" y="1484370"/>
              <a:ext cx="388550" cy="357299"/>
            </a:xfrm>
            <a:prstGeom prst="ellipse">
              <a:avLst/>
            </a:prstGeom>
            <a:solidFill>
              <a:srgbClr val="cc9900"/>
            </a:solidFill>
            <a:ln w="19089">
              <a:solidFill>
                <a:srgbClr val="996633"/>
              </a:solidFill>
              <a:round/>
            </a:ln>
            <a:effectLst/>
          </p:spPr>
          <p:txBody>
            <a:bodyPr wrap="none"/>
            <a:lstStyle>
              <a:lvl1pPr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1pPr>
              <a:lvl2pPr marL="742950" indent="-28575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2pPr>
              <a:lvl3pPr marL="11430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3pPr>
              <a:lvl4pPr marL="16002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/>
                  <a:cs typeface="Arial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ea typeface="굴림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 rot="0">
              <a:off x="7482273" y="1523142"/>
              <a:ext cx="173410" cy="152402"/>
              <a:chOff x="2403326" y="4221088"/>
              <a:chExt cx="173410" cy="152402"/>
            </a:xfrm>
          </p:grpSpPr>
          <p:cxnSp>
            <p:nvCxnSpPr>
              <p:cNvPr id="136" name="AutoShape 334"/>
              <p:cNvCxnSpPr>
                <a:cxnSpLocks noChangeShapeType="1"/>
              </p:cNvCxnSpPr>
              <p:nvPr/>
            </p:nvCxnSpPr>
            <p:spPr>
              <a:xfrm flipV="1">
                <a:off x="2403326" y="4221088"/>
                <a:ext cx="0" cy="152401"/>
              </a:xfrm>
              <a:prstGeom prst="straightConnector1">
                <a:avLst/>
              </a:prstGeom>
              <a:noFill/>
              <a:ln w="9525">
                <a:solidFill>
                  <a:srgbClr val="f8f8f8"/>
                </a:solidFill>
                <a:round/>
                <a:tailEnd type="triangle" w="med" len="med"/>
              </a:ln>
            </p:spPr>
          </p:cxnSp>
          <p:cxnSp>
            <p:nvCxnSpPr>
              <p:cNvPr id="138" name="AutoShape 334"/>
              <p:cNvCxnSpPr>
                <a:cxnSpLocks noChangeShapeType="1"/>
              </p:cNvCxnSpPr>
              <p:nvPr/>
            </p:nvCxnSpPr>
            <p:spPr>
              <a:xfrm flipV="1">
                <a:off x="2403326" y="4373489"/>
                <a:ext cx="173410" cy="1"/>
              </a:xfrm>
              <a:prstGeom prst="straightConnector1">
                <a:avLst/>
              </a:prstGeom>
              <a:noFill/>
              <a:ln w="9525">
                <a:solidFill>
                  <a:srgbClr val="f8f8f8"/>
                </a:solidFill>
                <a:round/>
                <a:tailEnd type="triangle" w="med" len="med"/>
              </a:ln>
            </p:spPr>
          </p:cxnSp>
        </p:grpSp>
      </p:grpSp>
      <p:grpSp>
        <p:nvGrpSpPr>
          <p:cNvPr id="53" name="Group 282"/>
          <p:cNvGrpSpPr/>
          <p:nvPr/>
        </p:nvGrpSpPr>
        <p:grpSpPr>
          <a:xfrm rot="0">
            <a:off x="7679938" y="1807929"/>
            <a:ext cx="1014412" cy="501650"/>
            <a:chOff x="1033" y="2523"/>
            <a:chExt cx="639" cy="408"/>
          </a:xfrm>
        </p:grpSpPr>
        <p:grpSp>
          <p:nvGrpSpPr>
            <p:cNvPr id="54" name="Group 283"/>
            <p:cNvGrpSpPr/>
            <p:nvPr/>
          </p:nvGrpSpPr>
          <p:grpSpPr>
            <a:xfrm rot="0">
              <a:off x="1033" y="2523"/>
              <a:ext cx="639" cy="407"/>
              <a:chOff x="1033" y="2523"/>
              <a:chExt cx="639" cy="407"/>
            </a:xfrm>
          </p:grpSpPr>
          <p:sp>
            <p:nvSpPr>
              <p:cNvPr id="56" name="Rectangle 284"/>
              <p:cNvSpPr>
                <a:spLocks noChangeArrowheads="1"/>
              </p:cNvSpPr>
              <p:nvPr/>
            </p:nvSpPr>
            <p:spPr>
              <a:xfrm>
                <a:off x="1033" y="2614"/>
                <a:ext cx="639" cy="3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 anchorCtr="1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ko-KR" altLang="en-US" sz="900" b="0">
                    <a:solidFill>
                      <a:schemeClr val="tx1"/>
                    </a:solidFill>
                    <a:cs typeface="Arial"/>
                  </a:rPr>
                  <a:t>보완요구</a:t>
                </a:r>
                <a:endParaRPr kumimoji="0" lang="ko-KR" altLang="en-US" sz="9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7" name="Rectangle 285"/>
              <p:cNvSpPr>
                <a:spLocks noChangeArrowheads="1"/>
              </p:cNvSpPr>
              <p:nvPr/>
            </p:nvSpPr>
            <p:spPr>
              <a:xfrm>
                <a:off x="1033" y="2523"/>
                <a:ext cx="321" cy="9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tx1"/>
                    </a:solidFill>
                    <a:cs typeface="Arial"/>
                  </a:rPr>
                  <a:t>P1.1.3.5</a:t>
                </a:r>
                <a:endParaRPr kumimoji="0" lang="en-US" altLang="ko-KR" sz="800" b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58" name="Rectangle 286"/>
              <p:cNvSpPr>
                <a:spLocks noChangeArrowheads="1"/>
              </p:cNvSpPr>
              <p:nvPr/>
            </p:nvSpPr>
            <p:spPr>
              <a:xfrm>
                <a:off x="1351" y="2523"/>
                <a:ext cx="321" cy="91"/>
              </a:xfrm>
              <a:prstGeom prst="rect">
                <a:avLst/>
              </a:prstGeom>
              <a:solidFill>
                <a:srgbClr val="000066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lIns="10799" tIns="10799" rIns="10799" bIns="10799" anchor="ctr"/>
              <a:lstStyle>
                <a:lvl1pPr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1pPr>
                <a:lvl2pPr marL="742950" indent="-28575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2pPr>
                <a:lvl3pPr marL="11430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3pPr>
                <a:lvl4pPr marL="16002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4pPr>
                <a:lvl5pPr marL="2057400" indent="-228600"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rgbClr val="000000"/>
                    </a:solidFill>
                    <a:latin typeface="Arial"/>
                    <a:ea typeface="돋움"/>
                  </a:defRPr>
                </a:lvl9pPr>
              </a:lstStyle>
              <a:p>
                <a:pPr algn="ctr" eaLnBrk="1" hangingPunct="1">
                  <a:lnSpc>
                    <a:spcPct val="104000"/>
                  </a:lnSpc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0" lang="en-US" altLang="ko-KR" sz="800" b="0">
                    <a:solidFill>
                      <a:schemeClr val="bg1"/>
                    </a:solidFill>
                    <a:cs typeface="Arial"/>
                  </a:rPr>
                  <a:t>Manual</a:t>
                </a:r>
                <a:endParaRPr kumimoji="0" lang="en-US" altLang="ko-KR" sz="800" b="0">
                  <a:solidFill>
                    <a:schemeClr val="bg1"/>
                  </a:solidFill>
                  <a:cs typeface="Arial"/>
                </a:endParaRPr>
              </a:p>
            </p:txBody>
          </p:sp>
        </p:grpSp>
        <p:sp>
          <p:nvSpPr>
            <p:cNvPr id="55" name="Rectangle 287"/>
            <p:cNvSpPr>
              <a:spLocks noChangeArrowheads="1"/>
            </p:cNvSpPr>
            <p:nvPr/>
          </p:nvSpPr>
          <p:spPr>
            <a:xfrm>
              <a:off x="1033" y="2523"/>
              <a:ext cx="639" cy="4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/>
            </a:ln>
          </p:spPr>
          <p:txBody>
            <a:bodyPr lIns="10799" tIns="10799" rIns="10799" bIns="10799" anchor="ctr" anchorCtr="1"/>
            <a:lstStyle>
              <a:lvl1pPr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1pPr>
              <a:lvl2pPr marL="742950" indent="-28575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2pPr>
              <a:lvl3pPr marL="11430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3pPr>
              <a:lvl4pPr marL="16002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4pPr>
              <a:lvl5pPr marL="2057400" indent="-228600"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rgbClr val="000000"/>
                  </a:solidFill>
                  <a:latin typeface="Arial"/>
                  <a:ea typeface="돋움"/>
                </a:defRPr>
              </a:lvl9pPr>
            </a:lstStyle>
            <a:p>
              <a:pPr algn="ctr" eaLnBrk="1" hangingPunct="1">
                <a:lnSpc>
                  <a:spcPct val="104000"/>
                </a:lnSpc>
                <a:spcBef>
                  <a:spcPct val="20000"/>
                </a:spcBef>
                <a:buClr>
                  <a:schemeClr val="tx1"/>
                </a:buClr>
                <a:defRPr/>
              </a:pPr>
              <a:endParaRPr kumimoji="0" lang="ko-KR" altLang="ko-KR" sz="1000" b="0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5938" y="2508274"/>
            <a:ext cx="388551" cy="215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세일</a:t>
            </a:r>
            <a:endParaRPr lang="ko-KR" altLang="en-US" sz="800"/>
          </a:p>
        </p:txBody>
      </p:sp>
      <p:cxnSp>
        <p:nvCxnSpPr>
          <p:cNvPr id="63" name="AutoShape 334"/>
          <p:cNvCxnSpPr>
            <a:cxnSpLocks noChangeShapeType="1"/>
            <a:stCxn id="5211" idx="3"/>
            <a:endCxn id="5206" idx="1"/>
          </p:cNvCxnSpPr>
          <p:nvPr/>
        </p:nvCxnSpPr>
        <p:spPr>
          <a:xfrm>
            <a:off x="5096689" y="3102730"/>
            <a:ext cx="798503" cy="17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68" name="AutoShape 334"/>
          <p:cNvCxnSpPr>
            <a:cxnSpLocks noChangeShapeType="1"/>
            <a:stCxn id="5206" idx="3"/>
            <a:endCxn id="5216" idx="1"/>
          </p:cNvCxnSpPr>
          <p:nvPr/>
        </p:nvCxnSpPr>
        <p:spPr>
          <a:xfrm flipV="1">
            <a:off x="6909604" y="3102730"/>
            <a:ext cx="772715" cy="17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22" name="말풍선: 사각형 21"/>
          <p:cNvSpPr/>
          <p:nvPr/>
        </p:nvSpPr>
        <p:spPr>
          <a:xfrm>
            <a:off x="5767181" y="3383683"/>
            <a:ext cx="1265671" cy="259152"/>
          </a:xfrm>
          <a:prstGeom prst="wedgeRectCallout">
            <a:avLst>
              <a:gd name="adj1" fmla="val -27761"/>
              <a:gd name="adj2" fmla="val -67648"/>
            </a:avLst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rPr>
              <a:t>·</a:t>
            </a:r>
            <a:r>
              <a:rPr kumimoji="1" lang="ko-KR" altLang="en-US" sz="8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rPr>
              <a:t>아래한글 파일 작성</a:t>
            </a:r>
            <a:endParaRPr kumimoji="1" lang="ko-KR" altLang="en-US" sz="1200" b="1" i="0" u="none" strike="noStrike" cap="none" normalizeH="0" baseline="0">
              <a:solidFill>
                <a:srgbClr val="000000"/>
              </a:solidFill>
              <a:effectLst/>
              <a:latin typeface="Arial"/>
              <a:ea typeface="돋움"/>
              <a:cs typeface="+mn-cs"/>
            </a:endParaRPr>
          </a:p>
        </p:txBody>
      </p:sp>
      <p:sp>
        <p:nvSpPr>
          <p:cNvPr id="80" name="말풍선: 사각형 79"/>
          <p:cNvSpPr/>
          <p:nvPr/>
        </p:nvSpPr>
        <p:spPr>
          <a:xfrm>
            <a:off x="7462213" y="3431703"/>
            <a:ext cx="1511300" cy="533604"/>
          </a:xfrm>
          <a:prstGeom prst="wedgeRectCallout">
            <a:avLst>
              <a:gd name="adj1" fmla="val -28181"/>
              <a:gd name="adj2" fmla="val -67648"/>
            </a:avLst>
          </a:prstGeom>
          <a:solidFill>
            <a:srgbClr val="ffff00"/>
          </a:solidFill>
          <a:ln w="9525" cap="flat" cmpd="sng" algn="ctr">
            <a:solidFill>
              <a:srgbClr val="5f5f5f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rPr>
              <a:t>·</a:t>
            </a:r>
            <a:r>
              <a:rPr kumimoji="1" lang="ko-KR" altLang="en-US" sz="800" b="1" i="0" u="none" strike="noStrike" cap="none" normalizeH="0" baseline="0">
                <a:solidFill>
                  <a:srgbClr val="000000"/>
                </a:solidFill>
                <a:effectLst/>
                <a:latin typeface="Arial"/>
                <a:ea typeface="돋움"/>
                <a:cs typeface="+mn-cs"/>
              </a:rPr>
              <a:t>검역원 홈페이지 게시판에 게재함으로써  농림수산식품부 보고 갈음</a:t>
            </a:r>
            <a:endParaRPr kumimoji="1" lang="ko-KR" altLang="en-US" sz="1200" b="1" i="0" u="none" strike="noStrike" cap="none" normalizeH="0" baseline="0">
              <a:solidFill>
                <a:srgbClr val="000000"/>
              </a:solidFill>
              <a:effectLst/>
              <a:latin typeface="Arial"/>
              <a:ea typeface="돋움"/>
              <a:cs typeface="+mn-cs"/>
            </a:endParaRPr>
          </a:p>
        </p:txBody>
      </p:sp>
      <p:cxnSp>
        <p:nvCxnSpPr>
          <p:cNvPr id="81" name="AutoShape 334"/>
          <p:cNvCxnSpPr>
            <a:cxnSpLocks noChangeShapeType="1"/>
            <a:stCxn id="5218" idx="3"/>
            <a:endCxn id="55" idx="2"/>
          </p:cNvCxnSpPr>
          <p:nvPr/>
        </p:nvCxnSpPr>
        <p:spPr>
          <a:xfrm flipH="1" flipV="1">
            <a:off x="8187144" y="2309579"/>
            <a:ext cx="4762" cy="598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85" name="AutoShape 334"/>
          <p:cNvCxnSpPr>
            <a:cxnSpLocks noChangeShapeType="1"/>
            <a:stCxn id="55" idx="3"/>
            <a:endCxn id="23" idx="1"/>
          </p:cNvCxnSpPr>
          <p:nvPr/>
        </p:nvCxnSpPr>
        <p:spPr>
          <a:xfrm>
            <a:off x="8694350" y="2058754"/>
            <a:ext cx="363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헤드라인M"/>
        <a:ea typeface="HY헤드라인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200" b="1" i="0" u="none" strike="noStrike" cap="none" normalizeH="0" baseline="0" smtClean="0">
            <a:solidFill>
              <a:srgbClr val="000000"/>
            </a:solidFill>
            <a:effectLst/>
            <a:latin typeface="Arial"/>
            <a:ea typeface="돋움"/>
          </a:defRPr>
        </a:defPPr>
      </a:lstStyle>
    </a:spDef>
    <a:lnDef>
      <a:spPr>
        <a:solidFill>
          <a:srgbClr val="ffff00"/>
        </a:solidFill>
        <a:ln w="9525" cap="flat" cmpd="sng" algn="ctr">
          <a:solidFill>
            <a:srgbClr val="5f5f5f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200" b="1" i="0" u="none" strike="noStrike" cap="none" normalizeH="0" baseline="0" smtClean="0">
            <a:solidFill>
              <a:srgbClr val="000000"/>
            </a:solidFill>
            <a:effectLst/>
            <a:latin typeface="Arial"/>
            <a:ea typeface="돋움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Samsung SDS</ep:Company>
  <ep:Words>280</ep:Words>
  <ep:PresentationFormat>A4 용지(210x297mm)</ep:PresentationFormat>
  <ep:Paragraphs>40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2_디자인 사용자 지정</vt:lpstr>
      <vt:lpstr>슬라이드 1</vt:lpstr>
      <vt:lpstr>2. 세부 Process</vt:lpstr>
      <vt:lpstr>2. 세부 Process</vt:lpstr>
      <vt:lpstr>2. 세부 Process</vt:lpstr>
      <vt:lpstr>2. 세부 Process</vt:lpstr>
      <vt:lpstr>2. 세부 Process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2004-03-25T12:42:29.000</dcterms:created>
  <dc:creator>Samsung SDS 전략 마케팅팀</dc:creator>
  <cp:lastModifiedBy>PC05</cp:lastModifiedBy>
  <dcterms:modified xsi:type="dcterms:W3CDTF">2021-05-17T12:00:54.825</dcterms:modified>
  <cp:revision>2802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