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1" r:id="rId4"/>
    <p:sldId id="259" r:id="rId5"/>
    <p:sldId id="26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5964" autoAdjust="0"/>
  </p:normalViewPr>
  <p:slideViewPr>
    <p:cSldViewPr snapToGrid="0">
      <p:cViewPr varScale="1">
        <p:scale>
          <a:sx n="110" d="100"/>
          <a:sy n="110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67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39DC2-E032-414A-8CE4-450D96A72E4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CAD8D-A654-4DD1-90FA-52DD6CDC0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8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9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4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1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072C09-7821-4927-A8AE-44BC6C791D9F}"/>
              </a:ext>
            </a:extLst>
          </p:cNvPr>
          <p:cNvSpPr/>
          <p:nvPr userDrawn="1"/>
        </p:nvSpPr>
        <p:spPr>
          <a:xfrm>
            <a:off x="0" y="6425852"/>
            <a:ext cx="9906000" cy="432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B905CC63-1146-469A-83CC-5993BED9F6B8}" type="slidenum">
              <a:rPr lang="en-US" altLang="ko-KR" sz="1000" b="1" smtClean="0">
                <a:solidFill>
                  <a:schemeClr val="tx1"/>
                </a:solidFill>
                <a:latin typeface="+mn-ea"/>
                <a:ea typeface="+mn-ea"/>
              </a:rPr>
              <a:t>‹#›</a:t>
            </a:fld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1B53F6-D784-4C85-9322-612CDF79742F}"/>
              </a:ext>
            </a:extLst>
          </p:cNvPr>
          <p:cNvCxnSpPr>
            <a:cxnSpLocks/>
          </p:cNvCxnSpPr>
          <p:nvPr userDrawn="1"/>
        </p:nvCxnSpPr>
        <p:spPr>
          <a:xfrm>
            <a:off x="0" y="638175"/>
            <a:ext cx="990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1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AB3D-FBC9-47DE-98FA-4DAEB1FEED83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8915-773D-47C3-BDA6-C678A075D4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7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8777"/>
              </p:ext>
            </p:extLst>
          </p:nvPr>
        </p:nvGraphicFramePr>
        <p:xfrm>
          <a:off x="127635" y="1180007"/>
          <a:ext cx="96507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수입판매업자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중간유통업체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91676E-D55F-4A13-A01D-7DE2B9DDE1DF}"/>
              </a:ext>
            </a:extLst>
          </p:cNvPr>
          <p:cNvSpPr/>
          <p:nvPr/>
        </p:nvSpPr>
        <p:spPr>
          <a:xfrm>
            <a:off x="1565871" y="1500554"/>
            <a:ext cx="1295400" cy="10609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5100CAA-7875-4AB5-A1AB-35DFBFE60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7748"/>
              </p:ext>
            </p:extLst>
          </p:nvPr>
        </p:nvGraphicFramePr>
        <p:xfrm>
          <a:off x="1667459" y="189634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창고확인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B45160-D076-442B-8F7E-205CEE7FE294}"/>
              </a:ext>
            </a:extLst>
          </p:cNvPr>
          <p:cNvSpPr txBox="1"/>
          <p:nvPr/>
        </p:nvSpPr>
        <p:spPr>
          <a:xfrm>
            <a:off x="1694998" y="155995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창고 </a:t>
            </a:r>
            <a:r>
              <a:rPr lang="en-US" altLang="ko-KR" sz="1200" b="1" dirty="0">
                <a:latin typeface="+mn-ea"/>
              </a:rPr>
              <a:t>System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095A2D-166F-4BF6-97E0-AC3C5861B547}"/>
              </a:ext>
            </a:extLst>
          </p:cNvPr>
          <p:cNvSpPr/>
          <p:nvPr/>
        </p:nvSpPr>
        <p:spPr>
          <a:xfrm>
            <a:off x="1565871" y="2692073"/>
            <a:ext cx="1295400" cy="10609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1ED4490-9762-4B7D-993E-D919B6B1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04698"/>
              </p:ext>
            </p:extLst>
          </p:nvPr>
        </p:nvGraphicFramePr>
        <p:xfrm>
          <a:off x="1667459" y="308786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재고조회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5420D2-D201-4198-930F-27E5E71D4595}"/>
              </a:ext>
            </a:extLst>
          </p:cNvPr>
          <p:cNvSpPr txBox="1"/>
          <p:nvPr/>
        </p:nvSpPr>
        <p:spPr>
          <a:xfrm>
            <a:off x="1694998" y="275146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창고 </a:t>
            </a:r>
            <a:r>
              <a:rPr lang="en-US" altLang="ko-KR" sz="1200" b="1" dirty="0">
                <a:latin typeface="+mn-ea"/>
              </a:rPr>
              <a:t>System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F689DC13-6C3F-4EBD-9CAA-A9E0FBCDB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75888"/>
              </p:ext>
            </p:extLst>
          </p:nvPr>
        </p:nvGraphicFramePr>
        <p:xfrm>
          <a:off x="1667459" y="414177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주문확인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C7D404-FF08-4C67-AFED-21D4C4141906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2228957" y="3636504"/>
            <a:ext cx="0" cy="50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160A6E-AAEB-4DE7-BEAB-DD25018AECB3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2228957" y="2444985"/>
            <a:ext cx="0" cy="6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5C7C29-9EBE-44FC-BC47-3522DBE73D65}"/>
              </a:ext>
            </a:extLst>
          </p:cNvPr>
          <p:cNvSpPr/>
          <p:nvPr/>
        </p:nvSpPr>
        <p:spPr>
          <a:xfrm>
            <a:off x="3042441" y="3087864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재고확인</a:t>
            </a:r>
          </a:p>
        </p:txBody>
      </p:sp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95B9EA94-665C-4C05-B4DA-952D0B18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88473"/>
              </p:ext>
            </p:extLst>
          </p:nvPr>
        </p:nvGraphicFramePr>
        <p:xfrm>
          <a:off x="4385966" y="414177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구매요청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2EB8648-DC71-4A68-83EE-BDA87D1FC48B}"/>
              </a:ext>
            </a:extLst>
          </p:cNvPr>
          <p:cNvSpPr/>
          <p:nvPr/>
        </p:nvSpPr>
        <p:spPr>
          <a:xfrm>
            <a:off x="4284523" y="1500554"/>
            <a:ext cx="1295400" cy="10609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FBCDA8DB-32BD-4FC7-97F3-7DC9F42A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41114"/>
              </p:ext>
            </p:extLst>
          </p:nvPr>
        </p:nvGraphicFramePr>
        <p:xfrm>
          <a:off x="4386111" y="189634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B7FF67E-E2AF-43A6-93B9-A27C84BBD995}"/>
              </a:ext>
            </a:extLst>
          </p:cNvPr>
          <p:cNvSpPr txBox="1"/>
          <p:nvPr/>
        </p:nvSpPr>
        <p:spPr>
          <a:xfrm>
            <a:off x="4413650" y="155995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창고 </a:t>
            </a:r>
            <a:r>
              <a:rPr lang="en-US" altLang="ko-KR" sz="1200" b="1" dirty="0">
                <a:latin typeface="+mn-ea"/>
              </a:rPr>
              <a:t>System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8463FDBF-17BE-42A2-BAFE-8740125D3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69916"/>
              </p:ext>
            </p:extLst>
          </p:nvPr>
        </p:nvGraphicFramePr>
        <p:xfrm>
          <a:off x="7191928" y="414177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 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28516AC-458E-45F7-988B-D51A8247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79869"/>
              </p:ext>
            </p:extLst>
          </p:nvPr>
        </p:nvGraphicFramePr>
        <p:xfrm>
          <a:off x="8594909" y="414177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계산서 발행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455D5B-76BA-4E35-8C4D-2E208D28A595}"/>
              </a:ext>
            </a:extLst>
          </p:cNvPr>
          <p:cNvSpPr/>
          <p:nvPr/>
        </p:nvSpPr>
        <p:spPr>
          <a:xfrm>
            <a:off x="4445422" y="3087864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출고요청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1FF8788-6915-472B-BC33-6C2B09C52680}"/>
              </a:ext>
            </a:extLst>
          </p:cNvPr>
          <p:cNvSpPr/>
          <p:nvPr/>
        </p:nvSpPr>
        <p:spPr>
          <a:xfrm>
            <a:off x="5848403" y="3087864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출고확인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2F31262-137E-4F62-B593-0BF7E7D9D3FE}"/>
              </a:ext>
            </a:extLst>
          </p:cNvPr>
          <p:cNvSpPr/>
          <p:nvPr/>
        </p:nvSpPr>
        <p:spPr>
          <a:xfrm>
            <a:off x="8654365" y="3087864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매출확인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48988F5-36E0-4A3D-86EF-4A19437C8CCE}"/>
              </a:ext>
            </a:extLst>
          </p:cNvPr>
          <p:cNvSpPr/>
          <p:nvPr/>
        </p:nvSpPr>
        <p:spPr>
          <a:xfrm>
            <a:off x="5848403" y="541319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입고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914DFCB-5403-41CD-B75E-A52D2EB137A1}"/>
              </a:ext>
            </a:extLst>
          </p:cNvPr>
          <p:cNvSpPr/>
          <p:nvPr/>
        </p:nvSpPr>
        <p:spPr>
          <a:xfrm>
            <a:off x="7251384" y="541319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입고확정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F0FA280-F60E-446C-BE30-C21E8DFE4F2A}"/>
              </a:ext>
            </a:extLst>
          </p:cNvPr>
          <p:cNvSpPr/>
          <p:nvPr/>
        </p:nvSpPr>
        <p:spPr>
          <a:xfrm>
            <a:off x="8654365" y="541319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매입확인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A9A2755-467C-4D59-969B-6CE3E1D6DCBC}"/>
              </a:ext>
            </a:extLst>
          </p:cNvPr>
          <p:cNvSpPr/>
          <p:nvPr/>
        </p:nvSpPr>
        <p:spPr>
          <a:xfrm>
            <a:off x="1726913" y="541319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구매요청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776CAF-A66A-4D0B-B74A-1BCD5773B1E1}"/>
              </a:ext>
            </a:extLst>
          </p:cNvPr>
          <p:cNvCxnSpPr>
            <a:stCxn id="66" idx="0"/>
            <a:endCxn id="14" idx="2"/>
          </p:cNvCxnSpPr>
          <p:nvPr/>
        </p:nvCxnSpPr>
        <p:spPr>
          <a:xfrm flipV="1">
            <a:off x="2228957" y="4690414"/>
            <a:ext cx="0" cy="7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21DF889-0AEB-4284-A707-0FDFB307797F}"/>
              </a:ext>
            </a:extLst>
          </p:cNvPr>
          <p:cNvCxnSpPr>
            <a:cxnSpLocks/>
            <a:stCxn id="2" idx="3"/>
            <a:endCxn id="31" idx="0"/>
          </p:cNvCxnSpPr>
          <p:nvPr/>
        </p:nvCxnSpPr>
        <p:spPr>
          <a:xfrm>
            <a:off x="2790456" y="2170665"/>
            <a:ext cx="754029" cy="91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E554C18-B5B4-4BF8-A5F9-2C7603631A0A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575430" y="3605558"/>
            <a:ext cx="779590" cy="84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2359EA1-BC15-4A8C-90A4-4AEEBF292FFB}"/>
              </a:ext>
            </a:extLst>
          </p:cNvPr>
          <p:cNvCxnSpPr>
            <a:cxnSpLocks/>
            <a:stCxn id="36" idx="0"/>
            <a:endCxn id="51" idx="2"/>
          </p:cNvCxnSpPr>
          <p:nvPr/>
        </p:nvCxnSpPr>
        <p:spPr>
          <a:xfrm flipV="1">
            <a:off x="4947464" y="3636504"/>
            <a:ext cx="2" cy="50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204FDBF-C232-4B48-82B1-8A31B60E4A5E}"/>
              </a:ext>
            </a:extLst>
          </p:cNvPr>
          <p:cNvCxnSpPr>
            <a:cxnSpLocks/>
            <a:stCxn id="51" idx="0"/>
            <a:endCxn id="39" idx="2"/>
          </p:cNvCxnSpPr>
          <p:nvPr/>
        </p:nvCxnSpPr>
        <p:spPr>
          <a:xfrm flipV="1">
            <a:off x="4947466" y="2444985"/>
            <a:ext cx="143" cy="6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77B4D45-EE59-453F-AC8F-EE83B7143D7E}"/>
              </a:ext>
            </a:extLst>
          </p:cNvPr>
          <p:cNvCxnSpPr>
            <a:cxnSpLocks/>
            <a:stCxn id="39" idx="3"/>
            <a:endCxn id="60" idx="0"/>
          </p:cNvCxnSpPr>
          <p:nvPr/>
        </p:nvCxnSpPr>
        <p:spPr>
          <a:xfrm>
            <a:off x="5509108" y="2170665"/>
            <a:ext cx="841339" cy="91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751908C-4FF6-407A-B4F7-DECD20E1EC8A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6350447" y="3636504"/>
            <a:ext cx="0" cy="177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C8144F0-159A-4092-B7B8-A34DFDF58648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6852490" y="5687518"/>
            <a:ext cx="39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9BE601F-B987-4C5C-A7F6-E0B77DCCB954}"/>
              </a:ext>
            </a:extLst>
          </p:cNvPr>
          <p:cNvCxnSpPr>
            <a:cxnSpLocks/>
            <a:stCxn id="64" idx="0"/>
            <a:endCxn id="47" idx="2"/>
          </p:cNvCxnSpPr>
          <p:nvPr/>
        </p:nvCxnSpPr>
        <p:spPr>
          <a:xfrm flipH="1" flipV="1">
            <a:off x="7753426" y="4690414"/>
            <a:ext cx="2" cy="7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3D6362A-AA06-42C3-9658-2277FD70E53A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>
            <a:off x="9156407" y="4690414"/>
            <a:ext cx="2" cy="7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9310C3B-674E-4C13-AF2D-8DB7642ABEA2}"/>
              </a:ext>
            </a:extLst>
          </p:cNvPr>
          <p:cNvCxnSpPr>
            <a:cxnSpLocks/>
            <a:stCxn id="48" idx="0"/>
            <a:endCxn id="62" idx="2"/>
          </p:cNvCxnSpPr>
          <p:nvPr/>
        </p:nvCxnSpPr>
        <p:spPr>
          <a:xfrm flipV="1">
            <a:off x="9156407" y="3636504"/>
            <a:ext cx="2" cy="50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59B4EB4-CD97-42AE-866B-590A2093D34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314925" y="4416094"/>
            <a:ext cx="27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P5.3.1 </a:t>
            </a:r>
            <a:r>
              <a:rPr lang="ko-KR" altLang="en-US" b="1" dirty="0">
                <a:latin typeface="+mj-ea"/>
                <a:ea typeface="+mj-ea"/>
              </a:rPr>
              <a:t>중간유통업체</a:t>
            </a: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08060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중간유통업체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6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12374"/>
              </p:ext>
            </p:extLst>
          </p:nvPr>
        </p:nvGraphicFramePr>
        <p:xfrm>
          <a:off x="127635" y="1181695"/>
          <a:ext cx="965073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851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매입처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대형마트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645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F689DC13-6C3F-4EBD-9CAA-A9E0FBCDB0D3}"/>
              </a:ext>
            </a:extLst>
          </p:cNvPr>
          <p:cNvGraphicFramePr>
            <a:graphicFrameLocks noGrp="1"/>
          </p:cNvGraphicFramePr>
          <p:nvPr/>
        </p:nvGraphicFramePr>
        <p:xfrm>
          <a:off x="1387149" y="4575748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구매요청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A9A2755-467C-4D59-969B-6CE3E1D6DCBC}"/>
              </a:ext>
            </a:extLst>
          </p:cNvPr>
          <p:cNvSpPr/>
          <p:nvPr/>
        </p:nvSpPr>
        <p:spPr>
          <a:xfrm>
            <a:off x="8652237" y="541319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구입</a:t>
            </a:r>
          </a:p>
        </p:txBody>
      </p:sp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0FC53FC0-736F-4D44-AE0D-6DCFECB580F1}"/>
              </a:ext>
            </a:extLst>
          </p:cNvPr>
          <p:cNvGraphicFramePr>
            <a:graphicFrameLocks noGrp="1"/>
          </p:cNvGraphicFramePr>
          <p:nvPr/>
        </p:nvGraphicFramePr>
        <p:xfrm>
          <a:off x="1387150" y="262419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구매요청접수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D31D32CA-B2EF-4972-A73E-91652B3E7AE6}"/>
              </a:ext>
            </a:extLst>
          </p:cNvPr>
          <p:cNvGraphicFramePr>
            <a:graphicFrameLocks noGrp="1"/>
          </p:cNvGraphicFramePr>
          <p:nvPr/>
        </p:nvGraphicFramePr>
        <p:xfrm>
          <a:off x="2710165" y="262419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구매요청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7" name="표 3">
            <a:extLst>
              <a:ext uri="{FF2B5EF4-FFF2-40B4-BE49-F238E27FC236}">
                <a16:creationId xmlns:a16="http://schemas.microsoft.com/office/drawing/2014/main" id="{09A55C4E-D0A0-438B-9496-4634CD756356}"/>
              </a:ext>
            </a:extLst>
          </p:cNvPr>
          <p:cNvGraphicFramePr>
            <a:graphicFrameLocks noGrp="1"/>
          </p:cNvGraphicFramePr>
          <p:nvPr/>
        </p:nvGraphicFramePr>
        <p:xfrm>
          <a:off x="4033180" y="262419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물류센터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출고요청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6C5E4876-8765-4646-ACF8-98868F4EBD9D}"/>
              </a:ext>
            </a:extLst>
          </p:cNvPr>
          <p:cNvGraphicFramePr>
            <a:graphicFrameLocks noGrp="1"/>
          </p:cNvGraphicFramePr>
          <p:nvPr/>
        </p:nvGraphicFramePr>
        <p:xfrm>
          <a:off x="5292695" y="3619878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9" name="표 3">
            <a:extLst>
              <a:ext uri="{FF2B5EF4-FFF2-40B4-BE49-F238E27FC236}">
                <a16:creationId xmlns:a16="http://schemas.microsoft.com/office/drawing/2014/main" id="{EBF70BE0-8AE8-4BFE-A8AD-9A1D637975E6}"/>
              </a:ext>
            </a:extLst>
          </p:cNvPr>
          <p:cNvGraphicFramePr>
            <a:graphicFrameLocks noGrp="1"/>
          </p:cNvGraphicFramePr>
          <p:nvPr/>
        </p:nvGraphicFramePr>
        <p:xfrm>
          <a:off x="7333268" y="4575748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61" name="표 3">
            <a:extLst>
              <a:ext uri="{FF2B5EF4-FFF2-40B4-BE49-F238E27FC236}">
                <a16:creationId xmlns:a16="http://schemas.microsoft.com/office/drawing/2014/main" id="{51D33EE5-CF6C-42A0-9847-5CBEB5A4CCCB}"/>
              </a:ext>
            </a:extLst>
          </p:cNvPr>
          <p:cNvGraphicFramePr>
            <a:graphicFrameLocks noGrp="1"/>
          </p:cNvGraphicFramePr>
          <p:nvPr/>
        </p:nvGraphicFramePr>
        <p:xfrm>
          <a:off x="8592783" y="4575748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판매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ED7E70-922A-4A8C-A1D5-F9528AB3AFB9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9154281" y="5124388"/>
            <a:ext cx="0" cy="28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0DCA9-99B0-4CE0-AA1B-0FD037DEEDCF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8456265" y="4850068"/>
            <a:ext cx="13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DB4F39-C6AF-452D-889A-6A3339D4108B}"/>
              </a:ext>
            </a:extLst>
          </p:cNvPr>
          <p:cNvCxnSpPr>
            <a:cxnSpLocks/>
            <a:stCxn id="14" idx="0"/>
            <a:endCxn id="41" idx="2"/>
          </p:cNvCxnSpPr>
          <p:nvPr/>
        </p:nvCxnSpPr>
        <p:spPr>
          <a:xfrm flipV="1">
            <a:off x="1948647" y="3172835"/>
            <a:ext cx="1" cy="140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10AD30F6-AF34-4ECF-8C45-3B5C697017BC}"/>
              </a:ext>
            </a:extLst>
          </p:cNvPr>
          <p:cNvSpPr/>
          <p:nvPr/>
        </p:nvSpPr>
        <p:spPr>
          <a:xfrm>
            <a:off x="2710175" y="3619878"/>
            <a:ext cx="1122985" cy="5486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재고확인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E499F25-EB72-45E8-9612-72111E06933E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2510147" y="2898515"/>
            <a:ext cx="200028" cy="995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478BC8F-E6EE-4EB9-B46A-D9214D838906}"/>
              </a:ext>
            </a:extLst>
          </p:cNvPr>
          <p:cNvSpPr/>
          <p:nvPr/>
        </p:nvSpPr>
        <p:spPr>
          <a:xfrm>
            <a:off x="2769619" y="173033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구매접수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C067F7-A484-43C0-BA50-EEA7F7B75400}"/>
              </a:ext>
            </a:extLst>
          </p:cNvPr>
          <p:cNvCxnSpPr>
            <a:cxnSpLocks/>
            <a:stCxn id="25" idx="0"/>
            <a:endCxn id="42" idx="2"/>
          </p:cNvCxnSpPr>
          <p:nvPr/>
        </p:nvCxnSpPr>
        <p:spPr>
          <a:xfrm flipH="1" flipV="1">
            <a:off x="3271663" y="3172835"/>
            <a:ext cx="5" cy="44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7F6425-0A22-4AD1-B65B-94D995E840D3}"/>
              </a:ext>
            </a:extLst>
          </p:cNvPr>
          <p:cNvCxnSpPr>
            <a:cxnSpLocks/>
            <a:stCxn id="42" idx="0"/>
            <a:endCxn id="80" idx="2"/>
          </p:cNvCxnSpPr>
          <p:nvPr/>
        </p:nvCxnSpPr>
        <p:spPr>
          <a:xfrm flipV="1">
            <a:off x="3271663" y="2278978"/>
            <a:ext cx="0" cy="3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E313497-DA34-4E5D-9B1B-CAB95E5DE585}"/>
              </a:ext>
            </a:extLst>
          </p:cNvPr>
          <p:cNvSpPr/>
          <p:nvPr/>
        </p:nvSpPr>
        <p:spPr>
          <a:xfrm>
            <a:off x="5352149" y="173033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배송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6C22ABA-AE0F-4884-9591-3531099C965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>
            <a:off x="3773706" y="2004658"/>
            <a:ext cx="157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FC5549B-8EEA-465A-A99B-EC455FB85C8A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 flipV="1">
            <a:off x="3833160" y="2898515"/>
            <a:ext cx="200020" cy="995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3D6983F-7247-4C31-ADFE-011A3A906DA3}"/>
              </a:ext>
            </a:extLst>
          </p:cNvPr>
          <p:cNvSpPr/>
          <p:nvPr/>
        </p:nvSpPr>
        <p:spPr>
          <a:xfrm>
            <a:off x="4092635" y="3599971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지점배송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33321D-33EE-4B97-8366-3585380D3B1B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>
            <a:off x="4594678" y="3172835"/>
            <a:ext cx="1" cy="42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8214ACA-50AA-475F-937B-9C7745842953}"/>
              </a:ext>
            </a:extLst>
          </p:cNvPr>
          <p:cNvCxnSpPr>
            <a:cxnSpLocks/>
            <a:stCxn id="109" idx="2"/>
            <a:endCxn id="59" idx="1"/>
          </p:cNvCxnSpPr>
          <p:nvPr/>
        </p:nvCxnSpPr>
        <p:spPr>
          <a:xfrm rot="16200000" flipH="1">
            <a:off x="5613245" y="3130044"/>
            <a:ext cx="701457" cy="2738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42BACBD-9253-4509-8B5A-2C01722C3AD2}"/>
              </a:ext>
            </a:extLst>
          </p:cNvPr>
          <p:cNvSpPr/>
          <p:nvPr/>
        </p:nvSpPr>
        <p:spPr>
          <a:xfrm>
            <a:off x="6679211" y="3619878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지점배송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DAE8A69F-24D8-45E7-9D62-73D04CE7DE9D}"/>
              </a:ext>
            </a:extLst>
          </p:cNvPr>
          <p:cNvCxnSpPr>
            <a:cxnSpLocks/>
            <a:stCxn id="118" idx="2"/>
            <a:endCxn id="59" idx="1"/>
          </p:cNvCxnSpPr>
          <p:nvPr/>
        </p:nvCxnSpPr>
        <p:spPr>
          <a:xfrm rot="16200000" flipH="1">
            <a:off x="6916486" y="4433286"/>
            <a:ext cx="681550" cy="152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4" name="표 3">
            <a:extLst>
              <a:ext uri="{FF2B5EF4-FFF2-40B4-BE49-F238E27FC236}">
                <a16:creationId xmlns:a16="http://schemas.microsoft.com/office/drawing/2014/main" id="{C61CBD5A-783E-454A-A669-E7476D31BF8A}"/>
              </a:ext>
            </a:extLst>
          </p:cNvPr>
          <p:cNvGraphicFramePr>
            <a:graphicFrameLocks noGrp="1"/>
          </p:cNvGraphicFramePr>
          <p:nvPr/>
        </p:nvGraphicFramePr>
        <p:xfrm>
          <a:off x="6625023" y="262419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매입처리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068D9EDC-089F-40E7-AEF1-13AA68284E8E}"/>
              </a:ext>
            </a:extLst>
          </p:cNvPr>
          <p:cNvCxnSpPr>
            <a:cxnSpLocks/>
            <a:stCxn id="58" idx="3"/>
            <a:endCxn id="124" idx="1"/>
          </p:cNvCxnSpPr>
          <p:nvPr/>
        </p:nvCxnSpPr>
        <p:spPr>
          <a:xfrm flipV="1">
            <a:off x="6415692" y="2898515"/>
            <a:ext cx="209331" cy="995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59F25C-4F04-47D7-B661-FA87555E312A}"/>
              </a:ext>
            </a:extLst>
          </p:cNvPr>
          <p:cNvCxnSpPr>
            <a:cxnSpLocks/>
            <a:stCxn id="91" idx="2"/>
            <a:endCxn id="58" idx="0"/>
          </p:cNvCxnSpPr>
          <p:nvPr/>
        </p:nvCxnSpPr>
        <p:spPr>
          <a:xfrm>
            <a:off x="5854193" y="2278978"/>
            <a:ext cx="0" cy="13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66809C8-2268-4FE9-B4A2-8BEA445B729E}"/>
              </a:ext>
            </a:extLst>
          </p:cNvPr>
          <p:cNvCxnSpPr>
            <a:cxnSpLocks/>
            <a:stCxn id="124" idx="2"/>
            <a:endCxn id="118" idx="0"/>
          </p:cNvCxnSpPr>
          <p:nvPr/>
        </p:nvCxnSpPr>
        <p:spPr>
          <a:xfrm flipH="1">
            <a:off x="7181255" y="3172835"/>
            <a:ext cx="5266" cy="44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E957658-DC9D-4DA1-ABDC-608944870766}"/>
              </a:ext>
            </a:extLst>
          </p:cNvPr>
          <p:cNvSpPr txBox="1"/>
          <p:nvPr/>
        </p:nvSpPr>
        <p:spPr>
          <a:xfrm>
            <a:off x="3662280" y="38941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Yes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3D946AC-AC19-4E25-92B0-EDB388EA012E}"/>
              </a:ext>
            </a:extLst>
          </p:cNvPr>
          <p:cNvSpPr txBox="1"/>
          <p:nvPr/>
        </p:nvSpPr>
        <p:spPr>
          <a:xfrm>
            <a:off x="3271668" y="34036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No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5F0BAE-6DF5-4CDD-AD1A-DA28F6C96A2C}"/>
              </a:ext>
            </a:extLst>
          </p:cNvPr>
          <p:cNvSpPr txBox="1"/>
          <p:nvPr/>
        </p:nvSpPr>
        <p:spPr>
          <a:xfrm>
            <a:off x="5508963" y="209305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P5.3.1 </a:t>
            </a:r>
            <a:r>
              <a:rPr lang="ko-KR" altLang="en-US" b="1" dirty="0">
                <a:latin typeface="+mj-ea"/>
                <a:ea typeface="+mj-ea"/>
              </a:rPr>
              <a:t>대형판매업체</a:t>
            </a:r>
            <a:r>
              <a:rPr lang="en-US" altLang="ko-KR" b="1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대형마트</a:t>
            </a:r>
          </a:p>
        </p:txBody>
      </p:sp>
      <p:graphicFrame>
        <p:nvGraphicFramePr>
          <p:cNvPr id="36" name="표 132">
            <a:extLst>
              <a:ext uri="{FF2B5EF4-FFF2-40B4-BE49-F238E27FC236}">
                <a16:creationId xmlns:a16="http://schemas.microsoft.com/office/drawing/2014/main" id="{3C6293F0-C611-4246-A5C2-442128F80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63981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대형판매업체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대형마트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8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66793"/>
              </p:ext>
            </p:extLst>
          </p:nvPr>
        </p:nvGraphicFramePr>
        <p:xfrm>
          <a:off x="127635" y="1181695"/>
          <a:ext cx="965073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28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40102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매입처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수입업체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중간도매상 등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소매판매점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0FC53FC0-736F-4D44-AE0D-6DCFECB580F1}"/>
              </a:ext>
            </a:extLst>
          </p:cNvPr>
          <p:cNvGraphicFramePr>
            <a:graphicFrameLocks noGrp="1"/>
          </p:cNvGraphicFramePr>
          <p:nvPr/>
        </p:nvGraphicFramePr>
        <p:xfrm>
          <a:off x="1458030" y="3533160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구매요청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478BC8F-E6EE-4EB9-B46A-D9214D838906}"/>
              </a:ext>
            </a:extLst>
          </p:cNvPr>
          <p:cNvSpPr/>
          <p:nvPr/>
        </p:nvSpPr>
        <p:spPr>
          <a:xfrm>
            <a:off x="1517484" y="1942989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5F0BAE-6DF5-4CDD-AD1A-DA28F6C96A2C}"/>
              </a:ext>
            </a:extLst>
          </p:cNvPr>
          <p:cNvSpPr txBox="1"/>
          <p:nvPr/>
        </p:nvSpPr>
        <p:spPr>
          <a:xfrm>
            <a:off x="5508963" y="209305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P5.3.1 </a:t>
            </a:r>
            <a:r>
              <a:rPr lang="ko-KR" altLang="en-US" b="1" dirty="0">
                <a:latin typeface="+mj-ea"/>
                <a:ea typeface="+mj-ea"/>
              </a:rPr>
              <a:t>소매판매업체</a:t>
            </a:r>
            <a:r>
              <a:rPr lang="en-US" altLang="ko-KR" b="1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정육점</a:t>
            </a:r>
          </a:p>
        </p:txBody>
      </p:sp>
      <p:graphicFrame>
        <p:nvGraphicFramePr>
          <p:cNvPr id="148" name="표 3">
            <a:extLst>
              <a:ext uri="{FF2B5EF4-FFF2-40B4-BE49-F238E27FC236}">
                <a16:creationId xmlns:a16="http://schemas.microsoft.com/office/drawing/2014/main" id="{C2D54A34-6AE4-4492-AFAE-34B82D5E10F2}"/>
              </a:ext>
            </a:extLst>
          </p:cNvPr>
          <p:cNvGraphicFramePr>
            <a:graphicFrameLocks noGrp="1"/>
          </p:cNvGraphicFramePr>
          <p:nvPr/>
        </p:nvGraphicFramePr>
        <p:xfrm>
          <a:off x="4958288" y="3533160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149" name="표 3">
            <a:extLst>
              <a:ext uri="{FF2B5EF4-FFF2-40B4-BE49-F238E27FC236}">
                <a16:creationId xmlns:a16="http://schemas.microsoft.com/office/drawing/2014/main" id="{D76430A5-EEBB-4201-B148-538D7986EEF3}"/>
              </a:ext>
            </a:extLst>
          </p:cNvPr>
          <p:cNvGraphicFramePr>
            <a:graphicFrameLocks noGrp="1"/>
          </p:cNvGraphicFramePr>
          <p:nvPr/>
        </p:nvGraphicFramePr>
        <p:xfrm>
          <a:off x="6708417" y="3533160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매입처리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150" name="표 3">
            <a:extLst>
              <a:ext uri="{FF2B5EF4-FFF2-40B4-BE49-F238E27FC236}">
                <a16:creationId xmlns:a16="http://schemas.microsoft.com/office/drawing/2014/main" id="{DC6E7DEC-6329-4371-AF50-68690B9811BF}"/>
              </a:ext>
            </a:extLst>
          </p:cNvPr>
          <p:cNvGraphicFramePr>
            <a:graphicFrameLocks noGrp="1"/>
          </p:cNvGraphicFramePr>
          <p:nvPr/>
        </p:nvGraphicFramePr>
        <p:xfrm>
          <a:off x="8458546" y="3533160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P5.3.1.1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판매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1840CFE4-615B-40CE-98FE-BA53A41DD2D6}"/>
              </a:ext>
            </a:extLst>
          </p:cNvPr>
          <p:cNvSpPr/>
          <p:nvPr/>
        </p:nvSpPr>
        <p:spPr>
          <a:xfrm>
            <a:off x="3267613" y="1942989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출고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52E2484-B912-45D7-9F0E-BD59DE753812}"/>
              </a:ext>
            </a:extLst>
          </p:cNvPr>
          <p:cNvSpPr/>
          <p:nvPr/>
        </p:nvSpPr>
        <p:spPr>
          <a:xfrm>
            <a:off x="5017742" y="1942989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배송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DEE05BE0-6932-4C67-97A2-208009816FBC}"/>
              </a:ext>
            </a:extLst>
          </p:cNvPr>
          <p:cNvSpPr/>
          <p:nvPr/>
        </p:nvSpPr>
        <p:spPr>
          <a:xfrm>
            <a:off x="8518000" y="5061873"/>
            <a:ext cx="100408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구입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3A128F4-2A8F-4DD6-B3EC-51714A7F4E0D}"/>
              </a:ext>
            </a:extLst>
          </p:cNvPr>
          <p:cNvCxnSpPr>
            <a:cxnSpLocks/>
            <a:stCxn id="41" idx="0"/>
            <a:endCxn id="80" idx="2"/>
          </p:cNvCxnSpPr>
          <p:nvPr/>
        </p:nvCxnSpPr>
        <p:spPr>
          <a:xfrm flipV="1">
            <a:off x="2019528" y="2491629"/>
            <a:ext cx="0" cy="10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78885CC-D00A-497D-9B4E-83C8B86AD708}"/>
              </a:ext>
            </a:extLst>
          </p:cNvPr>
          <p:cNvCxnSpPr>
            <a:cxnSpLocks/>
            <a:stCxn id="80" idx="3"/>
            <a:endCxn id="151" idx="1"/>
          </p:cNvCxnSpPr>
          <p:nvPr/>
        </p:nvCxnSpPr>
        <p:spPr>
          <a:xfrm>
            <a:off x="2521571" y="2217309"/>
            <a:ext cx="746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B18F8AB-F6BA-4072-9DFB-8E68E850C029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4271700" y="2217309"/>
            <a:ext cx="746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C541522-5B2C-47A5-94B9-492025B99771}"/>
              </a:ext>
            </a:extLst>
          </p:cNvPr>
          <p:cNvCxnSpPr>
            <a:cxnSpLocks/>
            <a:stCxn id="152" idx="2"/>
            <a:endCxn id="148" idx="0"/>
          </p:cNvCxnSpPr>
          <p:nvPr/>
        </p:nvCxnSpPr>
        <p:spPr>
          <a:xfrm>
            <a:off x="5519786" y="2491629"/>
            <a:ext cx="0" cy="10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9421265A-B958-4912-A8FC-3CE1C8D899FE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6081285" y="3807480"/>
            <a:ext cx="62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C93F752D-BB92-4337-A2B3-58FCD431C701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7831414" y="3807480"/>
            <a:ext cx="62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C4483932-615E-44BE-B379-83E590C933D7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>
            <a:off x="9020044" y="4081800"/>
            <a:ext cx="0" cy="98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132">
            <a:extLst>
              <a:ext uri="{FF2B5EF4-FFF2-40B4-BE49-F238E27FC236}">
                <a16:creationId xmlns:a16="http://schemas.microsoft.com/office/drawing/2014/main" id="{E1A197DD-BCDB-4D63-BFC5-7CD61D44B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89568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소매판매점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정육점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2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68271"/>
              </p:ext>
            </p:extLst>
          </p:nvPr>
        </p:nvGraphicFramePr>
        <p:xfrm>
          <a:off x="127635" y="1181695"/>
          <a:ext cx="96507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51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960925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10331413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92658819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345138543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9749451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790652520"/>
                    </a:ext>
                  </a:extLst>
                </a:gridCol>
                <a:gridCol w="641624">
                  <a:extLst>
                    <a:ext uri="{9D8B030D-6E8A-4147-A177-3AD203B41FA5}">
                      <a16:colId xmlns:a16="http://schemas.microsoft.com/office/drawing/2014/main" val="494992379"/>
                    </a:ext>
                  </a:extLst>
                </a:gridCol>
              </a:tblGrid>
              <a:tr h="25937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 (Description)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1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[System]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P/R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7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검사업체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Inquiry (RFQ)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Inquiry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 답변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15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검사업체 평가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93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Nego.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2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품의 결재 상신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0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검사업체 선정 결과 통보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0580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5F0BAE-6DF5-4CDD-AD1A-DA28F6C96A2C}"/>
              </a:ext>
            </a:extLst>
          </p:cNvPr>
          <p:cNvSpPr txBox="1"/>
          <p:nvPr/>
        </p:nvSpPr>
        <p:spPr>
          <a:xfrm>
            <a:off x="5508963" y="20930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P5.3.2 </a:t>
            </a:r>
            <a:r>
              <a:rPr lang="ko-KR" altLang="en-US" b="1" dirty="0">
                <a:latin typeface="+mj-ea"/>
                <a:ea typeface="+mj-ea"/>
              </a:rPr>
              <a:t>검사업체 선정</a:t>
            </a:r>
          </a:p>
        </p:txBody>
      </p:sp>
      <p:graphicFrame>
        <p:nvGraphicFramePr>
          <p:cNvPr id="6" name="표 132">
            <a:extLst>
              <a:ext uri="{FF2B5EF4-FFF2-40B4-BE49-F238E27FC236}">
                <a16:creationId xmlns:a16="http://schemas.microsoft.com/office/drawing/2014/main" id="{6EDCA77C-665F-40EC-8B78-E5E38118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79864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P5.3.1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소매판매점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정육점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조달팀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77768"/>
              </p:ext>
            </p:extLst>
          </p:nvPr>
        </p:nvGraphicFramePr>
        <p:xfrm>
          <a:off x="127635" y="765581"/>
          <a:ext cx="965073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51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819868">
                  <a:extLst>
                    <a:ext uri="{9D8B030D-6E8A-4147-A177-3AD203B41FA5}">
                      <a16:colId xmlns:a16="http://schemas.microsoft.com/office/drawing/2014/main" val="141347345"/>
                    </a:ext>
                  </a:extLst>
                </a:gridCol>
                <a:gridCol w="3078703">
                  <a:extLst>
                    <a:ext uri="{9D8B030D-6E8A-4147-A177-3AD203B41FA5}">
                      <a16:colId xmlns:a16="http://schemas.microsoft.com/office/drawing/2014/main" val="1370288649"/>
                    </a:ext>
                  </a:extLst>
                </a:gridCol>
                <a:gridCol w="2760709">
                  <a:extLst>
                    <a:ext uri="{9D8B030D-6E8A-4147-A177-3AD203B41FA5}">
                      <a16:colId xmlns:a16="http://schemas.microsoft.com/office/drawing/2014/main" val="2708595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Symbol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Example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Event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등의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 &amp; Task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Process/Activity Step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단위 작업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7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Internal Process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협업 프로세스 영역 內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17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External Process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협업 프로세스 영역 外의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79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 Point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판단 및 의사 결정 행위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40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 이상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5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Direction of 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산출물의 방향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정보의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682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5F0BAE-6DF5-4CDD-AD1A-DA28F6C96A2C}"/>
              </a:ext>
            </a:extLst>
          </p:cNvPr>
          <p:cNvSpPr txBox="1"/>
          <p:nvPr/>
        </p:nvSpPr>
        <p:spPr>
          <a:xfrm>
            <a:off x="5508963" y="209305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P5.3.1 </a:t>
            </a:r>
            <a:r>
              <a:rPr lang="ko-KR" altLang="en-US" b="1" dirty="0">
                <a:latin typeface="+mj-ea"/>
                <a:ea typeface="+mj-ea"/>
              </a:rPr>
              <a:t>소매판매업체</a:t>
            </a:r>
            <a:r>
              <a:rPr lang="en-US" altLang="ko-KR" b="1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정육점</a:t>
            </a:r>
          </a:p>
        </p:txBody>
      </p:sp>
      <p:sp>
        <p:nvSpPr>
          <p:cNvPr id="2" name="육각형 1">
            <a:extLst>
              <a:ext uri="{FF2B5EF4-FFF2-40B4-BE49-F238E27FC236}">
                <a16:creationId xmlns:a16="http://schemas.microsoft.com/office/drawing/2014/main" id="{712183FB-02F3-4AD5-B5D1-133F97BCC7CC}"/>
              </a:ext>
            </a:extLst>
          </p:cNvPr>
          <p:cNvSpPr/>
          <p:nvPr/>
        </p:nvSpPr>
        <p:spPr>
          <a:xfrm>
            <a:off x="2510147" y="1132114"/>
            <a:ext cx="1060704" cy="54428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93B0F572-4EC0-441B-996C-5D8AF9F4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09456"/>
              </p:ext>
            </p:extLst>
          </p:nvPr>
        </p:nvGraphicFramePr>
        <p:xfrm>
          <a:off x="2479000" y="186334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AA8C42A-E382-435B-9944-04E0CCED3EFC}"/>
              </a:ext>
            </a:extLst>
          </p:cNvPr>
          <p:cNvSpPr/>
          <p:nvPr/>
        </p:nvSpPr>
        <p:spPr>
          <a:xfrm>
            <a:off x="2510147" y="2598928"/>
            <a:ext cx="1060704" cy="54428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19ED053D-A941-4738-BCE5-F7005A34A51E}"/>
              </a:ext>
            </a:extLst>
          </p:cNvPr>
          <p:cNvSpPr/>
          <p:nvPr/>
        </p:nvSpPr>
        <p:spPr>
          <a:xfrm>
            <a:off x="2510147" y="3330158"/>
            <a:ext cx="1060704" cy="54428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8639308-2AAD-40EC-8458-D4C282BE0F5C}"/>
              </a:ext>
            </a:extLst>
          </p:cNvPr>
          <p:cNvSpPr/>
          <p:nvPr/>
        </p:nvSpPr>
        <p:spPr>
          <a:xfrm>
            <a:off x="2510147" y="4067217"/>
            <a:ext cx="1060704" cy="5442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7C359BE-B3DF-4F4B-9C6A-CB2BA9472C8D}"/>
              </a:ext>
            </a:extLst>
          </p:cNvPr>
          <p:cNvSpPr/>
          <p:nvPr/>
        </p:nvSpPr>
        <p:spPr>
          <a:xfrm>
            <a:off x="2510147" y="4900568"/>
            <a:ext cx="365759" cy="36575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F71BF95-D86B-4CE7-9EB5-F7220FA6D608}"/>
              </a:ext>
            </a:extLst>
          </p:cNvPr>
          <p:cNvSpPr/>
          <p:nvPr/>
        </p:nvSpPr>
        <p:spPr>
          <a:xfrm>
            <a:off x="3236238" y="4900568"/>
            <a:ext cx="365759" cy="36575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18D02C-9962-43CE-8E19-D888FE0F100B}"/>
              </a:ext>
            </a:extLst>
          </p:cNvPr>
          <p:cNvCxnSpPr>
            <a:cxnSpLocks/>
          </p:cNvCxnSpPr>
          <p:nvPr/>
        </p:nvCxnSpPr>
        <p:spPr>
          <a:xfrm>
            <a:off x="2393209" y="5820507"/>
            <a:ext cx="120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A75633BA-3755-4992-9EB9-77C6772E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3018"/>
              </p:ext>
            </p:extLst>
          </p:nvPr>
        </p:nvGraphicFramePr>
        <p:xfrm>
          <a:off x="4103465" y="186334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A103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MNL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잠재 부품 업체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소스 확보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B9D27033-C6C9-4B6E-9187-A72A50E5F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66319"/>
              </p:ext>
            </p:extLst>
          </p:nvPr>
        </p:nvGraphicFramePr>
        <p:xfrm>
          <a:off x="5727931" y="186334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부품 정보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요청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27077A8B-F52D-4686-B2D6-FC0224C3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48729"/>
              </p:ext>
            </p:extLst>
          </p:nvPr>
        </p:nvGraphicFramePr>
        <p:xfrm>
          <a:off x="4103465" y="113211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B508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SPSS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최적 부품 등급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38" name="육각형 37">
            <a:extLst>
              <a:ext uri="{FF2B5EF4-FFF2-40B4-BE49-F238E27FC236}">
                <a16:creationId xmlns:a16="http://schemas.microsoft.com/office/drawing/2014/main" id="{2761F480-9834-451E-96EC-C2C886980BBF}"/>
              </a:ext>
            </a:extLst>
          </p:cNvPr>
          <p:cNvSpPr/>
          <p:nvPr/>
        </p:nvSpPr>
        <p:spPr>
          <a:xfrm>
            <a:off x="5759077" y="1132114"/>
            <a:ext cx="1060704" cy="54428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승인 완료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75875D47-0C81-4D07-9D3E-62C9CB887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91253"/>
              </p:ext>
            </p:extLst>
          </p:nvPr>
        </p:nvGraphicFramePr>
        <p:xfrm>
          <a:off x="5727931" y="259457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A101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MNL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예상 정보 소스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파악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56D8BBBB-0222-411D-AEF1-6FDF1EABB65D}"/>
              </a:ext>
            </a:extLst>
          </p:cNvPr>
          <p:cNvSpPr/>
          <p:nvPr/>
        </p:nvSpPr>
        <p:spPr>
          <a:xfrm>
            <a:off x="4134611" y="2598928"/>
            <a:ext cx="1060704" cy="54428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잠재 부품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 요청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전사 소싱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F01EDBFE-D588-4748-AE7E-675B6B463DBC}"/>
              </a:ext>
            </a:extLst>
          </p:cNvPr>
          <p:cNvSpPr/>
          <p:nvPr/>
        </p:nvSpPr>
        <p:spPr>
          <a:xfrm>
            <a:off x="4134611" y="3330158"/>
            <a:ext cx="1060704" cy="54428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상품화 과제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개념 작성</a:t>
            </a: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34F83C40-3D97-4F99-A034-B41226D32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45714"/>
              </p:ext>
            </p:extLst>
          </p:nvPr>
        </p:nvGraphicFramePr>
        <p:xfrm>
          <a:off x="5727930" y="3325309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D102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MNL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74E174F6-773F-4DA7-9CEF-82C24E4E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34573"/>
              </p:ext>
            </p:extLst>
          </p:nvPr>
        </p:nvGraphicFramePr>
        <p:xfrm>
          <a:off x="4103465" y="4065040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A105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부품 정보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요청 접수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4BB7D906-EACD-4944-A835-03CD79614375}"/>
              </a:ext>
            </a:extLst>
          </p:cNvPr>
          <p:cNvSpPr/>
          <p:nvPr/>
        </p:nvSpPr>
        <p:spPr>
          <a:xfrm>
            <a:off x="5508963" y="4067217"/>
            <a:ext cx="1060704" cy="5442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업체 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3DC1E8FE-F25A-437A-8A99-75A41D78A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83652"/>
              </p:ext>
            </p:extLst>
          </p:nvPr>
        </p:nvGraphicFramePr>
        <p:xfrm>
          <a:off x="4244143" y="4745942"/>
          <a:ext cx="8416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09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396430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2FB3E97A-B8D1-458C-85F4-66EE4AD1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45134"/>
              </p:ext>
            </p:extLst>
          </p:nvPr>
        </p:nvGraphicFramePr>
        <p:xfrm>
          <a:off x="5868608" y="4745942"/>
          <a:ext cx="8416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09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396430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63F57100-3C9B-40DE-AC43-8C33C0774BD6}"/>
              </a:ext>
            </a:extLst>
          </p:cNvPr>
          <p:cNvSpPr/>
          <p:nvPr/>
        </p:nvSpPr>
        <p:spPr>
          <a:xfrm>
            <a:off x="5294315" y="5020262"/>
            <a:ext cx="365759" cy="36575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50C65E7-4101-440B-BB54-1FD818BF4E23}"/>
              </a:ext>
            </a:extLst>
          </p:cNvPr>
          <p:cNvCxnSpPr>
            <a:cxnSpLocks/>
            <a:stCxn id="46" idx="2"/>
            <a:endCxn id="50" idx="2"/>
          </p:cNvCxnSpPr>
          <p:nvPr/>
        </p:nvCxnSpPr>
        <p:spPr>
          <a:xfrm rot="16200000" flipH="1">
            <a:off x="4933918" y="4842745"/>
            <a:ext cx="91440" cy="6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53A84CA-2068-4DC6-B3C2-BD9B53BA349C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>
          <a:xfrm rot="5400000">
            <a:off x="5929031" y="4842746"/>
            <a:ext cx="91440" cy="6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35487867-184E-4204-B735-C10495705CB4}"/>
              </a:ext>
            </a:extLst>
          </p:cNvPr>
          <p:cNvSpPr/>
          <p:nvPr/>
        </p:nvSpPr>
        <p:spPr>
          <a:xfrm>
            <a:off x="5294315" y="5650169"/>
            <a:ext cx="365759" cy="365759"/>
          </a:xfrm>
          <a:prstGeom prst="arc">
            <a:avLst>
              <a:gd name="adj1" fmla="val 10800000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8C62997-94DB-4DB0-B6AD-201AFA060B07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4402121" y="5833049"/>
            <a:ext cx="892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8BCC01-B1C2-4899-AC40-03ED1637BB0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660074" y="5833049"/>
            <a:ext cx="1018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37ABC17-DB3A-47C9-BA6F-14890A09610B}"/>
              </a:ext>
            </a:extLst>
          </p:cNvPr>
          <p:cNvCxnSpPr/>
          <p:nvPr/>
        </p:nvCxnSpPr>
        <p:spPr>
          <a:xfrm>
            <a:off x="5477194" y="5560855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88CECD-6CF4-4AE3-A2E4-DE39A713C733}"/>
              </a:ext>
            </a:extLst>
          </p:cNvPr>
          <p:cNvSpPr txBox="1"/>
          <p:nvPr/>
        </p:nvSpPr>
        <p:spPr>
          <a:xfrm>
            <a:off x="5660074" y="558682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Part-List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2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390</Words>
  <Application>Microsoft Office PowerPoint</Application>
  <PresentationFormat>A4 용지(210x297mm)</PresentationFormat>
  <Paragraphs>363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PC16</cp:lastModifiedBy>
  <cp:revision>162</cp:revision>
  <dcterms:created xsi:type="dcterms:W3CDTF">2021-05-18T14:24:34Z</dcterms:created>
  <dcterms:modified xsi:type="dcterms:W3CDTF">2021-05-19T02:40:57Z</dcterms:modified>
</cp:coreProperties>
</file>