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59" r:id="rId10"/>
    <p:sldId id="261" r:id="rId11"/>
    <p:sldId id="268" r:id="rId12"/>
    <p:sldId id="260" r:id="rId13"/>
    <p:sldId id="262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에러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타입 별 에러 페이지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파일에서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&lt;exception-type&gt; : </a:t>
            </a:r>
            <a:r>
              <a:rPr lang="ko-KR" altLang="en-US" dirty="0" smtClean="0"/>
              <a:t>예외 클래스의 완전한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&lt;location&gt; : </a:t>
            </a:r>
            <a:r>
              <a:rPr lang="ko-KR" altLang="en-US" dirty="0" smtClean="0"/>
              <a:t>해당 응답 상태 코드에 알맞은 에러 화면을 출력할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500174"/>
            <a:ext cx="7643866" cy="255454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&lt;exception-type&gt;</a:t>
            </a:r>
            <a:r>
              <a:rPr kumimoji="1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예외클래스명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&lt;/exception-type&gt;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WEB-INF/web.xml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68760"/>
            <a:ext cx="73110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  &lt;</a:t>
            </a:r>
            <a:r>
              <a:rPr lang="en-US" altLang="ko-KR" dirty="0"/>
              <a:t>error-page&gt;</a:t>
            </a:r>
          </a:p>
          <a:p>
            <a:r>
              <a:rPr lang="en-US" altLang="ko-KR" dirty="0"/>
              <a:t>  &lt;error-code&gt;404&lt;/error-code&gt;</a:t>
            </a:r>
          </a:p>
          <a:p>
            <a:r>
              <a:rPr lang="en-US" altLang="ko-KR" dirty="0"/>
              <a:t>  &lt;location&gt;/chapter06/error/error404.</a:t>
            </a:r>
            <a:r>
              <a:rPr lang="en-US" altLang="ko-KR" u="sng" dirty="0"/>
              <a:t>jsp&lt;/location&gt;</a:t>
            </a:r>
          </a:p>
          <a:p>
            <a:r>
              <a:rPr lang="en-US" altLang="ko-KR" dirty="0"/>
              <a:t>  &lt;/error-page&gt;</a:t>
            </a:r>
          </a:p>
          <a:p>
            <a:r>
              <a:rPr lang="ko-KR" altLang="en-US" dirty="0"/>
              <a:t>  </a:t>
            </a:r>
          </a:p>
          <a:p>
            <a:r>
              <a:rPr lang="en-US" altLang="ko-KR" dirty="0"/>
              <a:t>  &lt;error-page&gt;</a:t>
            </a:r>
          </a:p>
          <a:p>
            <a:r>
              <a:rPr lang="en-US" altLang="ko-KR" dirty="0"/>
              <a:t>  &lt;error-code&gt;500&lt;/error-code&gt;</a:t>
            </a:r>
          </a:p>
          <a:p>
            <a:r>
              <a:rPr lang="en-US" altLang="ko-KR" dirty="0"/>
              <a:t>  &lt;location&gt;/chapter06/error/</a:t>
            </a:r>
            <a:r>
              <a:rPr lang="en-US" altLang="ko-KR" dirty="0" err="1"/>
              <a:t>errorNullPointer.jsp</a:t>
            </a:r>
            <a:r>
              <a:rPr lang="en-US" altLang="ko-KR" dirty="0"/>
              <a:t>&lt;/location&gt;</a:t>
            </a:r>
          </a:p>
          <a:p>
            <a:r>
              <a:rPr lang="en-US" altLang="ko-KR" dirty="0"/>
              <a:t>  &lt;/error-page&gt;</a:t>
            </a:r>
          </a:p>
          <a:p>
            <a:r>
              <a:rPr lang="ko-KR" altLang="en-US" dirty="0"/>
              <a:t>  </a:t>
            </a:r>
          </a:p>
          <a:p>
            <a:r>
              <a:rPr lang="en-US" altLang="ko-KR" dirty="0"/>
              <a:t>  &lt;error-page&gt;</a:t>
            </a:r>
          </a:p>
          <a:p>
            <a:r>
              <a:rPr lang="en-US" altLang="ko-KR" dirty="0"/>
              <a:t>  &lt;exception-type&gt;</a:t>
            </a:r>
            <a:r>
              <a:rPr lang="en-US" altLang="ko-KR" dirty="0" err="1"/>
              <a:t>java.lang.NullPointerException</a:t>
            </a:r>
            <a:r>
              <a:rPr lang="en-US" altLang="ko-KR" dirty="0"/>
              <a:t>&lt;/exception-type&gt;</a:t>
            </a:r>
          </a:p>
          <a:p>
            <a:r>
              <a:rPr lang="en-US" altLang="ko-KR" dirty="0"/>
              <a:t>  &lt;location&gt;/chapter06/error/</a:t>
            </a:r>
            <a:r>
              <a:rPr lang="en-US" altLang="ko-KR" dirty="0" err="1"/>
              <a:t>errorNullPointer.jsp</a:t>
            </a:r>
            <a:r>
              <a:rPr lang="en-US" altLang="ko-KR" dirty="0"/>
              <a:t>&lt;/location&gt;</a:t>
            </a:r>
          </a:p>
          <a:p>
            <a:r>
              <a:rPr lang="en-US" altLang="ko-KR" dirty="0"/>
              <a:t>  &lt;/error-page&gt;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43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페이지 우선 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en-US" dirty="0" smtClean="0"/>
              <a:t> </a:t>
            </a:r>
            <a:r>
              <a:rPr lang="en-US" dirty="0" err="1" smtClean="0"/>
              <a:t>errorPage</a:t>
            </a:r>
            <a:r>
              <a:rPr lang="en-US" dirty="0" smtClean="0"/>
              <a:t> </a:t>
            </a:r>
            <a:r>
              <a:rPr lang="ko-KR" altLang="en-US" dirty="0" smtClean="0"/>
              <a:t>속성에서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JSP </a:t>
            </a:r>
            <a:r>
              <a:rPr lang="ko-KR" altLang="en-US" dirty="0" smtClean="0"/>
              <a:t>페이지에서 발생한 예외 타입이</a:t>
            </a:r>
            <a:r>
              <a:rPr lang="en-US" dirty="0" smtClean="0"/>
              <a:t> web.xml </a:t>
            </a:r>
            <a:r>
              <a:rPr lang="ko-KR" altLang="en-US" dirty="0" smtClean="0"/>
              <a:t>파일의</a:t>
            </a:r>
            <a:r>
              <a:rPr lang="en-US" dirty="0" smtClean="0"/>
              <a:t> &lt;exception-type&gt;</a:t>
            </a:r>
            <a:r>
              <a:rPr lang="ko-KR" altLang="en-US" dirty="0" smtClean="0"/>
              <a:t>에서 지정한 예외 타입과 동일한 경우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JSP </a:t>
            </a:r>
            <a:r>
              <a:rPr lang="ko-KR" altLang="en-US" dirty="0" smtClean="0"/>
              <a:t>페이지에서 발생한 에러 코드가</a:t>
            </a:r>
            <a:r>
              <a:rPr lang="en-US" dirty="0" smtClean="0"/>
              <a:t> web.xml </a:t>
            </a:r>
            <a:r>
              <a:rPr lang="ko-KR" altLang="en-US" dirty="0" smtClean="0"/>
              <a:t>파일의</a:t>
            </a:r>
            <a:r>
              <a:rPr lang="en-US" dirty="0" smtClean="0"/>
              <a:t> &lt;error-code&gt;</a:t>
            </a:r>
            <a:r>
              <a:rPr lang="ko-KR" altLang="en-US" dirty="0" smtClean="0"/>
              <a:t>에서 지정한 에러 코드와 동일한 경우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아무것도 해당되지 않을 경우 웹 컨테이너가 제공하는 기본 에러 페이지를 보여준다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버퍼와 에러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페이지는 버퍼가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되기 전에 처리되어야 함</a:t>
            </a:r>
            <a:endParaRPr lang="ko-KR" altLang="en-US" dirty="0"/>
          </a:p>
        </p:txBody>
      </p:sp>
      <p:pic>
        <p:nvPicPr>
          <p:cNvPr id="17410" name="Picture 2" descr="fig08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3"/>
            <a:ext cx="6163618" cy="5060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chapter06/</a:t>
            </a:r>
            <a:r>
              <a:rPr lang="en-US" altLang="ko-KR" dirty="0" err="1" smtClean="0"/>
              <a:t>bufferOverflow.jsp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794300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</a:t>
            </a:r>
            <a:r>
              <a:rPr lang="en-US" altLang="ko-KR" sz="1600" i="1" dirty="0"/>
              <a:t>"text/html; charset=</a:t>
            </a:r>
            <a:r>
              <a:rPr lang="en-US" altLang="ko-KR" sz="1600" i="1" dirty="0" err="1"/>
              <a:t>euc-kr</a:t>
            </a:r>
            <a:r>
              <a:rPr lang="en-US" altLang="ko-KR" sz="1600" i="1" dirty="0"/>
              <a:t>" %&gt;</a:t>
            </a:r>
          </a:p>
          <a:p>
            <a:r>
              <a:rPr lang="en-US" altLang="ko-KR" sz="1600" dirty="0"/>
              <a:t>&lt;%@ page buffer=</a:t>
            </a:r>
            <a:r>
              <a:rPr lang="en-US" altLang="ko-KR" sz="1600" i="1" dirty="0"/>
              <a:t>"1kb" %&gt;</a:t>
            </a:r>
          </a:p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errorPage</a:t>
            </a:r>
            <a:r>
              <a:rPr lang="en-US" altLang="ko-KR" sz="1600" dirty="0"/>
              <a:t> = </a:t>
            </a:r>
            <a:r>
              <a:rPr lang="en-US" altLang="ko-KR" sz="1600" i="1" dirty="0"/>
              <a:t>"/chapter06/error/</a:t>
            </a:r>
            <a:r>
              <a:rPr lang="en-US" altLang="ko-KR" sz="1600" i="1" dirty="0" err="1"/>
              <a:t>viewErrorMessage.jsp</a:t>
            </a:r>
            <a:r>
              <a:rPr lang="en-US" altLang="ko-KR" sz="1600" i="1" dirty="0"/>
              <a:t>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버퍼 </a:t>
            </a:r>
            <a:r>
              <a:rPr lang="ko-KR" altLang="en-US" sz="1600" dirty="0" err="1"/>
              <a:t>플러시</a:t>
            </a:r>
            <a:r>
              <a:rPr lang="ko-KR" altLang="en-US" sz="1600" dirty="0"/>
              <a:t> 이후 예외 발생 결과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&lt;!-- 02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버퍼 크기를 </a:t>
            </a:r>
            <a:r>
              <a:rPr lang="en-US" altLang="ko-KR" sz="1600" dirty="0"/>
              <a:t>1KB</a:t>
            </a:r>
            <a:r>
              <a:rPr lang="ko-KR" altLang="en-US" sz="1600" dirty="0"/>
              <a:t>로 설정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/>
              <a:t>&lt;!-- 03</a:t>
            </a:r>
            <a:r>
              <a:rPr lang="ko-KR" altLang="en-US" sz="1600" dirty="0"/>
              <a:t>행 </a:t>
            </a:r>
            <a:r>
              <a:rPr lang="en-US" altLang="ko-KR" sz="1600" dirty="0"/>
              <a:t>: error </a:t>
            </a:r>
            <a:r>
              <a:rPr lang="ko-KR" altLang="en-US" sz="1600" dirty="0"/>
              <a:t>페이지를 지정함 </a:t>
            </a:r>
            <a:r>
              <a:rPr lang="en-US" altLang="ko-KR" sz="1600" dirty="0"/>
              <a:t>--&gt;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&lt;!-- 1KB</a:t>
            </a:r>
            <a:r>
              <a:rPr lang="ko-KR" altLang="en-US" sz="1600" dirty="0"/>
              <a:t>를 초과하는 데이터를 출력해서 버퍼가 </a:t>
            </a:r>
            <a:r>
              <a:rPr lang="en-US" altLang="ko-KR" sz="1600" dirty="0"/>
              <a:t>flush </a:t>
            </a:r>
            <a:r>
              <a:rPr lang="ko-KR" altLang="en-US" sz="1600" dirty="0"/>
              <a:t>되도록 함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과정에서 </a:t>
            </a:r>
            <a:r>
              <a:rPr lang="en-US" altLang="ko-KR" sz="1600" dirty="0"/>
              <a:t>200 </a:t>
            </a:r>
            <a:r>
              <a:rPr lang="ko-KR" altLang="en-US" sz="1600" dirty="0"/>
              <a:t>응답 코드가 전송됨 </a:t>
            </a:r>
            <a:r>
              <a:rPr lang="en-US" altLang="ko-KR" sz="1600" dirty="0"/>
              <a:t>--&gt;</a:t>
            </a:r>
          </a:p>
          <a:p>
            <a:r>
              <a:rPr lang="nn-NO" altLang="ko-KR" sz="1600" dirty="0"/>
              <a:t>&lt;%  </a:t>
            </a:r>
            <a:r>
              <a:rPr lang="nn-NO" altLang="ko-KR" sz="1600" b="1" dirty="0"/>
              <a:t>for (int i = 0 ; i &lt; 256 ; i++) { out.println(i); }  %&gt;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&lt;!-- </a:t>
            </a:r>
            <a:r>
              <a:rPr lang="ko-KR" altLang="en-US" sz="1600" dirty="0"/>
              <a:t>자바에서는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나누면 </a:t>
            </a:r>
            <a:r>
              <a:rPr lang="en-US" altLang="ko-KR" sz="1600" dirty="0" err="1"/>
              <a:t>ArithmeticException</a:t>
            </a:r>
            <a:r>
              <a:rPr lang="ko-KR" altLang="en-US" sz="1600" dirty="0"/>
              <a:t>이 발생함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     </a:t>
            </a:r>
            <a:r>
              <a:rPr lang="en-US" altLang="ko-KR" sz="1600" u="sng" dirty="0" err="1"/>
              <a:t>excpetion</a:t>
            </a:r>
            <a:r>
              <a:rPr lang="ko-KR" altLang="en-US" sz="1600" u="sng" dirty="0"/>
              <a:t>이 발생하므로 </a:t>
            </a:r>
            <a:r>
              <a:rPr lang="en-US" altLang="ko-KR" sz="1600" u="sng" dirty="0" err="1"/>
              <a:t>errorPage</a:t>
            </a:r>
            <a:r>
              <a:rPr lang="ko-KR" altLang="en-US" sz="1600" u="sng" dirty="0"/>
              <a:t>로 지정한 </a:t>
            </a:r>
            <a:r>
              <a:rPr lang="en-US" altLang="ko-KR" sz="1600" u="sng" dirty="0" err="1"/>
              <a:t>viewErrorMessage.jsp</a:t>
            </a:r>
            <a:r>
              <a:rPr lang="ko-KR" altLang="en-US" sz="1600" u="sng" dirty="0"/>
              <a:t>를 사용함 </a:t>
            </a:r>
            <a:r>
              <a:rPr lang="en-US" altLang="ko-KR" sz="1600" u="sng" dirty="0"/>
              <a:t>--&gt;</a:t>
            </a:r>
          </a:p>
          <a:p>
            <a:r>
              <a:rPr lang="en-US" altLang="ko-KR" sz="1600" dirty="0"/>
              <a:t>&lt;%=</a:t>
            </a:r>
            <a:r>
              <a:rPr lang="ko-KR" altLang="en-US" sz="1600" dirty="0"/>
              <a:t> </a:t>
            </a:r>
            <a:r>
              <a:rPr lang="en-US" altLang="ko-KR" sz="1600" dirty="0"/>
              <a:t>1 / 0 %&gt;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97152"/>
            <a:ext cx="4394448" cy="1690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모서리가 둥근 사각형 설명선 5"/>
          <p:cNvSpPr/>
          <p:nvPr/>
        </p:nvSpPr>
        <p:spPr>
          <a:xfrm>
            <a:off x="1475656" y="4848702"/>
            <a:ext cx="2520280" cy="1296144"/>
          </a:xfrm>
          <a:prstGeom prst="wedgeRoundRectCallout">
            <a:avLst>
              <a:gd name="adj1" fmla="val 81384"/>
              <a:gd name="adj2" fmla="val 319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내용이 일부 앞에 출력되고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뒤에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페이지의 내용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1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 지정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에러 페이지 작성</a:t>
            </a:r>
            <a:endParaRPr lang="en-US" altLang="ko-KR" dirty="0" smtClean="0"/>
          </a:p>
          <a:p>
            <a:r>
              <a:rPr lang="ko-KR" altLang="en-US" dirty="0" smtClean="0"/>
              <a:t>응답 상태 코드 별 에러 페이지 지정</a:t>
            </a:r>
            <a:endParaRPr lang="en-US" altLang="ko-KR" dirty="0" smtClean="0"/>
          </a:p>
          <a:p>
            <a:r>
              <a:rPr lang="ko-KR" altLang="en-US" dirty="0" smtClean="0"/>
              <a:t>예외 타입 별 에러 페이지 지정</a:t>
            </a:r>
            <a:endParaRPr lang="en-US" altLang="ko-KR" dirty="0" smtClean="0"/>
          </a:p>
          <a:p>
            <a:r>
              <a:rPr lang="ko-KR" altLang="en-US" dirty="0" smtClean="0"/>
              <a:t>에러 페이지 우선 순위 및 에러 페이지 지정 형태</a:t>
            </a:r>
            <a:endParaRPr lang="en-US" altLang="ko-KR" dirty="0" smtClean="0"/>
          </a:p>
          <a:p>
            <a:r>
              <a:rPr lang="ko-KR" altLang="en-US" dirty="0" smtClean="0"/>
              <a:t>버퍼와 에러 페이지 관계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chapter06/</a:t>
            </a:r>
            <a:r>
              <a:rPr lang="en-US" altLang="ko-KR" dirty="0" err="1" smtClean="0"/>
              <a:t>readParameterNoErrorPage.jsp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22722"/>
            <a:ext cx="7909025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</a:t>
            </a:r>
            <a:r>
              <a:rPr lang="en-US" altLang="ko-KR" i="1" dirty="0"/>
              <a:t>"text/html; charset=UTF-8"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 err="1"/>
              <a:t>파라미터</a:t>
            </a:r>
            <a:r>
              <a:rPr lang="ko-KR" altLang="en-US" dirty="0"/>
              <a:t> 출력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&lt;!-- name </a:t>
            </a:r>
            <a:r>
              <a:rPr lang="ko-KR" altLang="en-US" dirty="0" err="1"/>
              <a:t>파라미터가</a:t>
            </a:r>
            <a:r>
              <a:rPr lang="ko-KR" altLang="en-US" dirty="0"/>
              <a:t> 없어 에러가 발생함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name </a:t>
            </a:r>
            <a:r>
              <a:rPr lang="ko-KR" altLang="en-US" dirty="0" err="1"/>
              <a:t>파라미터</a:t>
            </a:r>
            <a:r>
              <a:rPr lang="ko-KR" altLang="en-US" dirty="0"/>
              <a:t> 값 </a:t>
            </a:r>
            <a:r>
              <a:rPr lang="en-US" altLang="ko-KR" dirty="0"/>
              <a:t>: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("name").</a:t>
            </a:r>
            <a:r>
              <a:rPr lang="en-US" altLang="ko-KR" dirty="0" err="1"/>
              <a:t>toUpperCase</a:t>
            </a:r>
            <a:r>
              <a:rPr lang="en-US" altLang="ko-KR" dirty="0"/>
              <a:t>() %&gt;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20" y="2924944"/>
            <a:ext cx="5483222" cy="3859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755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chapter06/</a:t>
            </a:r>
            <a:r>
              <a:rPr lang="en-US" altLang="ko-KR" dirty="0" err="1" smtClean="0"/>
              <a:t>readParameterWithTry.jsp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628896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</a:t>
            </a:r>
            <a:r>
              <a:rPr lang="en-US" altLang="ko-KR" i="1" dirty="0"/>
              <a:t>"text/html; charset=UTF-8"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 err="1"/>
              <a:t>파라미터</a:t>
            </a:r>
            <a:r>
              <a:rPr lang="ko-KR" altLang="en-US" dirty="0"/>
              <a:t> 출력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name </a:t>
            </a:r>
            <a:r>
              <a:rPr lang="ko-KR" altLang="en-US" dirty="0" err="1"/>
              <a:t>파라미터</a:t>
            </a:r>
            <a:r>
              <a:rPr lang="ko-KR" altLang="en-US" dirty="0"/>
              <a:t>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&lt;% </a:t>
            </a:r>
            <a:r>
              <a:rPr lang="en-US" altLang="ko-KR" b="1" dirty="0"/>
              <a:t>try{ %&gt;</a:t>
            </a:r>
          </a:p>
          <a:p>
            <a:r>
              <a:rPr lang="en-US" altLang="ko-KR" dirty="0"/>
              <a:t>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("name").</a:t>
            </a:r>
            <a:r>
              <a:rPr lang="en-US" altLang="ko-KR" dirty="0" err="1"/>
              <a:t>toUpperCase</a:t>
            </a:r>
            <a:r>
              <a:rPr lang="en-US" altLang="ko-KR" dirty="0"/>
              <a:t>() %&gt;</a:t>
            </a:r>
          </a:p>
          <a:p>
            <a:r>
              <a:rPr lang="en-US" altLang="ko-KR" dirty="0"/>
              <a:t>&lt;% }</a:t>
            </a:r>
            <a:r>
              <a:rPr lang="en-US" altLang="ko-KR" b="1" dirty="0"/>
              <a:t>catch(Exception ex){ %&gt;</a:t>
            </a:r>
          </a:p>
          <a:p>
            <a:r>
              <a:rPr lang="en-US" altLang="ko-KR" dirty="0"/>
              <a:t>name </a:t>
            </a:r>
            <a:r>
              <a:rPr lang="ko-KR" altLang="en-US" dirty="0" err="1"/>
              <a:t>파라미터가</a:t>
            </a:r>
            <a:r>
              <a:rPr lang="ko-KR" altLang="en-US" dirty="0"/>
              <a:t> 올바르지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&lt;%} %&gt;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221088"/>
            <a:ext cx="5362575" cy="1114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476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ko-KR" altLang="en-US" dirty="0" smtClean="0"/>
              <a:t>에러 페이지 지정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에러 페이지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845327"/>
            <a:ext cx="8229600" cy="4333967"/>
          </a:xfrm>
        </p:spPr>
        <p:txBody>
          <a:bodyPr/>
          <a:lstStyle/>
          <a:p>
            <a:r>
              <a:rPr lang="ko-KR" altLang="en-US" dirty="0" smtClean="0"/>
              <a:t>에러 페이지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b="1" dirty="0" err="1" smtClean="0"/>
              <a:t>errorPage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예외발생시보여질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" %&gt;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에러 페이지 작성</a:t>
            </a:r>
            <a:endParaRPr lang="en-US" altLang="ko-KR" dirty="0" smtClean="0"/>
          </a:p>
          <a:p>
            <a:pPr lvl="1"/>
            <a:r>
              <a:rPr lang="en-US" dirty="0" smtClean="0"/>
              <a:t>&lt;%@ page </a:t>
            </a:r>
            <a:r>
              <a:rPr lang="en-US" b="1" dirty="0" err="1" smtClean="0"/>
              <a:t>isErrorPage</a:t>
            </a:r>
            <a:r>
              <a:rPr lang="en-US" b="1" dirty="0" smtClean="0"/>
              <a:t> = "true"</a:t>
            </a:r>
            <a:r>
              <a:rPr lang="en-US" dirty="0" smtClean="0"/>
              <a:t> %&gt;</a:t>
            </a:r>
          </a:p>
          <a:p>
            <a:pPr lvl="2"/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 에러 페이지로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exception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발생한 예외 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exception.getMessage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예외 메시지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exception.printStackTrace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예외 추적 메시지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</a:t>
            </a:r>
            <a:r>
              <a:rPr lang="ko-KR" altLang="en-US" dirty="0" smtClean="0"/>
              <a:t>에서 예외가 올바르게 보여지려면 에러 페이지가 출력한 응답 데이터 크기가 </a:t>
            </a:r>
            <a:r>
              <a:rPr lang="en-US" altLang="ko-KR" dirty="0" smtClean="0"/>
              <a:t>513 </a:t>
            </a:r>
            <a:r>
              <a:rPr lang="ko-KR" altLang="en-US" dirty="0" smtClean="0"/>
              <a:t>바이트보다 커야 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36712"/>
            <a:ext cx="813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JSP</a:t>
            </a:r>
            <a:r>
              <a:rPr lang="ko-KR" altLang="en-US" dirty="0" smtClean="0"/>
              <a:t>는 실행 도중 </a:t>
            </a:r>
            <a:r>
              <a:rPr lang="ko-KR" altLang="en-US" dirty="0" err="1" smtClean="0"/>
              <a:t>익셉션이</a:t>
            </a:r>
            <a:r>
              <a:rPr lang="ko-KR" altLang="en-US" dirty="0" smtClean="0"/>
              <a:t> 발생할 때 에러 화면 대신 지정한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보여줄 수 있는 기능을 제공하고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발생하면 보여줄 </a:t>
            </a:r>
            <a:r>
              <a:rPr lang="en-US" altLang="ko-KR" dirty="0" smtClean="0"/>
              <a:t>JSP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페이지는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사용하여 지정함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chapter06/</a:t>
            </a:r>
            <a:r>
              <a:rPr lang="en-US" altLang="ko-KR" dirty="0" err="1" smtClean="0"/>
              <a:t>readParameter.jsp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30509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</a:t>
            </a:r>
            <a:r>
              <a:rPr lang="en-US" altLang="ko-KR" i="1" dirty="0"/>
              <a:t>"text/html; charset=</a:t>
            </a:r>
            <a:r>
              <a:rPr lang="en-US" altLang="ko-KR" i="1" dirty="0" err="1"/>
              <a:t>euc-kr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&lt;%@ page </a:t>
            </a:r>
            <a:r>
              <a:rPr lang="en-US" altLang="ko-KR" dirty="0" err="1"/>
              <a:t>errorPage</a:t>
            </a:r>
            <a:r>
              <a:rPr lang="en-US" altLang="ko-KR" dirty="0"/>
              <a:t> = </a:t>
            </a:r>
            <a:r>
              <a:rPr lang="en-US" altLang="ko-KR" i="1" dirty="0"/>
              <a:t>"/chapter06/error/</a:t>
            </a:r>
            <a:r>
              <a:rPr lang="en-US" altLang="ko-KR" i="1" dirty="0" err="1"/>
              <a:t>viewErrorMessage.jsp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 err="1"/>
              <a:t>파라미터</a:t>
            </a:r>
            <a:r>
              <a:rPr lang="ko-KR" altLang="en-US" dirty="0"/>
              <a:t> 출력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&lt;!-- 2</a:t>
            </a:r>
            <a:r>
              <a:rPr lang="ko-KR" altLang="en-US" dirty="0"/>
              <a:t>행에서 </a:t>
            </a:r>
            <a:r>
              <a:rPr lang="en-US" altLang="ko-KR" dirty="0"/>
              <a:t>exception</a:t>
            </a:r>
            <a:r>
              <a:rPr lang="ko-KR" altLang="en-US" dirty="0"/>
              <a:t>이 발생 시 </a:t>
            </a:r>
            <a:r>
              <a:rPr lang="en-US" altLang="ko-KR" dirty="0" err="1"/>
              <a:t>viewErrorMessage.jsp</a:t>
            </a:r>
            <a:r>
              <a:rPr lang="en-US" altLang="ko-KR" dirty="0"/>
              <a:t> </a:t>
            </a:r>
            <a:r>
              <a:rPr lang="ko-KR" altLang="en-US" dirty="0"/>
              <a:t>페이지를 실행하도록 </a:t>
            </a:r>
            <a:endParaRPr lang="en-US" altLang="ko-KR" dirty="0" smtClean="0"/>
          </a:p>
          <a:p>
            <a:r>
              <a:rPr lang="ko-KR" altLang="en-US" dirty="0" smtClean="0"/>
              <a:t>지정함 </a:t>
            </a:r>
            <a:r>
              <a:rPr lang="en-US" altLang="ko-KR" dirty="0"/>
              <a:t>--&gt;</a:t>
            </a:r>
          </a:p>
          <a:p>
            <a:endParaRPr lang="ko-KR" altLang="en-US" dirty="0"/>
          </a:p>
          <a:p>
            <a:r>
              <a:rPr lang="en-US" altLang="ko-KR" dirty="0"/>
              <a:t>&lt;!-- name </a:t>
            </a:r>
            <a:r>
              <a:rPr lang="ko-KR" altLang="en-US" dirty="0" err="1"/>
              <a:t>파라미터의</a:t>
            </a:r>
            <a:r>
              <a:rPr lang="ko-KR" altLang="en-US" dirty="0"/>
              <a:t> 값을 대문자로 변환하여 출력함</a:t>
            </a:r>
            <a:r>
              <a:rPr lang="en-US" altLang="ko-KR" dirty="0"/>
              <a:t>. name </a:t>
            </a:r>
            <a:r>
              <a:rPr lang="ko-KR" altLang="en-US" dirty="0" err="1"/>
              <a:t>파라미터가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존재하지 </a:t>
            </a:r>
            <a:r>
              <a:rPr lang="ko-KR" altLang="en-US" dirty="0"/>
              <a:t>않으면 </a:t>
            </a:r>
            <a:r>
              <a:rPr lang="en-US" altLang="ko-KR" dirty="0"/>
              <a:t>exception</a:t>
            </a:r>
            <a:r>
              <a:rPr lang="ko-KR" altLang="en-US" dirty="0"/>
              <a:t>이 발생</a:t>
            </a:r>
            <a:r>
              <a:rPr lang="en-US" altLang="ko-KR" dirty="0"/>
              <a:t>. --&gt;</a:t>
            </a:r>
          </a:p>
          <a:p>
            <a:r>
              <a:rPr lang="en-US" altLang="ko-KR" dirty="0"/>
              <a:t>&lt;!-- </a:t>
            </a:r>
            <a:r>
              <a:rPr lang="en-US" altLang="ko-KR" dirty="0" err="1"/>
              <a:t>NullPointException</a:t>
            </a:r>
            <a:r>
              <a:rPr lang="ko-KR" altLang="en-US" dirty="0"/>
              <a:t>이 발생하면</a:t>
            </a:r>
            <a:r>
              <a:rPr lang="en-US" altLang="ko-KR" dirty="0"/>
              <a:t>, WAS</a:t>
            </a:r>
            <a:r>
              <a:rPr lang="ko-KR" altLang="en-US" dirty="0"/>
              <a:t>는 자체적으로 </a:t>
            </a:r>
            <a:r>
              <a:rPr lang="en-US" altLang="ko-KR" dirty="0"/>
              <a:t>error </a:t>
            </a:r>
            <a:r>
              <a:rPr lang="ko-KR" altLang="en-US" dirty="0"/>
              <a:t>페이지를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생성하는 대신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속성에 지정한 </a:t>
            </a:r>
            <a:r>
              <a:rPr lang="en-US" altLang="ko-KR" dirty="0"/>
              <a:t>JSP</a:t>
            </a:r>
            <a:r>
              <a:rPr lang="ko-KR" altLang="en-US" dirty="0"/>
              <a:t>를 실행해서 </a:t>
            </a:r>
            <a:r>
              <a:rPr lang="en-US" altLang="ko-KR" dirty="0"/>
              <a:t>error </a:t>
            </a:r>
            <a:r>
              <a:rPr lang="ko-KR" altLang="en-US" dirty="0"/>
              <a:t>화면을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생성함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name </a:t>
            </a:r>
            <a:r>
              <a:rPr lang="ko-KR" altLang="en-US" dirty="0" err="1"/>
              <a:t>파라미터</a:t>
            </a:r>
            <a:r>
              <a:rPr lang="ko-KR" altLang="en-US" dirty="0"/>
              <a:t> 값</a:t>
            </a:r>
            <a:r>
              <a:rPr lang="en-US" altLang="ko-KR" dirty="0"/>
              <a:t>: &lt;%=</a:t>
            </a:r>
            <a:r>
              <a:rPr lang="ko-KR" altLang="en-US" dirty="0"/>
              <a:t>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("name").</a:t>
            </a:r>
            <a:r>
              <a:rPr lang="en-US" altLang="ko-KR" dirty="0" err="1"/>
              <a:t>toUpperCase</a:t>
            </a:r>
            <a:r>
              <a:rPr lang="en-US" altLang="ko-KR" dirty="0"/>
              <a:t>() %&gt;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64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chapter06/error/</a:t>
            </a:r>
            <a:r>
              <a:rPr lang="en-US" altLang="ko-KR" dirty="0" err="1" smtClean="0"/>
              <a:t>viewErrorMessage.jsp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6407523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</a:t>
            </a:r>
            <a:r>
              <a:rPr lang="en-US" altLang="ko-KR" sz="1400" i="1" dirty="0"/>
              <a:t>"text/html; charset=</a:t>
            </a:r>
            <a:r>
              <a:rPr lang="en-US" altLang="ko-KR" sz="1400" i="1" dirty="0" err="1"/>
              <a:t>euc-kr</a:t>
            </a:r>
            <a:r>
              <a:rPr lang="en-US" altLang="ko-KR" sz="1400" i="1" dirty="0"/>
              <a:t>" %&gt;</a:t>
            </a:r>
          </a:p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isErrorPage</a:t>
            </a:r>
            <a:r>
              <a:rPr lang="en-US" altLang="ko-KR" sz="1400" dirty="0"/>
              <a:t> = </a:t>
            </a:r>
            <a:r>
              <a:rPr lang="en-US" altLang="ko-KR" sz="1400" i="1" dirty="0"/>
              <a:t>"true"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예외 발생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요청 처리 과정에서 예외가 발생하였습니다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빠른 시간 내에 문제를 해결하도록 하겠습니다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&lt;p&gt;</a:t>
            </a:r>
          </a:p>
          <a:p>
            <a:r>
              <a:rPr lang="ko-KR" altLang="en-US" sz="1400" dirty="0"/>
              <a:t>에러 타입</a:t>
            </a:r>
            <a:r>
              <a:rPr lang="en-US" altLang="ko-KR" sz="1400" dirty="0"/>
              <a:t>: &lt;%=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exception.getClass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%&gt;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에러 메시지</a:t>
            </a:r>
            <a:r>
              <a:rPr lang="en-US" altLang="ko-KR" sz="1400" dirty="0"/>
              <a:t>: &lt;b&gt;&lt;%= </a:t>
            </a:r>
            <a:r>
              <a:rPr lang="en-US" altLang="ko-KR" sz="1400" dirty="0" err="1"/>
              <a:t>exception.getMessage</a:t>
            </a:r>
            <a:r>
              <a:rPr lang="en-US" altLang="ko-KR" sz="1400" dirty="0"/>
              <a:t>() %&gt;&lt;/b&gt;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  <a:p>
            <a:r>
              <a:rPr lang="en-US" altLang="ko-KR" sz="1400" dirty="0"/>
              <a:t>&lt;%--</a:t>
            </a:r>
          </a:p>
          <a:p>
            <a:r>
              <a:rPr lang="en-US" altLang="ko-KR" sz="1400" dirty="0"/>
              <a:t>&lt;!--</a:t>
            </a:r>
          </a:p>
          <a:p>
            <a:r>
              <a:rPr lang="ko-KR" altLang="en-US" sz="1400" dirty="0"/>
              <a:t>만약 에러 페이지의 길이가 </a:t>
            </a:r>
            <a:r>
              <a:rPr lang="en-US" altLang="ko-KR" sz="1400" dirty="0"/>
              <a:t>513 </a:t>
            </a:r>
            <a:r>
              <a:rPr lang="ko-KR" altLang="en-US" sz="1400" dirty="0"/>
              <a:t>바이트보다 작다면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인터넷 익스플로러는 이 페이지가 출력하는 에러 페이지를 출력하지 않고</a:t>
            </a:r>
          </a:p>
          <a:p>
            <a:r>
              <a:rPr lang="ko-KR" altLang="en-US" sz="1400" dirty="0"/>
              <a:t>자체적으로 제공하는 </a:t>
            </a:r>
            <a:r>
              <a:rPr lang="en-US" altLang="ko-KR" sz="1400" dirty="0"/>
              <a:t>'HTTP </a:t>
            </a:r>
            <a:r>
              <a:rPr lang="ko-KR" altLang="en-US" sz="1400" dirty="0"/>
              <a:t>오류 메시지</a:t>
            </a:r>
            <a:r>
              <a:rPr lang="en-US" altLang="ko-KR" sz="1400" dirty="0"/>
              <a:t>' </a:t>
            </a:r>
            <a:r>
              <a:rPr lang="ko-KR" altLang="en-US" sz="1400" dirty="0"/>
              <a:t>화면을 출력할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만약 에러 페이지의 길이가 </a:t>
            </a:r>
            <a:r>
              <a:rPr lang="en-US" altLang="ko-KR" sz="1400" dirty="0"/>
              <a:t>513 </a:t>
            </a:r>
            <a:r>
              <a:rPr lang="ko-KR" altLang="en-US" sz="1400" dirty="0"/>
              <a:t>바이트보다 작은데</a:t>
            </a:r>
          </a:p>
          <a:p>
            <a:r>
              <a:rPr lang="ko-KR" altLang="en-US" sz="1400" dirty="0"/>
              <a:t>에러 페이지의 내용이 인터넷 익스플로러에서도 올바르게 출력되길 원한다면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응답 결과에 이 주석과 같은 내용을 포함시켜서</a:t>
            </a:r>
          </a:p>
          <a:p>
            <a:r>
              <a:rPr lang="ko-KR" altLang="en-US" sz="1400" dirty="0"/>
              <a:t>에러 페이지의 길이가 </a:t>
            </a:r>
            <a:r>
              <a:rPr lang="en-US" altLang="ko-KR" sz="1400" dirty="0"/>
              <a:t>513 </a:t>
            </a:r>
            <a:r>
              <a:rPr lang="ko-KR" altLang="en-US" sz="1400" dirty="0"/>
              <a:t>바이트 이상이 되도록 해 주어야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참고로 이 주석은 </a:t>
            </a:r>
            <a:r>
              <a:rPr lang="en-US" altLang="ko-KR" sz="1400" dirty="0"/>
              <a:t>456</a:t>
            </a:r>
            <a:r>
              <a:rPr lang="ko-KR" altLang="en-US" sz="1400" dirty="0"/>
              <a:t>바이트이다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--%&gt;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364088" y="1340768"/>
            <a:ext cx="3168352" cy="1296144"/>
          </a:xfrm>
          <a:prstGeom prst="wedgeRoundRectCallout">
            <a:avLst>
              <a:gd name="adj1" fmla="val -112687"/>
              <a:gd name="adj2" fmla="val -54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 </a:t>
            </a:r>
            <a:r>
              <a:rPr lang="ko-KR" altLang="en-US" dirty="0" smtClean="0"/>
              <a:t>페이지에 해당하는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8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7563425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798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상태 코드 별 에러 페이지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파일에서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&lt;error-code&gt; : 404, 500 </a:t>
            </a:r>
            <a:r>
              <a:rPr lang="ko-KR" altLang="en-US" dirty="0" smtClean="0"/>
              <a:t>등의 응답 상태 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&lt;location&gt; : </a:t>
            </a:r>
            <a:r>
              <a:rPr lang="ko-KR" altLang="en-US" dirty="0" smtClean="0"/>
              <a:t>해당 응답 상태 코드에 알맞은 에러 화면을 출력할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서버는 존재하지 않는 페이지에 대한 요청을 받으면 </a:t>
            </a:r>
            <a:r>
              <a:rPr lang="en-US" altLang="ko-KR" dirty="0" smtClean="0"/>
              <a:t>404 error </a:t>
            </a:r>
            <a:r>
              <a:rPr lang="ko-KR" altLang="en-US" dirty="0" smtClean="0"/>
              <a:t>코드로 응답함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사용자가 잘못된</a:t>
            </a:r>
            <a:r>
              <a:rPr lang="en-US" altLang="ko-KR" dirty="0" smtClean="0"/>
              <a:t>(</a:t>
            </a:r>
            <a:r>
              <a:rPr lang="ko-KR" altLang="en-US" dirty="0" smtClean="0"/>
              <a:t>존재하지 않는</a:t>
            </a:r>
            <a:r>
              <a:rPr lang="en-US" altLang="ko-KR" dirty="0" smtClean="0"/>
              <a:t>) 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500 </a:t>
            </a:r>
            <a:r>
              <a:rPr lang="ko-KR" altLang="en-US" dirty="0" smtClean="0"/>
              <a:t>응답 코드는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코드를 잘못 작성했거나 서버에서 예상하지 못한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가 발생 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1484784"/>
            <a:ext cx="6786610" cy="230832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&lt;error-code&gt;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에러코드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&lt;/error-code&gt;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1007</Words>
  <Application>Microsoft Office PowerPoint</Application>
  <PresentationFormat>화면 슬라이드 쇼(4:3)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HY얕은샘물M</vt:lpstr>
      <vt:lpstr>굴림</vt:lpstr>
      <vt:lpstr>맑은 고딕</vt:lpstr>
      <vt:lpstr>Arial</vt:lpstr>
      <vt:lpstr>Times New Roman</vt:lpstr>
      <vt:lpstr>Office 테마</vt:lpstr>
      <vt:lpstr>6장-에러 처리</vt:lpstr>
      <vt:lpstr>TOC</vt:lpstr>
      <vt:lpstr>chapter06/readParameterNoErrorPage.jsp</vt:lpstr>
      <vt:lpstr>chapter06/readParameterWithTry.jsp</vt:lpstr>
      <vt:lpstr>에러 페이지 지정 &amp; 에러 페이지 작성</vt:lpstr>
      <vt:lpstr>chapter06/readParameter.jsp</vt:lpstr>
      <vt:lpstr>chapter06/error/viewErrorMessage.jsp</vt:lpstr>
      <vt:lpstr>PowerPoint 프레젠테이션</vt:lpstr>
      <vt:lpstr>응답 상태 코드 별 에러 페이지 지정</vt:lpstr>
      <vt:lpstr>예외 타입 별 에러 페이지 지정</vt:lpstr>
      <vt:lpstr>WEB-INF/web.xml</vt:lpstr>
      <vt:lpstr>에러 페이지 우선 순위</vt:lpstr>
      <vt:lpstr>버퍼와 에러 페이지</vt:lpstr>
      <vt:lpstr>chapter06/bufferOverflow.jsp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30</cp:revision>
  <dcterms:created xsi:type="dcterms:W3CDTF">2006-10-05T04:04:58Z</dcterms:created>
  <dcterms:modified xsi:type="dcterms:W3CDTF">2021-04-09T08:01:55Z</dcterms:modified>
</cp:coreProperties>
</file>