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71" r:id="rId24"/>
    <p:sldId id="293" r:id="rId25"/>
    <p:sldId id="272" r:id="rId26"/>
    <p:sldId id="273" r:id="rId27"/>
    <p:sldId id="274" r:id="rId28"/>
    <p:sldId id="294" r:id="rId29"/>
    <p:sldId id="295" r:id="rId30"/>
    <p:sldId id="296" r:id="rId31"/>
    <p:sldId id="275" r:id="rId32"/>
    <p:sldId id="27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277" r:id="rId43"/>
    <p:sldId id="278" r:id="rId44"/>
    <p:sldId id="306" r:id="rId45"/>
    <p:sldId id="279" r:id="rId46"/>
    <p:sldId id="280" r:id="rId47"/>
    <p:sldId id="307" r:id="rId48"/>
    <p:sldId id="308" r:id="rId49"/>
    <p:sldId id="309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109" d="100"/>
          <a:sy n="109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7160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 2.3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데이터베이스 프로그래밍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삽입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새로운 레코드를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칼럼에 대해 값을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칼럼 목록을 지정하지 않은 경우 </a:t>
            </a:r>
            <a:r>
              <a:rPr lang="en-US" altLang="ko-KR" dirty="0" smtClean="0"/>
              <a:t>values </a:t>
            </a:r>
            <a:r>
              <a:rPr lang="ko-KR" altLang="en-US" dirty="0" smtClean="0"/>
              <a:t>에 모든 칼럼에 대한 값을 지정 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65722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insert into [</a:t>
            </a:r>
            <a:r>
              <a:rPr lang="ko-KR" altLang="en-US" dirty="0" smtClean="0"/>
              <a:t>테이블이름</a:t>
            </a:r>
            <a:r>
              <a:rPr lang="en-US" dirty="0" smtClean="0"/>
              <a:t>] ([</a:t>
            </a:r>
            <a:r>
              <a:rPr lang="ko-KR" altLang="en-US" dirty="0" smtClean="0"/>
              <a:t>칼럼</a:t>
            </a:r>
            <a:r>
              <a:rPr lang="en-US" dirty="0" smtClean="0"/>
              <a:t>1], [</a:t>
            </a:r>
            <a:r>
              <a:rPr lang="ko-KR" altLang="en-US" dirty="0" smtClean="0"/>
              <a:t>칼럼</a:t>
            </a:r>
            <a:r>
              <a:rPr lang="en-US" dirty="0" smtClean="0"/>
              <a:t>2], .., [</a:t>
            </a:r>
            <a:r>
              <a:rPr lang="ko-KR" altLang="en-US" dirty="0" smtClean="0"/>
              <a:t>칼럼</a:t>
            </a:r>
            <a:r>
              <a:rPr lang="en-US" dirty="0" smtClean="0"/>
              <a:t>n]) </a:t>
            </a:r>
            <a:endParaRPr lang="ko-KR" altLang="en-US" dirty="0" smtClean="0"/>
          </a:p>
          <a:p>
            <a:r>
              <a:rPr lang="en-US" dirty="0" smtClean="0"/>
              <a:t>values ([</a:t>
            </a:r>
            <a:r>
              <a:rPr lang="ko-KR" altLang="en-US" dirty="0" smtClean="0"/>
              <a:t>값</a:t>
            </a:r>
            <a:r>
              <a:rPr lang="en-US" dirty="0" smtClean="0"/>
              <a:t>1], [</a:t>
            </a:r>
            <a:r>
              <a:rPr lang="ko-KR" altLang="en-US" dirty="0" smtClean="0"/>
              <a:t>값</a:t>
            </a:r>
            <a:r>
              <a:rPr lang="en-US" dirty="0" smtClean="0"/>
              <a:t>2], .., [</a:t>
            </a:r>
            <a:r>
              <a:rPr lang="ko-KR" altLang="en-US" dirty="0" smtClean="0"/>
              <a:t>값</a:t>
            </a:r>
            <a:r>
              <a:rPr lang="en-US" dirty="0" smtClean="0"/>
              <a:t>n])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143380"/>
            <a:ext cx="65722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MEMBER (MEMBERID, PASSWORD, NAME)</a:t>
            </a:r>
          </a:p>
          <a:p>
            <a:r>
              <a:rPr lang="en-US" altLang="ko-KR" dirty="0" smtClean="0"/>
              <a:t>values (‘a001’, ‘1234’, ‘</a:t>
            </a:r>
            <a:r>
              <a:rPr lang="ko-KR" altLang="en-US" dirty="0" err="1" smtClean="0"/>
              <a:t>김은대</a:t>
            </a:r>
            <a:r>
              <a:rPr lang="en-US" altLang="ko-KR" dirty="0" smtClean="0"/>
              <a:t>');</a:t>
            </a:r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조회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select [</a:t>
            </a:r>
            <a:r>
              <a:rPr lang="ko-KR" altLang="en-US" dirty="0" smtClean="0"/>
              <a:t>칼럼</a:t>
            </a:r>
            <a:r>
              <a:rPr lang="en-US" dirty="0" smtClean="0"/>
              <a:t>1], [</a:t>
            </a:r>
            <a:r>
              <a:rPr lang="ko-KR" altLang="en-US" dirty="0" smtClean="0"/>
              <a:t>칼럼</a:t>
            </a:r>
            <a:r>
              <a:rPr lang="en-US" dirty="0" smtClean="0"/>
              <a:t>2], ..., [</a:t>
            </a:r>
            <a:r>
              <a:rPr lang="ko-KR" altLang="en-US" dirty="0" smtClean="0"/>
              <a:t>칼럼</a:t>
            </a:r>
            <a:r>
              <a:rPr lang="en-US" dirty="0" smtClean="0"/>
              <a:t>n] from [</a:t>
            </a:r>
            <a:r>
              <a:rPr lang="ko-KR" altLang="en-US" dirty="0" smtClean="0"/>
              <a:t>테이블이름</a:t>
            </a:r>
            <a:r>
              <a:rPr lang="en-US" dirty="0" smtClean="0"/>
              <a:t>]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dirty="0" smtClean="0"/>
              <a:t>select MEMBERID, NAME from MEMBER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맞는 레코드 검색</a:t>
            </a:r>
            <a:endParaRPr lang="en-US" altLang="ko-KR" dirty="0" smtClean="0"/>
          </a:p>
          <a:p>
            <a:pPr lvl="2"/>
            <a:r>
              <a:rPr lang="en-US" dirty="0" smtClean="0"/>
              <a:t>select * from MEMBER where NAME = ＇</a:t>
            </a:r>
            <a:r>
              <a:rPr lang="ko-KR" altLang="en-US" dirty="0" err="1" smtClean="0"/>
              <a:t>김은대</a:t>
            </a:r>
            <a:r>
              <a:rPr lang="en-US" dirty="0" smtClean="0"/>
              <a:t>'</a:t>
            </a:r>
          </a:p>
          <a:p>
            <a:pPr lvl="1"/>
            <a:r>
              <a:rPr lang="en-US" altLang="ko-KR" dirty="0" smtClean="0"/>
              <a:t>and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</a:t>
            </a:r>
            <a:r>
              <a:rPr lang="ko-KR" altLang="en-US" dirty="0" smtClean="0"/>
              <a:t>로 다양한 조건 지정 가능</a:t>
            </a:r>
            <a:endParaRPr lang="en-US" altLang="ko-KR" dirty="0" smtClean="0"/>
          </a:p>
          <a:p>
            <a:pPr lvl="2"/>
            <a:r>
              <a:rPr lang="en-US" dirty="0" smtClean="0"/>
              <a:t>where NAME = ＇</a:t>
            </a:r>
            <a:r>
              <a:rPr lang="ko-KR" altLang="en-US" dirty="0" err="1" smtClean="0"/>
              <a:t>김은대</a:t>
            </a:r>
            <a:r>
              <a:rPr lang="en-US" dirty="0" smtClean="0"/>
              <a:t>' and EMAIL = ‘</a:t>
            </a:r>
            <a:r>
              <a:rPr lang="en-US" altLang="ko-KR" dirty="0" err="1" smtClean="0"/>
              <a:t>test</a:t>
            </a:r>
            <a:r>
              <a:rPr lang="en-US" dirty="0" err="1" smtClean="0"/>
              <a:t>@</a:t>
            </a:r>
            <a:r>
              <a:rPr lang="en-US" altLang="ko-KR" dirty="0" err="1" smtClean="0"/>
              <a:t>test</a:t>
            </a:r>
            <a:r>
              <a:rPr lang="en-US" dirty="0" err="1" smtClean="0"/>
              <a:t>.</a:t>
            </a:r>
            <a:r>
              <a:rPr lang="en-US" altLang="ko-KR" dirty="0" err="1" smtClean="0"/>
              <a:t>test</a:t>
            </a:r>
            <a:r>
              <a:rPr lang="en-US" dirty="0" smtClean="0"/>
              <a:t>'</a:t>
            </a:r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비교문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=, &lt;&gt;, &gt;=, &gt;, &lt;=, &lt;</a:t>
            </a:r>
          </a:p>
          <a:p>
            <a:pPr lvl="2"/>
            <a:r>
              <a:rPr lang="en-US" altLang="ko-KR" dirty="0" smtClean="0"/>
              <a:t>is null, is not null, like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조회 쿼리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를 이용한 조회 정렬 순서 지정</a:t>
            </a:r>
            <a:endParaRPr lang="en-US" altLang="ko-KR" dirty="0" smtClean="0"/>
          </a:p>
          <a:p>
            <a:pPr lvl="1"/>
            <a:r>
              <a:rPr lang="en-US" dirty="0" smtClean="0"/>
              <a:t>select .. from [</a:t>
            </a:r>
            <a:r>
              <a:rPr lang="ko-KR" altLang="en-US" dirty="0" smtClean="0"/>
              <a:t>테이블이름</a:t>
            </a:r>
            <a:r>
              <a:rPr lang="en-US" dirty="0" smtClean="0"/>
              <a:t>] where [</a:t>
            </a:r>
            <a:r>
              <a:rPr lang="ko-KR" altLang="en-US" dirty="0" err="1" smtClean="0"/>
              <a:t>조건절</a:t>
            </a:r>
            <a:r>
              <a:rPr lang="en-US" dirty="0" smtClean="0"/>
              <a:t>] </a:t>
            </a:r>
            <a:br>
              <a:rPr lang="en-US" dirty="0" smtClean="0"/>
            </a:br>
            <a:r>
              <a:rPr lang="en-US" dirty="0" smtClean="0"/>
              <a:t>order by [</a:t>
            </a:r>
            <a:r>
              <a:rPr lang="ko-KR" altLang="en-US" dirty="0" smtClean="0"/>
              <a:t>칼럼</a:t>
            </a:r>
            <a:r>
              <a:rPr lang="en-US" dirty="0" smtClean="0"/>
              <a:t>1] </a:t>
            </a:r>
            <a:r>
              <a:rPr lang="en-US" dirty="0" err="1" smtClean="0"/>
              <a:t>asc</a:t>
            </a:r>
            <a:r>
              <a:rPr lang="en-US" dirty="0" smtClean="0"/>
              <a:t>, [</a:t>
            </a:r>
            <a:r>
              <a:rPr lang="ko-KR" altLang="en-US" dirty="0" smtClean="0"/>
              <a:t>칼럼</a:t>
            </a:r>
            <a:r>
              <a:rPr lang="en-US" dirty="0" smtClean="0"/>
              <a:t>2] </a:t>
            </a:r>
            <a:r>
              <a:rPr lang="en-US" dirty="0" err="1" smtClean="0"/>
              <a:t>desc</a:t>
            </a:r>
            <a:r>
              <a:rPr lang="en-US" dirty="0" smtClean="0"/>
              <a:t>, ...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집합 관련 함수</a:t>
            </a:r>
            <a:endParaRPr lang="en-US" altLang="ko-KR" dirty="0" smtClean="0"/>
          </a:p>
          <a:p>
            <a:pPr lvl="1"/>
            <a:r>
              <a:rPr lang="en-US" dirty="0" smtClean="0"/>
              <a:t>select max(SALARY), min(SALARY), sum(SALARY) from ...</a:t>
            </a:r>
          </a:p>
          <a:p>
            <a:pPr lvl="2"/>
            <a:r>
              <a:rPr lang="en-US" altLang="ko-KR" dirty="0" smtClean="0"/>
              <a:t>max() - </a:t>
            </a:r>
            <a:r>
              <a:rPr lang="ko-KR" altLang="en-US" dirty="0" smtClean="0"/>
              <a:t>최대값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min() - </a:t>
            </a:r>
            <a:r>
              <a:rPr lang="ko-KR" altLang="en-US" dirty="0" smtClean="0"/>
              <a:t>최소값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sum() - </a:t>
            </a:r>
            <a:r>
              <a:rPr lang="ko-KR" altLang="en-US" dirty="0" smtClean="0"/>
              <a:t>합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 쿼리</a:t>
            </a:r>
            <a:endParaRPr lang="en-US" altLang="ko-KR" dirty="0" smtClean="0"/>
          </a:p>
          <a:p>
            <a:pPr lvl="1"/>
            <a:r>
              <a:rPr lang="en-US" dirty="0" smtClean="0"/>
              <a:t>update [</a:t>
            </a:r>
            <a:r>
              <a:rPr lang="ko-KR" altLang="en-US" dirty="0" smtClean="0"/>
              <a:t>테이블이름</a:t>
            </a:r>
            <a:r>
              <a:rPr lang="en-US" dirty="0" smtClean="0"/>
              <a:t>] set [</a:t>
            </a:r>
            <a:r>
              <a:rPr lang="ko-KR" altLang="en-US" dirty="0" smtClean="0"/>
              <a:t>칼럼</a:t>
            </a:r>
            <a:r>
              <a:rPr lang="en-US" dirty="0" smtClean="0"/>
              <a:t>1]=[</a:t>
            </a:r>
            <a:r>
              <a:rPr lang="ko-KR" altLang="en-US" dirty="0" smtClean="0"/>
              <a:t>값</a:t>
            </a:r>
            <a:r>
              <a:rPr lang="en-US" dirty="0" smtClean="0"/>
              <a:t>1], [</a:t>
            </a:r>
            <a:r>
              <a:rPr lang="ko-KR" altLang="en-US" dirty="0" smtClean="0"/>
              <a:t>칼럼</a:t>
            </a:r>
            <a:r>
              <a:rPr lang="en-US" dirty="0" smtClean="0"/>
              <a:t>2]=[</a:t>
            </a:r>
            <a:r>
              <a:rPr lang="ko-KR" altLang="en-US" dirty="0" smtClean="0"/>
              <a:t>값</a:t>
            </a:r>
            <a:r>
              <a:rPr lang="en-US" dirty="0" smtClean="0"/>
              <a:t>2], .. where [</a:t>
            </a:r>
            <a:r>
              <a:rPr lang="ko-KR" altLang="en-US" dirty="0" err="1" smtClean="0"/>
              <a:t>조건절</a:t>
            </a:r>
            <a:r>
              <a:rPr lang="en-US" dirty="0" smtClean="0"/>
              <a:t>]</a:t>
            </a:r>
          </a:p>
          <a:p>
            <a:pPr lvl="1"/>
            <a:r>
              <a:rPr lang="en-US" altLang="ko-KR" dirty="0" smtClean="0"/>
              <a:t>where</a:t>
            </a:r>
            <a:r>
              <a:rPr lang="ko-KR" altLang="en-US" dirty="0" smtClean="0"/>
              <a:t>절을 사용하지 않을 경우 모든 레코드가 수정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삭제 쿼리</a:t>
            </a:r>
            <a:endParaRPr lang="en-US" altLang="ko-KR" dirty="0" smtClean="0"/>
          </a:p>
          <a:p>
            <a:pPr lvl="1"/>
            <a:r>
              <a:rPr lang="en-US" dirty="0" smtClean="0"/>
              <a:t>delete from [</a:t>
            </a:r>
            <a:r>
              <a:rPr lang="ko-KR" altLang="en-US" dirty="0" smtClean="0"/>
              <a:t>테이블이름</a:t>
            </a:r>
            <a:r>
              <a:rPr lang="en-US" dirty="0" smtClean="0"/>
              <a:t>] where [</a:t>
            </a:r>
            <a:r>
              <a:rPr lang="ko-KR" altLang="en-US" dirty="0" err="1" smtClean="0"/>
              <a:t>조건절</a:t>
            </a:r>
            <a:r>
              <a:rPr lang="en-US" dirty="0" smtClean="0"/>
              <a:t>]</a:t>
            </a:r>
          </a:p>
          <a:p>
            <a:pPr lvl="1"/>
            <a:r>
              <a:rPr lang="en-US" altLang="ko-KR" dirty="0" smtClean="0"/>
              <a:t>where </a:t>
            </a:r>
            <a:r>
              <a:rPr lang="ko-KR" altLang="en-US" dirty="0" smtClean="0"/>
              <a:t>절을 사용하지 않을 경우 모든 레코드가 삭제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개 이상의 테이블로부터 관련 있는 데이터를 읽어올 때 사용</a:t>
            </a:r>
            <a:endParaRPr lang="en-US" altLang="ko-KR" dirty="0" smtClean="0"/>
          </a:p>
          <a:p>
            <a:r>
              <a:rPr lang="ko-KR" altLang="en-US" dirty="0" smtClean="0"/>
              <a:t>기본 구문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조인 사용에 따른 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테이블을 한번에 조회할 때 유용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조인이 복잡해 질수록 조회 속도가 느려질 가능성 높음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복잡한 인덱스 설계 등을 필요로 함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5786" y="5929330"/>
            <a:ext cx="623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inner join, outer join </a:t>
            </a:r>
            <a:r>
              <a:rPr lang="ko-KR" altLang="en-US" dirty="0" smtClean="0"/>
              <a:t>과 같은 내용은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관련 서적 참고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8662" y="2285992"/>
            <a:ext cx="6786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A. </a:t>
            </a:r>
            <a:r>
              <a:rPr lang="ko-KR" altLang="en-US" dirty="0" smtClean="0"/>
              <a:t>칼럼</a:t>
            </a:r>
            <a:r>
              <a:rPr lang="en-US" dirty="0" smtClean="0"/>
              <a:t>1, A. </a:t>
            </a:r>
            <a:r>
              <a:rPr lang="ko-KR" altLang="en-US" dirty="0" smtClean="0"/>
              <a:t>칼럼</a:t>
            </a:r>
            <a:r>
              <a:rPr lang="en-US" dirty="0" smtClean="0"/>
              <a:t>2, B. </a:t>
            </a:r>
            <a:r>
              <a:rPr lang="ko-KR" altLang="en-US" dirty="0" smtClean="0"/>
              <a:t>칼럼</a:t>
            </a:r>
            <a:r>
              <a:rPr lang="en-US" dirty="0" smtClean="0"/>
              <a:t>3, B. </a:t>
            </a:r>
            <a:r>
              <a:rPr lang="ko-KR" altLang="en-US" dirty="0" smtClean="0"/>
              <a:t>칼럼</a:t>
            </a:r>
            <a:r>
              <a:rPr lang="en-US" dirty="0" smtClean="0"/>
              <a:t>4</a:t>
            </a:r>
            <a:endParaRPr lang="ko-KR" altLang="en-US" dirty="0" smtClean="0"/>
          </a:p>
          <a:p>
            <a:r>
              <a:rPr lang="en-US" dirty="0" smtClean="0"/>
              <a:t>from [</a:t>
            </a:r>
            <a:r>
              <a:rPr lang="ko-KR" altLang="en-US" dirty="0" smtClean="0"/>
              <a:t>테이블</a:t>
            </a:r>
            <a:r>
              <a:rPr lang="en-US" dirty="0" smtClean="0"/>
              <a:t>1] as A, [</a:t>
            </a:r>
            <a:r>
              <a:rPr lang="ko-KR" altLang="en-US" dirty="0" smtClean="0"/>
              <a:t>테이블</a:t>
            </a:r>
            <a:r>
              <a:rPr lang="en-US" dirty="0" smtClean="0"/>
              <a:t>2] as B</a:t>
            </a:r>
            <a:endParaRPr lang="ko-KR" altLang="en-US" dirty="0" smtClean="0"/>
          </a:p>
          <a:p>
            <a:r>
              <a:rPr lang="en-US" dirty="0" smtClean="0"/>
              <a:t>where A.[ </a:t>
            </a:r>
            <a:r>
              <a:rPr lang="ko-KR" altLang="en-US" dirty="0" smtClean="0"/>
              <a:t>칼럼</a:t>
            </a:r>
            <a:r>
              <a:rPr lang="en-US" dirty="0" smtClean="0"/>
              <a:t>x] = B.[ </a:t>
            </a:r>
            <a:r>
              <a:rPr lang="ko-KR" altLang="en-US" dirty="0" smtClean="0"/>
              <a:t>칼럼</a:t>
            </a:r>
            <a:r>
              <a:rPr lang="en-US" dirty="0" smtClean="0"/>
              <a:t>y]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252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 Database Connectivity</a:t>
            </a:r>
          </a:p>
          <a:p>
            <a:r>
              <a:rPr lang="ko-KR" altLang="en-US" dirty="0" smtClean="0"/>
              <a:t>자바에서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프로그래밍을 하기 위해 사용되는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JDBC API </a:t>
            </a:r>
            <a:r>
              <a:rPr lang="ko-KR" altLang="en-US" dirty="0" smtClean="0"/>
              <a:t>사용 어플리케이션의 기본 구성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JDBC </a:t>
            </a:r>
            <a:r>
              <a:rPr lang="ko-KR" altLang="en-US" dirty="0" smtClean="0"/>
              <a:t>드라이버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알맞은 클라이언트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형태로 제공</a:t>
            </a:r>
            <a:endParaRPr lang="en-US" altLang="ko-KR" dirty="0" smtClean="0"/>
          </a:p>
          <a:p>
            <a:r>
              <a:rPr lang="ko-KR" altLang="en-US" dirty="0" smtClean="0"/>
              <a:t>자바는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종류에 상관없이 하나의 </a:t>
            </a:r>
            <a:r>
              <a:rPr lang="en-US" altLang="ko-KR" dirty="0" smtClean="0"/>
              <a:t>JDBC API</a:t>
            </a:r>
            <a:r>
              <a:rPr lang="ko-KR" altLang="en-US" dirty="0" smtClean="0"/>
              <a:t>를 사용해서 데이터베이스 작업을 처리할 수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일단 익혀두면 모든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대해서 동일한 방식으로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작업을 처리할 수 있음</a:t>
            </a:r>
            <a:endParaRPr lang="ko-KR" altLang="en-US" dirty="0"/>
          </a:p>
        </p:txBody>
      </p:sp>
      <p:pic>
        <p:nvPicPr>
          <p:cNvPr id="3074" name="Picture 2" descr="fig12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44291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90268" y="638132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p.377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ojdbc6.jar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298" y="1124744"/>
            <a:ext cx="671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C:\oraclexe\app\oracle\product\11.2.0\server\jdbc\lib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26862"/>
            <a:ext cx="8150953" cy="170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265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8501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프로젝트 폴더에서 </a:t>
            </a:r>
            <a:r>
              <a:rPr lang="en-US" altLang="ko-KR" dirty="0"/>
              <a:t>[Java Build Path]</a:t>
            </a:r>
            <a:r>
              <a:rPr lang="ko-KR" altLang="en-US" dirty="0"/>
              <a:t> 를 설정하기 위해 </a:t>
            </a:r>
            <a:r>
              <a:rPr lang="en-US" altLang="ko-KR" dirty="0"/>
              <a:t>[Properties] </a:t>
            </a:r>
            <a:r>
              <a:rPr lang="ko-KR" altLang="en-US" dirty="0"/>
              <a:t>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2988373" cy="501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7826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1381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왼쪽 목록에서 </a:t>
            </a:r>
            <a:r>
              <a:rPr lang="en-US" altLang="ko-KR" dirty="0"/>
              <a:t>[Java Build Path]</a:t>
            </a:r>
            <a:r>
              <a:rPr lang="ko-KR" altLang="en-US" dirty="0"/>
              <a:t>를 선택하고 </a:t>
            </a:r>
            <a:r>
              <a:rPr lang="ko-KR" altLang="en-US" dirty="0" err="1"/>
              <a:t>설정창에서</a:t>
            </a:r>
            <a:r>
              <a:rPr lang="ko-KR" altLang="en-US" dirty="0"/>
              <a:t> </a:t>
            </a:r>
            <a:r>
              <a:rPr lang="en-US" altLang="ko-KR" dirty="0"/>
              <a:t>[Libraries]</a:t>
            </a:r>
            <a:r>
              <a:rPr lang="ko-KR" altLang="en-US" dirty="0"/>
              <a:t>를 선택하고</a:t>
            </a:r>
            <a:r>
              <a:rPr lang="en-US" altLang="ko-KR" dirty="0"/>
              <a:t>, [Add </a:t>
            </a:r>
            <a:r>
              <a:rPr lang="en-US" altLang="ko-KR" dirty="0" smtClean="0"/>
              <a:t>External JARs...]</a:t>
            </a:r>
            <a:r>
              <a:rPr lang="ko-KR" altLang="en-US" dirty="0" smtClean="0"/>
              <a:t> </a:t>
            </a:r>
            <a:r>
              <a:rPr lang="ko-KR" altLang="en-US" dirty="0"/>
              <a:t>버튼을 클릭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8067256" cy="4824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329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ojdbc6.jar </a:t>
            </a:r>
            <a:r>
              <a:rPr lang="ko-KR" altLang="en-US" dirty="0" smtClean="0"/>
              <a:t>파일 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5" y="1052736"/>
            <a:ext cx="8633763" cy="5278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3648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기초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DB,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주요키</a:t>
            </a:r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기초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커넥션 풀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 -&gt; Apply and Close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52736"/>
            <a:ext cx="8332415" cy="498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49935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[oracle]</a:t>
            </a:r>
            <a:r>
              <a:rPr lang="ko-KR" altLang="en-US" dirty="0" smtClean="0"/>
              <a:t>사용자 생성 및 권한 부여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sqlplus</a:t>
            </a:r>
            <a:r>
              <a:rPr lang="en-US" altLang="ko-KR" dirty="0" smtClean="0"/>
              <a:t> sys/java@localhost:1521 as </a:t>
            </a:r>
            <a:r>
              <a:rPr lang="en-US" altLang="ko-KR" dirty="0" err="1" smtClean="0"/>
              <a:t>sysdba</a:t>
            </a:r>
            <a:endParaRPr lang="en-US" altLang="ko-KR" dirty="0" smtClean="0"/>
          </a:p>
          <a:p>
            <a:r>
              <a:rPr lang="en-US" altLang="ko-KR" dirty="0" smtClean="0"/>
              <a:t>create user </a:t>
            </a:r>
            <a:r>
              <a:rPr lang="en-US" altLang="ko-KR" dirty="0" err="1" smtClean="0"/>
              <a:t>jspexam</a:t>
            </a:r>
            <a:r>
              <a:rPr lang="en-US" altLang="ko-KR" dirty="0" smtClean="0"/>
              <a:t> identified by java;</a:t>
            </a:r>
          </a:p>
          <a:p>
            <a:r>
              <a:rPr lang="en-US" altLang="ko-KR" dirty="0" smtClean="0"/>
              <a:t>grant connect, resource to </a:t>
            </a:r>
            <a:r>
              <a:rPr lang="en-US" altLang="ko-KR" dirty="0" err="1" smtClean="0"/>
              <a:t>jspexam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71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테이블생성</a:t>
            </a:r>
            <a:r>
              <a:rPr lang="ko-KR" altLang="en-US" dirty="0" smtClean="0"/>
              <a:t> 및 데이터 입력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8831585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CREATE TABLE MEMBER(</a:t>
            </a:r>
          </a:p>
          <a:p>
            <a:r>
              <a:rPr lang="en-US" altLang="ko-KR" sz="1400" dirty="0"/>
              <a:t>   MEMBERID VARCHAR2(20)</a:t>
            </a:r>
          </a:p>
          <a:p>
            <a:r>
              <a:rPr lang="en-US" altLang="ko-KR" sz="1400" dirty="0"/>
              <a:t> , PASSWORD VARCHAR2(100)</a:t>
            </a:r>
          </a:p>
          <a:p>
            <a:r>
              <a:rPr lang="en-US" altLang="ko-KR" sz="1400" dirty="0"/>
              <a:t> , NAME VARCHAR2(90)</a:t>
            </a:r>
          </a:p>
          <a:p>
            <a:r>
              <a:rPr lang="en-US" altLang="ko-KR" sz="1400" dirty="0"/>
              <a:t> , EMAIL VARCHAR2(60)</a:t>
            </a:r>
          </a:p>
          <a:p>
            <a:r>
              <a:rPr lang="en-US" altLang="ko-KR" sz="1400" dirty="0"/>
              <a:t> , CONSTRAINT PK_MEMBER PRIMARY KEY(MEMBERID)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MEMBER(MEMBERID, PASSWORD, NAME, EMAIL)</a:t>
            </a:r>
          </a:p>
          <a:p>
            <a:r>
              <a:rPr lang="en-US" altLang="ko-KR" sz="1400" dirty="0"/>
              <a:t>VALUES('a001','1234','</a:t>
            </a:r>
            <a:r>
              <a:rPr lang="ko-KR" altLang="en-US" sz="1400" dirty="0" err="1"/>
              <a:t>김은대</a:t>
            </a:r>
            <a:r>
              <a:rPr lang="en-US" altLang="ko-KR" sz="1400" dirty="0"/>
              <a:t>','ked@ddit.or.kr');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MEMBER(MEMBERID, PASSWORD, NAME, EMAIL)</a:t>
            </a:r>
          </a:p>
          <a:p>
            <a:r>
              <a:rPr lang="en-US" altLang="ko-KR" sz="1400" dirty="0"/>
              <a:t>VALUES('b001','1234','</a:t>
            </a:r>
            <a:r>
              <a:rPr lang="ko-KR" altLang="en-US" sz="1400" dirty="0" err="1"/>
              <a:t>이쁘니</a:t>
            </a:r>
            <a:r>
              <a:rPr lang="en-US" altLang="ko-KR" sz="1400" dirty="0"/>
              <a:t>','lpn@ddit.or.kr');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COMMIT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CREATE TABLE MEMBER_ETC(</a:t>
            </a:r>
          </a:p>
          <a:p>
            <a:r>
              <a:rPr lang="en-US" altLang="ko-KR" sz="1400" dirty="0"/>
              <a:t>    MEMBERID VARCHAR2(20)</a:t>
            </a:r>
          </a:p>
          <a:p>
            <a:r>
              <a:rPr lang="en-US" altLang="ko-KR" sz="1400" dirty="0"/>
              <a:t>   ,BIRTHDAY VARCHAR2(30)</a:t>
            </a:r>
          </a:p>
          <a:p>
            <a:r>
              <a:rPr lang="en-US" altLang="ko-KR" sz="1400" dirty="0"/>
              <a:t>   ,CONSTRAINT PK_MEMBER_ETC PRIMARY KEY(MEMBERID)</a:t>
            </a:r>
          </a:p>
          <a:p>
            <a:r>
              <a:rPr lang="en-US" altLang="ko-KR" sz="1400" dirty="0"/>
              <a:t>   ,CONSTRAINT FR_MEMBER_MEMBER_ETC FOREIGN KEY(MEMBERID) REFERENCES MEMBER(MEMBERID)</a:t>
            </a:r>
          </a:p>
          <a:p>
            <a:r>
              <a:rPr lang="en-US" altLang="ko-KR" sz="1400" dirty="0"/>
              <a:t>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0143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프로그래밍 코딩 스타일</a:t>
            </a:r>
            <a:endParaRPr lang="ko-KR" alt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57190" y="857232"/>
            <a:ext cx="8215338" cy="54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1. JDBC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드라이버 로딩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Class.forName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(“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oracle.jdbc.driver.OracleDriver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”);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Connection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 Statement stmt = null;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ResultSet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try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2.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데이터베이스 커넥션 생성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DriverManager.getConnection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(“</a:t>
            </a:r>
            <a:r>
              <a:rPr kumimoji="1" lang="en-US" altLang="ko-KR" sz="1400" b="1" dirty="0" err="1" smtClean="0">
                <a:latin typeface="+mn-ea"/>
                <a:cs typeface="Times New Roman" pitchFamily="18" charset="0"/>
              </a:rPr>
              <a:t>jdbc:oracle:thin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:@localhot:1521/</a:t>
            </a:r>
            <a:r>
              <a:rPr kumimoji="1" lang="en-US" altLang="ko-KR" sz="1400" b="1" dirty="0" err="1" smtClean="0">
                <a:latin typeface="+mn-ea"/>
                <a:cs typeface="Times New Roman" pitchFamily="18" charset="0"/>
              </a:rPr>
              <a:t>xe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”,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“pc01”, “java”);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3. Statement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생성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stmt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conn.createStatement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4.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쿼리 실행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stmt.executeQuery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"select * from MEMBER order by MEMBERID"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5.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쿼리 실행 결과 출력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while(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rs.next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            String name =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rs.getString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(1);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ex.printStackTrace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finally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6.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사용한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Statement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종료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 try {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rs.close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if (stmt != null) try {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stmt.close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7.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커넥션 종료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 try {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conn.close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718"/>
            <a:ext cx="8643998" cy="582594"/>
          </a:xfrm>
        </p:spPr>
        <p:txBody>
          <a:bodyPr/>
          <a:lstStyle/>
          <a:p>
            <a:r>
              <a:rPr lang="en-US" altLang="ko-KR" dirty="0"/>
              <a:t>chapter14\</a:t>
            </a:r>
            <a:r>
              <a:rPr lang="en-US" altLang="ko-KR" dirty="0" err="1"/>
              <a:t>viewMemberList.jsp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16312"/>
            <a:ext cx="4370107" cy="627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600" dirty="0"/>
              <a:t>&lt;%@ page </a:t>
            </a:r>
            <a:r>
              <a:rPr lang="en-US" altLang="ko-KR" sz="600" dirty="0" err="1"/>
              <a:t>contentType</a:t>
            </a:r>
            <a:r>
              <a:rPr lang="en-US" altLang="ko-KR" sz="600" dirty="0"/>
              <a:t> = "text/html; charset=</a:t>
            </a:r>
            <a:r>
              <a:rPr lang="en-US" altLang="ko-KR" sz="600" dirty="0" err="1"/>
              <a:t>euc-kr</a:t>
            </a:r>
            <a:r>
              <a:rPr lang="en-US" altLang="ko-KR" sz="600" dirty="0"/>
              <a:t>" %&gt;</a:t>
            </a:r>
          </a:p>
          <a:p>
            <a:r>
              <a:rPr lang="en-US" altLang="ko-KR" sz="600" dirty="0"/>
              <a:t>&lt;%@ page import = "</a:t>
            </a:r>
            <a:r>
              <a:rPr lang="en-US" altLang="ko-KR" sz="600" dirty="0" err="1"/>
              <a:t>java.sql.DriverManager</a:t>
            </a:r>
            <a:r>
              <a:rPr lang="en-US" altLang="ko-KR" sz="600" dirty="0"/>
              <a:t>" %&gt;</a:t>
            </a:r>
          </a:p>
          <a:p>
            <a:r>
              <a:rPr lang="en-US" altLang="ko-KR" sz="600" dirty="0"/>
              <a:t>&lt;%@ page import = "</a:t>
            </a:r>
            <a:r>
              <a:rPr lang="en-US" altLang="ko-KR" sz="600" dirty="0" err="1"/>
              <a:t>java.sql.Connection</a:t>
            </a:r>
            <a:r>
              <a:rPr lang="en-US" altLang="ko-KR" sz="600" dirty="0"/>
              <a:t>" %&gt;</a:t>
            </a:r>
          </a:p>
          <a:p>
            <a:r>
              <a:rPr lang="en-US" altLang="ko-KR" sz="600" dirty="0"/>
              <a:t>&lt;%@ page import = "</a:t>
            </a:r>
            <a:r>
              <a:rPr lang="en-US" altLang="ko-KR" sz="600" dirty="0" err="1"/>
              <a:t>java.sql.Statement</a:t>
            </a:r>
            <a:r>
              <a:rPr lang="en-US" altLang="ko-KR" sz="600" dirty="0"/>
              <a:t>" %&gt;</a:t>
            </a:r>
          </a:p>
          <a:p>
            <a:r>
              <a:rPr lang="en-US" altLang="ko-KR" sz="600" dirty="0"/>
              <a:t>&lt;%@ page import = "</a:t>
            </a:r>
            <a:r>
              <a:rPr lang="en-US" altLang="ko-KR" sz="600" dirty="0" err="1"/>
              <a:t>java.sql.ResultSet</a:t>
            </a:r>
            <a:r>
              <a:rPr lang="en-US" altLang="ko-KR" sz="600" dirty="0"/>
              <a:t>" %&gt;</a:t>
            </a:r>
          </a:p>
          <a:p>
            <a:r>
              <a:rPr lang="en-US" altLang="ko-KR" sz="600" dirty="0"/>
              <a:t>&lt;%@ page import = "</a:t>
            </a:r>
            <a:r>
              <a:rPr lang="en-US" altLang="ko-KR" sz="600" dirty="0" err="1"/>
              <a:t>java.sql.SQLException</a:t>
            </a:r>
            <a:r>
              <a:rPr lang="en-US" altLang="ko-KR" sz="600" dirty="0"/>
              <a:t>" %&gt;</a:t>
            </a:r>
          </a:p>
          <a:p>
            <a:endParaRPr lang="en-US" altLang="ko-KR" sz="600" dirty="0"/>
          </a:p>
          <a:p>
            <a:r>
              <a:rPr lang="en-US" altLang="ko-KR" sz="600" dirty="0"/>
              <a:t>&lt;html&gt;</a:t>
            </a:r>
          </a:p>
          <a:p>
            <a:r>
              <a:rPr lang="en-US" altLang="ko-KR" sz="600" dirty="0"/>
              <a:t>&lt;head&gt;&lt;title&gt;</a:t>
            </a:r>
            <a:r>
              <a:rPr lang="ko-KR" altLang="en-US" sz="600" dirty="0"/>
              <a:t>회원 목록</a:t>
            </a:r>
            <a:r>
              <a:rPr lang="en-US" altLang="ko-KR" sz="600" dirty="0"/>
              <a:t>&lt;/title&gt;&lt;/head&gt;</a:t>
            </a:r>
          </a:p>
          <a:p>
            <a:r>
              <a:rPr lang="en-US" altLang="ko-KR" sz="600" dirty="0"/>
              <a:t>&lt;body&gt;</a:t>
            </a:r>
          </a:p>
          <a:p>
            <a:endParaRPr lang="en-US" altLang="ko-KR" sz="600" dirty="0"/>
          </a:p>
          <a:p>
            <a:r>
              <a:rPr lang="en-US" altLang="ko-KR" sz="600" dirty="0"/>
              <a:t>MEMBMER </a:t>
            </a:r>
            <a:r>
              <a:rPr lang="ko-KR" altLang="en-US" sz="600" dirty="0"/>
              <a:t>테이블의 내용</a:t>
            </a:r>
          </a:p>
          <a:p>
            <a:r>
              <a:rPr lang="en-US" altLang="ko-KR" sz="600" dirty="0"/>
              <a:t>&lt;table width="100%" border="1"&gt;</a:t>
            </a:r>
          </a:p>
          <a:p>
            <a:r>
              <a:rPr lang="en-US" altLang="ko-KR" sz="600" dirty="0"/>
              <a:t>&lt;</a:t>
            </a:r>
            <a:r>
              <a:rPr lang="en-US" altLang="ko-KR" sz="600" dirty="0" err="1"/>
              <a:t>tr</a:t>
            </a:r>
            <a:r>
              <a:rPr lang="en-US" altLang="ko-KR" sz="600" dirty="0"/>
              <a:t>&gt;</a:t>
            </a:r>
          </a:p>
          <a:p>
            <a:r>
              <a:rPr lang="en-US" altLang="ko-KR" sz="600" dirty="0"/>
              <a:t>	&lt;td&gt;</a:t>
            </a:r>
            <a:r>
              <a:rPr lang="ko-KR" altLang="en-US" sz="600" dirty="0"/>
              <a:t>이름</a:t>
            </a:r>
            <a:r>
              <a:rPr lang="en-US" altLang="ko-KR" sz="600" dirty="0"/>
              <a:t>&lt;/td&gt;&lt;td&gt;</a:t>
            </a:r>
            <a:r>
              <a:rPr lang="ko-KR" altLang="en-US" sz="600" dirty="0"/>
              <a:t>아이디</a:t>
            </a:r>
            <a:r>
              <a:rPr lang="en-US" altLang="ko-KR" sz="600" dirty="0"/>
              <a:t>&lt;/td&gt;&lt;td&gt;</a:t>
            </a:r>
            <a:r>
              <a:rPr lang="ko-KR" altLang="en-US" sz="600" dirty="0"/>
              <a:t>이메일</a:t>
            </a:r>
            <a:r>
              <a:rPr lang="en-US" altLang="ko-KR" sz="600" dirty="0"/>
              <a:t>&lt;/td&gt;</a:t>
            </a:r>
          </a:p>
          <a:p>
            <a:r>
              <a:rPr lang="en-US" altLang="ko-KR" sz="600" dirty="0"/>
              <a:t>&lt;/</a:t>
            </a:r>
            <a:r>
              <a:rPr lang="en-US" altLang="ko-KR" sz="600" dirty="0" err="1"/>
              <a:t>tr</a:t>
            </a:r>
            <a:r>
              <a:rPr lang="en-US" altLang="ko-KR" sz="600" dirty="0"/>
              <a:t>&gt;</a:t>
            </a:r>
          </a:p>
          <a:p>
            <a:r>
              <a:rPr lang="en-US" altLang="ko-KR" sz="600" dirty="0"/>
              <a:t>&lt;%</a:t>
            </a:r>
          </a:p>
          <a:p>
            <a:r>
              <a:rPr lang="en-US" altLang="ko-KR" sz="600" dirty="0"/>
              <a:t>	// 1. JDBC </a:t>
            </a:r>
            <a:r>
              <a:rPr lang="ko-KR" altLang="en-US" sz="600" dirty="0"/>
              <a:t>드라이버 로딩</a:t>
            </a:r>
          </a:p>
          <a:p>
            <a:r>
              <a:rPr lang="ko-KR" altLang="en-US" sz="600" dirty="0"/>
              <a:t>	</a:t>
            </a:r>
            <a:r>
              <a:rPr lang="en-US" altLang="ko-KR" sz="600" dirty="0" err="1"/>
              <a:t>Class.forName</a:t>
            </a:r>
            <a:r>
              <a:rPr lang="en-US" altLang="ko-KR" sz="600" dirty="0"/>
              <a:t>("</a:t>
            </a:r>
            <a:r>
              <a:rPr lang="en-US" altLang="ko-KR" sz="600" dirty="0" err="1"/>
              <a:t>oracle.jdbc.driver.OracleDriver</a:t>
            </a:r>
            <a:r>
              <a:rPr lang="en-US" altLang="ko-KR" sz="600" dirty="0"/>
              <a:t>");</a:t>
            </a:r>
          </a:p>
          <a:p>
            <a:r>
              <a:rPr lang="en-US" altLang="ko-KR" sz="600" dirty="0"/>
              <a:t>	</a:t>
            </a:r>
          </a:p>
          <a:p>
            <a:r>
              <a:rPr lang="en-US" altLang="ko-KR" sz="600" dirty="0"/>
              <a:t>	Connection conn = null;</a:t>
            </a:r>
          </a:p>
          <a:p>
            <a:r>
              <a:rPr lang="en-US" altLang="ko-KR" sz="600" dirty="0"/>
              <a:t>	Statement </a:t>
            </a:r>
            <a:r>
              <a:rPr lang="en-US" altLang="ko-KR" sz="600" dirty="0" err="1"/>
              <a:t>stmt</a:t>
            </a:r>
            <a:r>
              <a:rPr lang="en-US" altLang="ko-KR" sz="600" dirty="0"/>
              <a:t> = null;</a:t>
            </a:r>
          </a:p>
          <a:p>
            <a:r>
              <a:rPr lang="en-US" altLang="ko-KR" sz="600" dirty="0"/>
              <a:t>	</a:t>
            </a:r>
            <a:r>
              <a:rPr lang="en-US" altLang="ko-KR" sz="600" dirty="0" err="1"/>
              <a:t>ResultSet</a:t>
            </a:r>
            <a:r>
              <a:rPr lang="en-US" altLang="ko-KR" sz="600" dirty="0"/>
              <a:t> </a:t>
            </a:r>
            <a:r>
              <a:rPr lang="en-US" altLang="ko-KR" sz="600" dirty="0" err="1"/>
              <a:t>rs</a:t>
            </a:r>
            <a:r>
              <a:rPr lang="en-US" altLang="ko-KR" sz="600" dirty="0"/>
              <a:t> = null;</a:t>
            </a:r>
          </a:p>
          <a:p>
            <a:r>
              <a:rPr lang="en-US" altLang="ko-KR" sz="600" dirty="0"/>
              <a:t>	</a:t>
            </a:r>
          </a:p>
          <a:p>
            <a:r>
              <a:rPr lang="en-US" altLang="ko-KR" sz="600" dirty="0"/>
              <a:t>	try {</a:t>
            </a:r>
          </a:p>
          <a:p>
            <a:r>
              <a:rPr lang="en-US" altLang="ko-KR" sz="600" dirty="0"/>
              <a:t>		String </a:t>
            </a:r>
            <a:r>
              <a:rPr lang="en-US" altLang="ko-KR" sz="600" dirty="0" err="1"/>
              <a:t>jdbcDriver</a:t>
            </a:r>
            <a:r>
              <a:rPr lang="en-US" altLang="ko-KR" sz="600" dirty="0"/>
              <a:t> = "</a:t>
            </a:r>
            <a:r>
              <a:rPr lang="en-US" altLang="ko-KR" sz="600" dirty="0" err="1"/>
              <a:t>jdbc:oracle:thin</a:t>
            </a:r>
            <a:r>
              <a:rPr lang="en-US" altLang="ko-KR" sz="600" dirty="0"/>
              <a:t>:@localhost:1521/</a:t>
            </a:r>
            <a:r>
              <a:rPr lang="en-US" altLang="ko-KR" sz="600" dirty="0" err="1"/>
              <a:t>xe</a:t>
            </a:r>
            <a:r>
              <a:rPr lang="en-US" altLang="ko-KR" sz="600" dirty="0"/>
              <a:t>";</a:t>
            </a:r>
          </a:p>
          <a:p>
            <a:r>
              <a:rPr lang="en-US" altLang="ko-KR" sz="600" dirty="0"/>
              <a:t>		String </a:t>
            </a:r>
            <a:r>
              <a:rPr lang="en-US" altLang="ko-KR" sz="600" dirty="0" err="1"/>
              <a:t>dbUser</a:t>
            </a:r>
            <a:r>
              <a:rPr lang="en-US" altLang="ko-KR" sz="600" dirty="0"/>
              <a:t> = "</a:t>
            </a:r>
            <a:r>
              <a:rPr lang="en-US" altLang="ko-KR" sz="600" dirty="0" err="1"/>
              <a:t>jspexam</a:t>
            </a:r>
            <a:r>
              <a:rPr lang="en-US" altLang="ko-KR" sz="600" dirty="0"/>
              <a:t>";</a:t>
            </a:r>
          </a:p>
          <a:p>
            <a:r>
              <a:rPr lang="en-US" altLang="ko-KR" sz="600" dirty="0"/>
              <a:t>		String </a:t>
            </a:r>
            <a:r>
              <a:rPr lang="en-US" altLang="ko-KR" sz="600" dirty="0" err="1"/>
              <a:t>dbPass</a:t>
            </a:r>
            <a:r>
              <a:rPr lang="en-US" altLang="ko-KR" sz="600" dirty="0"/>
              <a:t> = "java";</a:t>
            </a:r>
          </a:p>
          <a:p>
            <a:r>
              <a:rPr lang="en-US" altLang="ko-KR" sz="600" dirty="0"/>
              <a:t>		</a:t>
            </a:r>
          </a:p>
          <a:p>
            <a:r>
              <a:rPr lang="en-US" altLang="ko-KR" sz="600" dirty="0"/>
              <a:t>		String query = "select * from MEMBER order by MEMBERID";</a:t>
            </a:r>
          </a:p>
          <a:p>
            <a:r>
              <a:rPr lang="en-US" altLang="ko-KR" sz="600" dirty="0"/>
              <a:t>		</a:t>
            </a:r>
          </a:p>
          <a:p>
            <a:r>
              <a:rPr lang="en-US" altLang="ko-KR" sz="600" dirty="0"/>
              <a:t>		// 2. </a:t>
            </a:r>
            <a:r>
              <a:rPr lang="ko-KR" altLang="en-US" sz="600" dirty="0"/>
              <a:t>데이터베이스 커넥션 생성</a:t>
            </a:r>
          </a:p>
          <a:p>
            <a:r>
              <a:rPr lang="ko-KR" altLang="en-US" sz="600" dirty="0"/>
              <a:t>		</a:t>
            </a:r>
            <a:r>
              <a:rPr lang="en-US" altLang="ko-KR" sz="600" dirty="0"/>
              <a:t>conn = </a:t>
            </a:r>
            <a:r>
              <a:rPr lang="en-US" altLang="ko-KR" sz="600" dirty="0" err="1"/>
              <a:t>DriverManager.getConnection</a:t>
            </a:r>
            <a:r>
              <a:rPr lang="en-US" altLang="ko-KR" sz="600" dirty="0"/>
              <a:t>(</a:t>
            </a:r>
            <a:r>
              <a:rPr lang="en-US" altLang="ko-KR" sz="600" dirty="0" err="1"/>
              <a:t>jdbcDriver</a:t>
            </a:r>
            <a:r>
              <a:rPr lang="en-US" altLang="ko-KR" sz="600" dirty="0"/>
              <a:t>, </a:t>
            </a:r>
            <a:r>
              <a:rPr lang="en-US" altLang="ko-KR" sz="600" dirty="0" err="1"/>
              <a:t>dbUser</a:t>
            </a:r>
            <a:r>
              <a:rPr lang="en-US" altLang="ko-KR" sz="600" dirty="0"/>
              <a:t>, </a:t>
            </a:r>
            <a:r>
              <a:rPr lang="en-US" altLang="ko-KR" sz="600" dirty="0" err="1"/>
              <a:t>dbPass</a:t>
            </a:r>
            <a:r>
              <a:rPr lang="en-US" altLang="ko-KR" sz="600" dirty="0"/>
              <a:t>);</a:t>
            </a:r>
          </a:p>
          <a:p>
            <a:r>
              <a:rPr lang="en-US" altLang="ko-KR" sz="600" dirty="0"/>
              <a:t>		</a:t>
            </a:r>
          </a:p>
          <a:p>
            <a:r>
              <a:rPr lang="en-US" altLang="ko-KR" sz="600" dirty="0"/>
              <a:t>		// 3. Statement </a:t>
            </a:r>
            <a:r>
              <a:rPr lang="ko-KR" altLang="en-US" sz="600" dirty="0"/>
              <a:t>생성</a:t>
            </a:r>
          </a:p>
          <a:p>
            <a:r>
              <a:rPr lang="ko-KR" altLang="en-US" sz="600" dirty="0"/>
              <a:t>		</a:t>
            </a:r>
            <a:r>
              <a:rPr lang="en-US" altLang="ko-KR" sz="600" dirty="0" err="1"/>
              <a:t>stmt</a:t>
            </a:r>
            <a:r>
              <a:rPr lang="en-US" altLang="ko-KR" sz="600" dirty="0"/>
              <a:t> = </a:t>
            </a:r>
            <a:r>
              <a:rPr lang="en-US" altLang="ko-KR" sz="600" dirty="0" err="1"/>
              <a:t>conn.createStatement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		</a:t>
            </a:r>
          </a:p>
          <a:p>
            <a:r>
              <a:rPr lang="en-US" altLang="ko-KR" sz="600" dirty="0"/>
              <a:t>		// 4. </a:t>
            </a:r>
            <a:r>
              <a:rPr lang="ko-KR" altLang="en-US" sz="600" dirty="0"/>
              <a:t>쿼리 실행</a:t>
            </a:r>
          </a:p>
          <a:p>
            <a:r>
              <a:rPr lang="ko-KR" altLang="en-US" sz="600" dirty="0"/>
              <a:t>		</a:t>
            </a:r>
            <a:r>
              <a:rPr lang="en-US" altLang="ko-KR" sz="600" dirty="0" err="1"/>
              <a:t>rs</a:t>
            </a:r>
            <a:r>
              <a:rPr lang="en-US" altLang="ko-KR" sz="600" dirty="0"/>
              <a:t> = </a:t>
            </a:r>
            <a:r>
              <a:rPr lang="en-US" altLang="ko-KR" sz="600" dirty="0" err="1"/>
              <a:t>stmt.executeQuery</a:t>
            </a:r>
            <a:r>
              <a:rPr lang="en-US" altLang="ko-KR" sz="600" dirty="0"/>
              <a:t>(query);</a:t>
            </a:r>
          </a:p>
          <a:p>
            <a:r>
              <a:rPr lang="en-US" altLang="ko-KR" sz="600" dirty="0"/>
              <a:t>		</a:t>
            </a:r>
          </a:p>
          <a:p>
            <a:r>
              <a:rPr lang="en-US" altLang="ko-KR" sz="600" dirty="0"/>
              <a:t>		// 5. </a:t>
            </a:r>
            <a:r>
              <a:rPr lang="ko-KR" altLang="en-US" sz="600" dirty="0"/>
              <a:t>쿼리 실행 결과 출력</a:t>
            </a:r>
          </a:p>
          <a:p>
            <a:r>
              <a:rPr lang="ko-KR" altLang="en-US" sz="600" dirty="0"/>
              <a:t>		</a:t>
            </a:r>
            <a:r>
              <a:rPr lang="en-US" altLang="ko-KR" sz="600" dirty="0"/>
              <a:t>while(</a:t>
            </a:r>
            <a:r>
              <a:rPr lang="en-US" altLang="ko-KR" sz="600" dirty="0" err="1"/>
              <a:t>rs.next</a:t>
            </a:r>
            <a:r>
              <a:rPr lang="en-US" altLang="ko-KR" sz="600" dirty="0"/>
              <a:t>()) {</a:t>
            </a:r>
          </a:p>
          <a:p>
            <a:r>
              <a:rPr lang="en-US" altLang="ko-KR" sz="600" dirty="0"/>
              <a:t>%&gt;</a:t>
            </a:r>
          </a:p>
          <a:p>
            <a:r>
              <a:rPr lang="en-US" altLang="ko-KR" sz="600" dirty="0"/>
              <a:t>&lt;</a:t>
            </a:r>
            <a:r>
              <a:rPr lang="en-US" altLang="ko-KR" sz="600" dirty="0" err="1"/>
              <a:t>tr</a:t>
            </a:r>
            <a:r>
              <a:rPr lang="en-US" altLang="ko-KR" sz="600" dirty="0"/>
              <a:t>&gt;</a:t>
            </a:r>
          </a:p>
          <a:p>
            <a:r>
              <a:rPr lang="en-US" altLang="ko-KR" sz="600" dirty="0"/>
              <a:t>	&lt;td&gt;&lt;%= </a:t>
            </a:r>
            <a:r>
              <a:rPr lang="en-US" altLang="ko-KR" sz="600" dirty="0" err="1"/>
              <a:t>rs.getString</a:t>
            </a:r>
            <a:r>
              <a:rPr lang="en-US" altLang="ko-KR" sz="600" dirty="0"/>
              <a:t>("NAME") %&gt;&lt;/td&gt;</a:t>
            </a:r>
          </a:p>
          <a:p>
            <a:r>
              <a:rPr lang="en-US" altLang="ko-KR" sz="600" dirty="0"/>
              <a:t>	&lt;td&gt;&lt;%= </a:t>
            </a:r>
            <a:r>
              <a:rPr lang="en-US" altLang="ko-KR" sz="600" dirty="0" err="1"/>
              <a:t>rs.getString</a:t>
            </a:r>
            <a:r>
              <a:rPr lang="en-US" altLang="ko-KR" sz="600" dirty="0"/>
              <a:t>("MEMBERID") %&gt;&lt;/td&gt;</a:t>
            </a:r>
          </a:p>
          <a:p>
            <a:r>
              <a:rPr lang="en-US" altLang="ko-KR" sz="600" dirty="0"/>
              <a:t>	&lt;td&gt;&lt;%= </a:t>
            </a:r>
            <a:r>
              <a:rPr lang="en-US" altLang="ko-KR" sz="600" dirty="0" err="1"/>
              <a:t>rs.getString</a:t>
            </a:r>
            <a:r>
              <a:rPr lang="en-US" altLang="ko-KR" sz="600" dirty="0"/>
              <a:t>("EMAIL") %&gt;&lt;/td&gt;</a:t>
            </a:r>
          </a:p>
          <a:p>
            <a:r>
              <a:rPr lang="en-US" altLang="ko-KR" sz="600" dirty="0"/>
              <a:t>&lt;/</a:t>
            </a:r>
            <a:r>
              <a:rPr lang="en-US" altLang="ko-KR" sz="600" dirty="0" err="1"/>
              <a:t>tr</a:t>
            </a:r>
            <a:r>
              <a:rPr lang="en-US" altLang="ko-KR" sz="600" dirty="0"/>
              <a:t>&gt;</a:t>
            </a:r>
          </a:p>
          <a:p>
            <a:r>
              <a:rPr lang="en-US" altLang="ko-KR" sz="600" dirty="0"/>
              <a:t>&lt;%</a:t>
            </a:r>
          </a:p>
          <a:p>
            <a:r>
              <a:rPr lang="en-US" altLang="ko-KR" sz="600" dirty="0"/>
              <a:t>		}</a:t>
            </a:r>
          </a:p>
          <a:p>
            <a:r>
              <a:rPr lang="en-US" altLang="ko-KR" sz="600" dirty="0"/>
              <a:t>	} catch(</a:t>
            </a:r>
            <a:r>
              <a:rPr lang="en-US" altLang="ko-KR" sz="600" dirty="0" err="1"/>
              <a:t>SQLException</a:t>
            </a:r>
            <a:r>
              <a:rPr lang="en-US" altLang="ko-KR" sz="600" dirty="0"/>
              <a:t> ex) {</a:t>
            </a:r>
          </a:p>
          <a:p>
            <a:r>
              <a:rPr lang="en-US" altLang="ko-KR" sz="600" dirty="0"/>
              <a:t>		</a:t>
            </a:r>
            <a:r>
              <a:rPr lang="en-US" altLang="ko-KR" sz="600" dirty="0" err="1"/>
              <a:t>out.println</a:t>
            </a:r>
            <a:r>
              <a:rPr lang="en-US" altLang="ko-KR" sz="600" dirty="0"/>
              <a:t>(</a:t>
            </a:r>
            <a:r>
              <a:rPr lang="en-US" altLang="ko-KR" sz="600" dirty="0" err="1"/>
              <a:t>ex.getMessage</a:t>
            </a:r>
            <a:r>
              <a:rPr lang="en-US" altLang="ko-KR" sz="600" dirty="0"/>
              <a:t>());</a:t>
            </a:r>
          </a:p>
          <a:p>
            <a:r>
              <a:rPr lang="en-US" altLang="ko-KR" sz="600" dirty="0"/>
              <a:t>		</a:t>
            </a:r>
            <a:r>
              <a:rPr lang="en-US" altLang="ko-KR" sz="600" dirty="0" err="1"/>
              <a:t>ex.printStackTrace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	} finally {</a:t>
            </a:r>
          </a:p>
          <a:p>
            <a:r>
              <a:rPr lang="en-US" altLang="ko-KR" sz="600" dirty="0"/>
              <a:t>		// 6. </a:t>
            </a:r>
            <a:r>
              <a:rPr lang="ko-KR" altLang="en-US" sz="600" dirty="0"/>
              <a:t>사용한 </a:t>
            </a:r>
            <a:r>
              <a:rPr lang="en-US" altLang="ko-KR" sz="600" dirty="0"/>
              <a:t>Statement </a:t>
            </a:r>
            <a:r>
              <a:rPr lang="ko-KR" altLang="en-US" sz="600" dirty="0"/>
              <a:t>종료</a:t>
            </a:r>
          </a:p>
          <a:p>
            <a:r>
              <a:rPr lang="ko-KR" altLang="en-US" sz="600" dirty="0"/>
              <a:t>		</a:t>
            </a:r>
            <a:r>
              <a:rPr lang="en-US" altLang="ko-KR" sz="600" dirty="0"/>
              <a:t>if (</a:t>
            </a:r>
            <a:r>
              <a:rPr lang="en-US" altLang="ko-KR" sz="600" dirty="0" err="1"/>
              <a:t>rs</a:t>
            </a:r>
            <a:r>
              <a:rPr lang="en-US" altLang="ko-KR" sz="600" dirty="0"/>
              <a:t> != null) try { </a:t>
            </a:r>
            <a:r>
              <a:rPr lang="en-US" altLang="ko-KR" sz="600" dirty="0" err="1"/>
              <a:t>rs.close</a:t>
            </a:r>
            <a:r>
              <a:rPr lang="en-US" altLang="ko-KR" sz="600" dirty="0"/>
              <a:t>(); } catch(</a:t>
            </a:r>
            <a:r>
              <a:rPr lang="en-US" altLang="ko-KR" sz="600" dirty="0" err="1"/>
              <a:t>SQLException</a:t>
            </a:r>
            <a:r>
              <a:rPr lang="en-US" altLang="ko-KR" sz="600" dirty="0"/>
              <a:t> ex) {}</a:t>
            </a:r>
          </a:p>
          <a:p>
            <a:r>
              <a:rPr lang="en-US" altLang="ko-KR" sz="600" dirty="0"/>
              <a:t>		if (</a:t>
            </a:r>
            <a:r>
              <a:rPr lang="en-US" altLang="ko-KR" sz="600" dirty="0" err="1"/>
              <a:t>stmt</a:t>
            </a:r>
            <a:r>
              <a:rPr lang="en-US" altLang="ko-KR" sz="600" dirty="0"/>
              <a:t> != null) try { </a:t>
            </a:r>
            <a:r>
              <a:rPr lang="en-US" altLang="ko-KR" sz="600" dirty="0" err="1"/>
              <a:t>stmt.close</a:t>
            </a:r>
            <a:r>
              <a:rPr lang="en-US" altLang="ko-KR" sz="600" dirty="0"/>
              <a:t>(); } catch(</a:t>
            </a:r>
            <a:r>
              <a:rPr lang="en-US" altLang="ko-KR" sz="600" dirty="0" err="1"/>
              <a:t>SQLException</a:t>
            </a:r>
            <a:r>
              <a:rPr lang="en-US" altLang="ko-KR" sz="600" dirty="0"/>
              <a:t> ex) {}</a:t>
            </a:r>
          </a:p>
          <a:p>
            <a:r>
              <a:rPr lang="en-US" altLang="ko-KR" sz="600" dirty="0"/>
              <a:t>		</a:t>
            </a:r>
          </a:p>
          <a:p>
            <a:r>
              <a:rPr lang="en-US" altLang="ko-KR" sz="600" dirty="0"/>
              <a:t>		// 7. </a:t>
            </a:r>
            <a:r>
              <a:rPr lang="ko-KR" altLang="en-US" sz="600" dirty="0"/>
              <a:t>커넥션 종료</a:t>
            </a:r>
          </a:p>
          <a:p>
            <a:r>
              <a:rPr lang="ko-KR" altLang="en-US" sz="600" dirty="0"/>
              <a:t>		</a:t>
            </a:r>
            <a:r>
              <a:rPr lang="en-US" altLang="ko-KR" sz="600" dirty="0"/>
              <a:t>if (conn != null) try { </a:t>
            </a:r>
            <a:r>
              <a:rPr lang="en-US" altLang="ko-KR" sz="600" dirty="0" err="1"/>
              <a:t>conn.close</a:t>
            </a:r>
            <a:r>
              <a:rPr lang="en-US" altLang="ko-KR" sz="600" dirty="0"/>
              <a:t>(); } catch(</a:t>
            </a:r>
            <a:r>
              <a:rPr lang="en-US" altLang="ko-KR" sz="600" dirty="0" err="1"/>
              <a:t>SQLException</a:t>
            </a:r>
            <a:r>
              <a:rPr lang="en-US" altLang="ko-KR" sz="600" dirty="0"/>
              <a:t> ex) {}</a:t>
            </a:r>
          </a:p>
          <a:p>
            <a:r>
              <a:rPr lang="en-US" altLang="ko-KR" sz="600" dirty="0"/>
              <a:t>	}</a:t>
            </a:r>
          </a:p>
          <a:p>
            <a:r>
              <a:rPr lang="en-US" altLang="ko-KR" sz="600" dirty="0"/>
              <a:t>%&gt;</a:t>
            </a:r>
          </a:p>
          <a:p>
            <a:r>
              <a:rPr lang="en-US" altLang="ko-KR" sz="600" dirty="0"/>
              <a:t>&lt;/table</a:t>
            </a:r>
            <a:r>
              <a:rPr lang="en-US" altLang="ko-KR" sz="600" dirty="0" smtClean="0"/>
              <a:t>&gt;</a:t>
            </a:r>
            <a:endParaRPr lang="en-US" altLang="ko-KR" sz="600" dirty="0"/>
          </a:p>
          <a:p>
            <a:r>
              <a:rPr lang="en-US" altLang="ko-KR" sz="600" dirty="0"/>
              <a:t>&lt;/body&gt;</a:t>
            </a:r>
          </a:p>
          <a:p>
            <a:r>
              <a:rPr lang="en-US" altLang="ko-KR" sz="600" dirty="0"/>
              <a:t>&lt;/html</a:t>
            </a:r>
            <a:r>
              <a:rPr lang="en-US" altLang="ko-KR" sz="600" dirty="0" smtClean="0"/>
              <a:t>&gt;</a:t>
            </a:r>
            <a:endParaRPr lang="ko-KR" altLang="en-US" sz="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904" y="4005064"/>
            <a:ext cx="5251301" cy="1357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5887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>
                <a:solidFill>
                  <a:srgbClr val="FF0000"/>
                </a:solidFill>
              </a:rPr>
              <a:t>드라이버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4229092"/>
          </a:xfrm>
        </p:spPr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와 통신을 담당하는 자바 </a:t>
            </a:r>
            <a:r>
              <a:rPr lang="ko-KR" altLang="en-US" u="sng" dirty="0" smtClean="0">
                <a:solidFill>
                  <a:srgbClr val="FF0000"/>
                </a:solidFill>
              </a:rPr>
              <a:t>클래스</a:t>
            </a:r>
            <a:endParaRPr lang="en-US" altLang="ko-KR" u="sng" dirty="0" smtClean="0">
              <a:solidFill>
                <a:srgbClr val="FF0000"/>
              </a:solidFill>
            </a:endParaRPr>
          </a:p>
          <a:p>
            <a:r>
              <a:rPr lang="en-US" altLang="ko-KR" u="sng" dirty="0" smtClean="0"/>
              <a:t>DBMS</a:t>
            </a:r>
            <a:r>
              <a:rPr lang="ko-KR" altLang="en-US" u="sng" dirty="0" smtClean="0"/>
              <a:t> </a:t>
            </a:r>
            <a:r>
              <a:rPr lang="ko-KR" altLang="en-US" u="sng" dirty="0" smtClean="0">
                <a:solidFill>
                  <a:srgbClr val="FF0000"/>
                </a:solidFill>
              </a:rPr>
              <a:t>별</a:t>
            </a:r>
            <a:r>
              <a:rPr lang="ko-KR" altLang="en-US" dirty="0" smtClean="0"/>
              <a:t>로 알맞은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</a:t>
            </a:r>
            <a:r>
              <a:rPr lang="en-US" altLang="ko-KR" u="sng" dirty="0" smtClean="0">
                <a:solidFill>
                  <a:srgbClr val="FF0000"/>
                </a:solidFill>
              </a:rPr>
              <a:t>jar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제공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 로딩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와 통신하기 위해서는 먼저 로딩해 주어야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로딩 코드</a:t>
            </a:r>
            <a:endParaRPr lang="en-US" altLang="ko-KR" dirty="0" smtClean="0"/>
          </a:p>
          <a:p>
            <a:pPr lvl="2"/>
            <a:r>
              <a:rPr lang="en-US" dirty="0" err="1" smtClean="0"/>
              <a:t>Class.forName</a:t>
            </a:r>
            <a:r>
              <a:rPr lang="en-US" dirty="0" smtClean="0"/>
              <a:t>("JDBC</a:t>
            </a:r>
            <a:r>
              <a:rPr lang="ko-KR" altLang="en-US" dirty="0" smtClean="0"/>
              <a:t>드라이버 클래스의 완전한 이름</a:t>
            </a:r>
            <a:r>
              <a:rPr lang="en-US" dirty="0" smtClean="0"/>
              <a:t>");</a:t>
            </a:r>
          </a:p>
          <a:p>
            <a:pPr lvl="1"/>
            <a:r>
              <a:rPr lang="ko-KR" altLang="en-US" dirty="0" smtClean="0"/>
              <a:t>주요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</a:t>
            </a:r>
            <a:endParaRPr lang="en-US" altLang="ko-KR" dirty="0" smtClean="0"/>
          </a:p>
          <a:p>
            <a:pPr lvl="2"/>
            <a:r>
              <a:rPr lang="ko-KR" altLang="en-US" dirty="0"/>
              <a:t>오라클 </a:t>
            </a:r>
            <a:r>
              <a:rPr lang="en-US" altLang="ko-KR" dirty="0"/>
              <a:t>- </a:t>
            </a:r>
            <a:r>
              <a:rPr lang="en-US" altLang="ko-KR" dirty="0" err="1" smtClean="0"/>
              <a:t>oracle.jdbc.driver.OracleDriver</a:t>
            </a:r>
            <a:endParaRPr lang="en-US" altLang="ko-KR" dirty="0" smtClean="0"/>
          </a:p>
          <a:p>
            <a:pPr lvl="2"/>
            <a:r>
              <a:rPr lang="en-US" altLang="ko-KR" dirty="0"/>
              <a:t>MySQL - </a:t>
            </a:r>
            <a:r>
              <a:rPr lang="en-US" altLang="ko-KR" dirty="0" err="1"/>
              <a:t>com.mysql.jdbc.Driver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MS SQL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com.microsoft.sqlserver.jdbc.SQLServerDriver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3429000"/>
            <a:ext cx="5760640" cy="28803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설명선 3 5"/>
          <p:cNvSpPr/>
          <p:nvPr/>
        </p:nvSpPr>
        <p:spPr>
          <a:xfrm>
            <a:off x="755576" y="5229201"/>
            <a:ext cx="7776864" cy="1224135"/>
          </a:xfrm>
          <a:prstGeom prst="borderCallout3">
            <a:avLst>
              <a:gd name="adj1" fmla="val 57823"/>
              <a:gd name="adj2" fmla="val -484"/>
              <a:gd name="adj3" fmla="val 49276"/>
              <a:gd name="adj4" fmla="val -3335"/>
              <a:gd name="adj5" fmla="val -113463"/>
              <a:gd name="adj6" fmla="val -1591"/>
              <a:gd name="adj7" fmla="val -136125"/>
              <a:gd name="adj8" fmla="val 104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Class.forName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메서드는 지정한 클래스 정보를 담고 있는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인스턴스를 구해주는 기능만을 제공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JDBC </a:t>
            </a:r>
            <a:r>
              <a:rPr lang="ko-KR" altLang="en-US" dirty="0" smtClean="0"/>
              <a:t>드라이버에 해당하는 클래스들은 </a:t>
            </a:r>
            <a:r>
              <a:rPr lang="en-US" altLang="ko-KR" dirty="0" err="1" smtClean="0"/>
              <a:t>Class.forName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통해서 로딩될 때 자동으로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드라이버로 등록함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084168" y="3861048"/>
            <a:ext cx="2845550" cy="792088"/>
          </a:xfrm>
          <a:prstGeom prst="wedgeRoundRectCallout">
            <a:avLst>
              <a:gd name="adj1" fmla="val -61001"/>
              <a:gd name="adj2" fmla="val 588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암기비법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oracle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jdbc</a:t>
            </a:r>
            <a:r>
              <a:rPr lang="en-US" altLang="ko-KR" dirty="0" smtClean="0"/>
              <a:t>6 </a:t>
            </a:r>
            <a:r>
              <a:rPr lang="en-US" altLang="ko-KR" dirty="0" smtClean="0">
                <a:solidFill>
                  <a:srgbClr val="FF0000"/>
                </a:solidFill>
              </a:rPr>
              <a:t>driver</a:t>
            </a:r>
            <a:r>
              <a:rPr lang="ko-KR" altLang="en-US" dirty="0" smtClean="0"/>
              <a:t>는 </a:t>
            </a:r>
            <a:r>
              <a:rPr lang="en-US" altLang="ko-KR" dirty="0" err="1" smtClean="0">
                <a:solidFill>
                  <a:srgbClr val="FF0000"/>
                </a:solidFill>
              </a:rPr>
              <a:t>OracleDriver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en-US" altLang="ko-KR" dirty="0" smtClean="0">
                <a:solidFill>
                  <a:srgbClr val="FF0000"/>
                </a:solidFill>
              </a:rPr>
              <a:t>URL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DBMS</a:t>
            </a:r>
            <a:r>
              <a:rPr lang="ko-KR" altLang="en-US" dirty="0" smtClean="0">
                <a:solidFill>
                  <a:srgbClr val="FF0000"/>
                </a:solidFill>
              </a:rPr>
              <a:t>와</a:t>
            </a:r>
            <a:r>
              <a:rPr lang="ko-KR" altLang="en-US" dirty="0" smtClean="0"/>
              <a:t>의 </a:t>
            </a:r>
            <a:r>
              <a:rPr lang="ko-KR" altLang="en-US" dirty="0" smtClean="0">
                <a:solidFill>
                  <a:srgbClr val="FF0000"/>
                </a:solidFill>
              </a:rPr>
              <a:t>연결</a:t>
            </a:r>
            <a:r>
              <a:rPr lang="ko-KR" altLang="en-US" dirty="0" smtClean="0"/>
              <a:t>을 위한 </a:t>
            </a:r>
            <a:r>
              <a:rPr lang="ko-KR" altLang="en-US" dirty="0" smtClean="0">
                <a:solidFill>
                  <a:srgbClr val="FF0000"/>
                </a:solidFill>
              </a:rPr>
              <a:t>식별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드라이버에 따라 형식 다름</a:t>
            </a:r>
            <a:endParaRPr lang="en-US" altLang="ko-KR" dirty="0" smtClean="0"/>
          </a:p>
          <a:p>
            <a:r>
              <a:rPr lang="ko-KR" altLang="en-US" dirty="0" smtClean="0"/>
              <a:t>일반적인 구성</a:t>
            </a:r>
            <a:endParaRPr lang="en-US" altLang="ko-KR" dirty="0" smtClean="0"/>
          </a:p>
          <a:p>
            <a:pPr lvl="1"/>
            <a:r>
              <a:rPr lang="en-US" dirty="0" err="1" smtClean="0"/>
              <a:t>jdbc</a:t>
            </a:r>
            <a:r>
              <a:rPr lang="en-US" dirty="0" smtClean="0"/>
              <a:t>:[DBMS]:[</a:t>
            </a:r>
            <a:r>
              <a:rPr lang="ko-KR" altLang="en-US" dirty="0" err="1" smtClean="0"/>
              <a:t>데이터베이스식별자</a:t>
            </a:r>
            <a:r>
              <a:rPr lang="en-US" dirty="0" smtClean="0"/>
              <a:t>]</a:t>
            </a:r>
          </a:p>
          <a:p>
            <a:r>
              <a:rPr lang="ko-KR" altLang="en-US" dirty="0" smtClean="0"/>
              <a:t>주요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JDBC URL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en-US" altLang="ko-KR" dirty="0"/>
              <a:t>Oracle: </a:t>
            </a:r>
            <a:r>
              <a:rPr lang="en-US" altLang="ko-KR" dirty="0" err="1"/>
              <a:t>jdbc:oracle:thin</a:t>
            </a:r>
            <a:r>
              <a:rPr lang="en-US" altLang="ko-KR" dirty="0"/>
              <a:t>:@HOST:PORT:SID</a:t>
            </a:r>
            <a:endParaRPr lang="ko-KR" altLang="en-US" dirty="0"/>
          </a:p>
          <a:p>
            <a:pPr lvl="1"/>
            <a:r>
              <a:rPr lang="en-US" altLang="ko-KR" dirty="0" smtClean="0"/>
              <a:t>MySQL : </a:t>
            </a:r>
            <a:r>
              <a:rPr lang="en-US" dirty="0" err="1" smtClean="0"/>
              <a:t>jdbc:mysql</a:t>
            </a:r>
            <a:r>
              <a:rPr lang="en-US" dirty="0" smtClean="0"/>
              <a:t>://HOST[:PORT]/DBNAME[?</a:t>
            </a:r>
            <a:r>
              <a:rPr lang="en-US" dirty="0" err="1" smtClean="0"/>
              <a:t>param</a:t>
            </a:r>
            <a:r>
              <a:rPr lang="en-US" dirty="0" smtClean="0"/>
              <a:t>=value&amp;param1=value2&amp;...]</a:t>
            </a:r>
          </a:p>
          <a:p>
            <a:pPr lvl="1"/>
            <a:r>
              <a:rPr lang="en-US" altLang="ko-KR" dirty="0" smtClean="0"/>
              <a:t>MS SQL : </a:t>
            </a:r>
            <a:r>
              <a:rPr lang="en-US" altLang="ko-KR" dirty="0" err="1" smtClean="0"/>
              <a:t>jdbc:sqlserver</a:t>
            </a:r>
            <a:r>
              <a:rPr lang="en-US" altLang="ko-KR" dirty="0" smtClean="0"/>
              <a:t>://HOST[:PORT];</a:t>
            </a:r>
            <a:r>
              <a:rPr lang="en-US" altLang="ko-KR" dirty="0" err="1" smtClean="0"/>
              <a:t>databaseName</a:t>
            </a:r>
            <a:r>
              <a:rPr lang="en-US" altLang="ko-KR" dirty="0" smtClean="0"/>
              <a:t>=DB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23728" y="3140968"/>
            <a:ext cx="4032448" cy="3600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설명선 3 4"/>
          <p:cNvSpPr/>
          <p:nvPr/>
        </p:nvSpPr>
        <p:spPr>
          <a:xfrm>
            <a:off x="755576" y="4725145"/>
            <a:ext cx="7776864" cy="1728192"/>
          </a:xfrm>
          <a:prstGeom prst="borderCallout3">
            <a:avLst>
              <a:gd name="adj1" fmla="val 57823"/>
              <a:gd name="adj2" fmla="val -484"/>
              <a:gd name="adj3" fmla="val 49276"/>
              <a:gd name="adj4" fmla="val -3335"/>
              <a:gd name="adj5" fmla="val -56991"/>
              <a:gd name="adj6" fmla="val -2043"/>
              <a:gd name="adj7" fmla="val -80940"/>
              <a:gd name="adj8" fmla="val 43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오라클 드라이버는 </a:t>
            </a:r>
            <a:r>
              <a:rPr lang="en-US" altLang="ko-KR" dirty="0" smtClean="0"/>
              <a:t>Thin </a:t>
            </a:r>
            <a:r>
              <a:rPr lang="ko-KR" altLang="en-US" dirty="0" smtClean="0"/>
              <a:t>드라이버와 </a:t>
            </a:r>
            <a:r>
              <a:rPr lang="en-US" altLang="ko-KR" dirty="0" smtClean="0"/>
              <a:t>OCI </a:t>
            </a:r>
            <a:r>
              <a:rPr lang="ko-KR" altLang="en-US" dirty="0" smtClean="0"/>
              <a:t>드라이버가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Thin </a:t>
            </a:r>
            <a:r>
              <a:rPr lang="ko-KR" altLang="en-US" dirty="0" smtClean="0"/>
              <a:t>드라이버는 자바 언어로만 구현된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드라이버로서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만 설치되어 있으면 어디서든 사용할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OCI </a:t>
            </a:r>
            <a:r>
              <a:rPr lang="ko-KR" altLang="en-US" dirty="0" smtClean="0"/>
              <a:t>드라이버는 </a:t>
            </a:r>
            <a:r>
              <a:rPr lang="en-US" altLang="ko-KR" dirty="0" smtClean="0"/>
              <a:t>Native </a:t>
            </a:r>
            <a:r>
              <a:rPr lang="ko-KR" altLang="en-US" dirty="0" smtClean="0"/>
              <a:t>모듈을 사용하는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드라이버로서 해당 모듈을 설치해주어야 함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6887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(Connection)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52357"/>
            <a:ext cx="8229600" cy="5126055"/>
          </a:xfrm>
        </p:spPr>
        <p:txBody>
          <a:bodyPr/>
          <a:lstStyle/>
          <a:p>
            <a:r>
              <a:rPr lang="en-US" altLang="ko-KR" dirty="0" err="1" smtClean="0"/>
              <a:t>DriverManager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jdbcURL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jdbcURL</a:t>
            </a:r>
            <a:r>
              <a:rPr lang="en-US" altLang="ko-KR" dirty="0" smtClean="0"/>
              <a:t>, String user, String password)</a:t>
            </a:r>
          </a:p>
          <a:p>
            <a:r>
              <a:rPr lang="ko-KR" altLang="en-US" dirty="0" smtClean="0"/>
              <a:t>일반적인 코드 구성</a:t>
            </a:r>
            <a:endParaRPr lang="ko-KR" alt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57224" y="2644899"/>
            <a:ext cx="7358114" cy="332398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Connection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  </a:t>
            </a:r>
            <a:r>
              <a:rPr kumimoji="1" lang="en-US" altLang="ko-KR" sz="1400" dirty="0" err="1" smtClean="0">
                <a:latin typeface="+mn-ea"/>
                <a:cs typeface="Times New Roman" pitchFamily="18" charset="0"/>
              </a:rPr>
              <a:t>Class.forName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(“</a:t>
            </a:r>
            <a:r>
              <a:rPr kumimoji="1" lang="en-US" altLang="ko-KR" sz="1400" dirty="0" err="1" smtClean="0">
                <a:latin typeface="+mn-ea"/>
                <a:cs typeface="Times New Roman" pitchFamily="18" charset="0"/>
              </a:rPr>
              <a:t>oracle.jdbc.driver.OracleDriver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”); //JDBC</a:t>
            </a:r>
            <a:r>
              <a:rPr kumimoji="1" lang="ko-KR" altLang="en-US" sz="1400" dirty="0" smtClean="0">
                <a:latin typeface="+mn-ea"/>
                <a:cs typeface="Times New Roman" pitchFamily="18" charset="0"/>
              </a:rPr>
              <a:t>드라이버 로딩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jdbcDriver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“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jdbc:oracle:thin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:@localhost:1521/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xe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”;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dbUser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“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jspexam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”;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dbPass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“java";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DriverManager.getConnection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jdbcDriver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dbUser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dbPass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//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커넥션을 구하지 못하면 </a:t>
            </a:r>
            <a:r>
              <a:rPr kumimoji="1" lang="en-US" altLang="ko-KR" sz="1400" dirty="0" err="1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이 발생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   // Connection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을 구할 때에는 </a:t>
            </a:r>
            <a:r>
              <a:rPr kumimoji="1" lang="en-US" altLang="ko-KR" sz="1400" dirty="0" err="1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처리가 필요함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finally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 try {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conn.close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} catch(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2392" y="2694777"/>
            <a:ext cx="1050480" cy="248899"/>
          </a:xfrm>
          <a:prstGeom prst="round1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설명선 2 4"/>
          <p:cNvSpPr/>
          <p:nvPr/>
        </p:nvSpPr>
        <p:spPr>
          <a:xfrm>
            <a:off x="3995936" y="1957113"/>
            <a:ext cx="4219402" cy="720080"/>
          </a:xfrm>
          <a:prstGeom prst="borderCallout2">
            <a:avLst>
              <a:gd name="adj1" fmla="val 21192"/>
              <a:gd name="adj2" fmla="val -791"/>
              <a:gd name="adj3" fmla="val 90790"/>
              <a:gd name="adj4" fmla="val -7232"/>
              <a:gd name="adj5" fmla="val 106395"/>
              <a:gd name="adj6" fmla="val -48499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Java.sql.Connection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타입이 데이터베이스 커넥션을 나타냄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40289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dirty="0" smtClean="0"/>
              <a:t>클래스</a:t>
            </a:r>
            <a:endParaRPr lang="ko-KR" alt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272661" y="40289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dirty="0" err="1" smtClean="0"/>
              <a:t>메소드</a:t>
            </a:r>
            <a:endParaRPr lang="ko-KR" altLang="en-US" sz="1200" i="1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085093" y="3140968"/>
            <a:ext cx="1837438" cy="2595783"/>
          </a:xfrm>
          <a:prstGeom prst="wedgeRoundRectCallout">
            <a:avLst>
              <a:gd name="adj1" fmla="val -62463"/>
              <a:gd name="adj2" fmla="val -2621"/>
              <a:gd name="adj3" fmla="val 16667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커넥션을 구함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-DB</a:t>
            </a:r>
            <a:r>
              <a:rPr lang="ko-KR" altLang="en-US" sz="1600" dirty="0" smtClean="0">
                <a:solidFill>
                  <a:schemeClr val="tx1"/>
                </a:solidFill>
              </a:rPr>
              <a:t>와 연결된 </a:t>
            </a:r>
            <a:r>
              <a:rPr lang="en-US" altLang="ko-KR" sz="1600" dirty="0" smtClean="0">
                <a:solidFill>
                  <a:schemeClr val="tx1"/>
                </a:solidFill>
              </a:rPr>
              <a:t>Connection 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객체를 리턴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</a:rPr>
              <a:t>이 </a:t>
            </a:r>
            <a:r>
              <a:rPr lang="en-US" altLang="ko-KR" sz="1600" dirty="0" smtClean="0">
                <a:solidFill>
                  <a:schemeClr val="tx1"/>
                </a:solidFill>
              </a:rPr>
              <a:t>Connection 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객체를 사용해서 필요한 작업을 시작할 수 있음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2980842" y="5487852"/>
            <a:ext cx="1159109" cy="248899"/>
          </a:xfrm>
          <a:prstGeom prst="round1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설명선 2 10"/>
          <p:cNvSpPr/>
          <p:nvPr/>
        </p:nvSpPr>
        <p:spPr>
          <a:xfrm>
            <a:off x="971600" y="5936592"/>
            <a:ext cx="7715200" cy="720080"/>
          </a:xfrm>
          <a:prstGeom prst="borderCallout2">
            <a:avLst>
              <a:gd name="adj1" fmla="val 1656"/>
              <a:gd name="adj2" fmla="val 12293"/>
              <a:gd name="adj3" fmla="val -14217"/>
              <a:gd name="adj4" fmla="val 19269"/>
              <a:gd name="adj5" fmla="val -29138"/>
              <a:gd name="adj6" fmla="val 34143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Connection </a:t>
            </a:r>
            <a:r>
              <a:rPr lang="ko-KR" altLang="en-US" dirty="0" smtClean="0">
                <a:solidFill>
                  <a:schemeClr val="tx1"/>
                </a:solidFill>
              </a:rPr>
              <a:t>객체를 다 사용한 뒤에는 </a:t>
            </a:r>
            <a:r>
              <a:rPr lang="en-US" altLang="ko-KR" dirty="0" smtClean="0">
                <a:solidFill>
                  <a:schemeClr val="tx1"/>
                </a:solidFill>
              </a:rPr>
              <a:t>close() </a:t>
            </a:r>
            <a:r>
              <a:rPr lang="ko-KR" altLang="en-US" dirty="0" smtClean="0">
                <a:solidFill>
                  <a:schemeClr val="tx1"/>
                </a:solidFill>
              </a:rPr>
              <a:t>메서드를 호출해서 </a:t>
            </a:r>
            <a:r>
              <a:rPr lang="en-US" altLang="ko-KR" dirty="0" smtClean="0">
                <a:solidFill>
                  <a:schemeClr val="tx1"/>
                </a:solidFill>
              </a:rPr>
              <a:t>Connection </a:t>
            </a:r>
            <a:r>
              <a:rPr lang="ko-KR" altLang="en-US" dirty="0" smtClean="0">
                <a:solidFill>
                  <a:schemeClr val="tx1"/>
                </a:solidFill>
              </a:rPr>
              <a:t>객체가 사용한 시스템 자원을 반환해야 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chapter14\update\</a:t>
            </a:r>
            <a:r>
              <a:rPr lang="en-US" altLang="ko-KR" dirty="0" err="1"/>
              <a:t>updateForm.jsp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980728"/>
            <a:ext cx="6884129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/>
              <a:t>이름 </a:t>
            </a:r>
            <a:r>
              <a:rPr lang="ko-KR" altLang="en-US" sz="1600" dirty="0" err="1"/>
              <a:t>변경폼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&lt;form action="/chapter14/update/</a:t>
            </a:r>
            <a:r>
              <a:rPr lang="en-US" altLang="ko-KR" sz="1600" dirty="0" err="1"/>
              <a:t>update.jsp</a:t>
            </a:r>
            <a:r>
              <a:rPr lang="en-US" altLang="ko-KR" sz="1600" dirty="0"/>
              <a:t>" method="post"&gt;</a:t>
            </a:r>
          </a:p>
          <a:p>
            <a:r>
              <a:rPr lang="en-US" altLang="ko-KR" sz="1600" dirty="0"/>
              <a:t>&lt;table border="1"&gt;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	&lt;td&gt;</a:t>
            </a:r>
            <a:r>
              <a:rPr lang="ko-KR" altLang="en-US" sz="1600" dirty="0"/>
              <a:t>아이디</a:t>
            </a:r>
            <a:r>
              <a:rPr lang="en-US" altLang="ko-KR" sz="1600" dirty="0"/>
              <a:t>&lt;/td&gt;</a:t>
            </a:r>
          </a:p>
          <a:p>
            <a:r>
              <a:rPr lang="en-US" altLang="ko-KR" sz="1600" dirty="0"/>
              <a:t>	&lt;td&gt;&lt;input type="text" name="</a:t>
            </a:r>
            <a:r>
              <a:rPr lang="en-US" altLang="ko-KR" sz="1600" dirty="0" err="1"/>
              <a:t>memberID</a:t>
            </a:r>
            <a:r>
              <a:rPr lang="en-US" altLang="ko-KR" sz="1600" dirty="0"/>
              <a:t>" size="10"&gt;&lt;/td&gt;</a:t>
            </a:r>
          </a:p>
          <a:p>
            <a:r>
              <a:rPr lang="en-US" altLang="ko-KR" sz="1600" dirty="0"/>
              <a:t>	&lt;td&gt;</a:t>
            </a:r>
            <a:r>
              <a:rPr lang="ko-KR" altLang="en-US" sz="1600" dirty="0"/>
              <a:t>이름</a:t>
            </a:r>
            <a:r>
              <a:rPr lang="en-US" altLang="ko-KR" sz="1600" dirty="0"/>
              <a:t>&lt;/td&gt;</a:t>
            </a:r>
          </a:p>
          <a:p>
            <a:r>
              <a:rPr lang="en-US" altLang="ko-KR" sz="1600" dirty="0"/>
              <a:t>	&lt;td&gt;&lt;input type="text" name="name" size="10"&gt;&lt;/td&gt;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	&lt;td </a:t>
            </a:r>
            <a:r>
              <a:rPr lang="en-US" altLang="ko-KR" sz="1600" dirty="0" err="1"/>
              <a:t>colspan</a:t>
            </a:r>
            <a:r>
              <a:rPr lang="en-US" altLang="ko-KR" sz="1600" dirty="0"/>
              <a:t>="4"&gt;&lt;input type="submit" value="</a:t>
            </a:r>
            <a:r>
              <a:rPr lang="ko-KR" altLang="en-US" sz="1600" dirty="0"/>
              <a:t>변경</a:t>
            </a:r>
            <a:r>
              <a:rPr lang="en-US" altLang="ko-KR" sz="1600" dirty="0"/>
              <a:t>"&gt;&lt;/td&gt;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&lt;/table&gt;</a:t>
            </a:r>
          </a:p>
          <a:p>
            <a:r>
              <a:rPr lang="en-US" altLang="ko-KR" sz="1600" dirty="0"/>
              <a:t>&lt;/form&gt;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53192"/>
            <a:ext cx="4467225" cy="1743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7052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/>
              <a:t>chapter14\update\</a:t>
            </a:r>
            <a:r>
              <a:rPr lang="en-US" altLang="ko-KR" dirty="0" err="1"/>
              <a:t>update.jsp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718253"/>
            <a:ext cx="7729424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java.sql.DriverManager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java.sql.Connection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java.sql.Statement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java.sql.SQLException</a:t>
            </a:r>
            <a:r>
              <a:rPr lang="en-US" altLang="ko-KR" sz="1200" dirty="0"/>
              <a:t>" %&gt;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request.setCharacterEncoding</a:t>
            </a:r>
            <a:r>
              <a:rPr lang="en-US" altLang="ko-KR" sz="1200" dirty="0"/>
              <a:t>("UTF-8");</a:t>
            </a:r>
          </a:p>
          <a:p>
            <a:r>
              <a:rPr lang="en-US" altLang="ko-KR" sz="1200" dirty="0"/>
              <a:t>	//</a:t>
            </a:r>
            <a:r>
              <a:rPr lang="en-US" altLang="ko-KR" sz="1200" dirty="0" err="1"/>
              <a:t>memberID</a:t>
            </a:r>
            <a:r>
              <a:rPr lang="en-US" altLang="ko-KR" sz="1200" dirty="0"/>
              <a:t> </a:t>
            </a:r>
            <a:r>
              <a:rPr lang="ko-KR" altLang="en-US" sz="1200" dirty="0"/>
              <a:t>및 </a:t>
            </a:r>
            <a:r>
              <a:rPr lang="en-US" altLang="ko-KR" sz="1200" dirty="0"/>
              <a:t>name </a:t>
            </a:r>
            <a:r>
              <a:rPr lang="ko-KR" altLang="en-US" sz="1200" dirty="0" err="1"/>
              <a:t>파라미터의</a:t>
            </a:r>
            <a:r>
              <a:rPr lang="ko-KR" altLang="en-US" sz="1200" dirty="0"/>
              <a:t> 값을 구함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memberID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memberID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	String name =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("name");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updateCount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	//</a:t>
            </a:r>
            <a:r>
              <a:rPr lang="en-US" altLang="ko-KR" sz="1200" dirty="0" err="1"/>
              <a:t>jdbc</a:t>
            </a:r>
            <a:r>
              <a:rPr lang="en-US" altLang="ko-KR" sz="1200" dirty="0"/>
              <a:t> </a:t>
            </a:r>
            <a:r>
              <a:rPr lang="ko-KR" altLang="en-US" sz="1200" dirty="0"/>
              <a:t>드라이버 로딩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Class.forName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oracle.jdbc.driver.OracleDriver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Connection conn = null;</a:t>
            </a:r>
          </a:p>
          <a:p>
            <a:r>
              <a:rPr lang="en-US" altLang="ko-KR" sz="1200" dirty="0"/>
              <a:t>	Statement </a:t>
            </a:r>
            <a:r>
              <a:rPr lang="en-US" altLang="ko-KR" sz="1200" dirty="0" err="1"/>
              <a:t>stmt</a:t>
            </a:r>
            <a:r>
              <a:rPr lang="en-US" altLang="ko-KR" sz="1200" dirty="0"/>
              <a:t> = null;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try {</a:t>
            </a:r>
          </a:p>
          <a:p>
            <a:r>
              <a:rPr lang="en-US" altLang="ko-KR" sz="1200" dirty="0"/>
              <a:t>		String </a:t>
            </a:r>
            <a:r>
              <a:rPr lang="en-US" altLang="ko-KR" sz="1200" dirty="0" err="1"/>
              <a:t>jdbcDriver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jdbc:oracle:thin</a:t>
            </a:r>
            <a:r>
              <a:rPr lang="en-US" altLang="ko-KR" sz="1200" dirty="0"/>
              <a:t>:@localhost:1521/</a:t>
            </a:r>
            <a:r>
              <a:rPr lang="en-US" altLang="ko-KR" sz="1200" dirty="0" err="1"/>
              <a:t>xe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		String </a:t>
            </a:r>
            <a:r>
              <a:rPr lang="en-US" altLang="ko-KR" sz="1200" dirty="0" err="1"/>
              <a:t>dbUser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jspexam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		String </a:t>
            </a:r>
            <a:r>
              <a:rPr lang="en-US" altLang="ko-KR" sz="1200" dirty="0" err="1"/>
              <a:t>dbPass</a:t>
            </a:r>
            <a:r>
              <a:rPr lang="en-US" altLang="ko-KR" sz="1200" dirty="0"/>
              <a:t> = "java";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String query = "update MEMBER set NAME = '"+name+"' "+</a:t>
            </a:r>
          </a:p>
          <a:p>
            <a:r>
              <a:rPr lang="en-US" altLang="ko-KR" sz="1200" dirty="0"/>
              <a:t>					   "where MEMBERID = '"+</a:t>
            </a:r>
            <a:r>
              <a:rPr lang="en-US" altLang="ko-KR" sz="1200" dirty="0" err="1"/>
              <a:t>memberID</a:t>
            </a:r>
            <a:r>
              <a:rPr lang="en-US" altLang="ko-KR" sz="1200" dirty="0"/>
              <a:t>+"'";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068960"/>
            <a:ext cx="3801244" cy="1345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1230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&amp; 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(database)</a:t>
            </a:r>
          </a:p>
          <a:p>
            <a:pPr lvl="1"/>
            <a:r>
              <a:rPr lang="ko-KR" altLang="en-US" dirty="0" smtClean="0"/>
              <a:t>빠른 탐색과 검색을 위해 조직된 데이터의 집합체</a:t>
            </a:r>
            <a:endParaRPr lang="en-US" altLang="ko-KR" dirty="0" smtClean="0"/>
          </a:p>
          <a:p>
            <a:r>
              <a:rPr lang="en-US" altLang="ko-KR" dirty="0" smtClean="0"/>
              <a:t>DBMS(Database Management System)</a:t>
            </a:r>
          </a:p>
          <a:p>
            <a:pPr lvl="1"/>
            <a:r>
              <a:rPr lang="ko-KR" altLang="en-US" dirty="0" smtClean="0"/>
              <a:t>데이터베이스를 관리하기 위한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</a:p>
          <a:p>
            <a:pPr lvl="2"/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(integrity) </a:t>
            </a:r>
            <a:r>
              <a:rPr lang="ko-KR" altLang="en-US" dirty="0" smtClean="0"/>
              <a:t>유지</a:t>
            </a:r>
          </a:p>
          <a:p>
            <a:pPr lvl="2"/>
            <a:r>
              <a:rPr lang="ko-KR" altLang="en-US" dirty="0" smtClean="0"/>
              <a:t>트랜잭션 관리</a:t>
            </a:r>
          </a:p>
          <a:p>
            <a:pPr lvl="2"/>
            <a:r>
              <a:rPr lang="ko-KR" altLang="en-US" dirty="0" smtClean="0"/>
              <a:t>데이터의 백업 및 복원</a:t>
            </a:r>
          </a:p>
          <a:p>
            <a:pPr lvl="2"/>
            <a:r>
              <a:rPr lang="ko-KR" altLang="en-US" dirty="0" smtClean="0"/>
              <a:t>데이터 보안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/>
              <a:t>chapter14\update\</a:t>
            </a:r>
            <a:r>
              <a:rPr lang="en-US" altLang="ko-KR" dirty="0" err="1"/>
              <a:t>update.jsp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718253"/>
            <a:ext cx="840518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데이터베이스와 연결된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생성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conn = </a:t>
            </a:r>
            <a:r>
              <a:rPr lang="en-US" altLang="ko-KR" sz="1200" dirty="0" err="1"/>
              <a:t>DriverManager.getConnection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jdbcDriver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dbUser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dbPass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//Connection</a:t>
            </a:r>
            <a:r>
              <a:rPr lang="ko-KR" altLang="en-US" sz="1200" dirty="0"/>
              <a:t>으로부터 </a:t>
            </a:r>
            <a:r>
              <a:rPr lang="en-US" altLang="ko-KR" sz="1200" dirty="0"/>
              <a:t>Statement</a:t>
            </a:r>
            <a:r>
              <a:rPr lang="ko-KR" altLang="en-US" sz="1200" dirty="0"/>
              <a:t>를 생성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stmt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conn.createStatement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//</a:t>
            </a:r>
            <a:r>
              <a:rPr lang="en-US" altLang="ko-KR" sz="1200" dirty="0" err="1"/>
              <a:t>executeUpdate</a:t>
            </a:r>
            <a:r>
              <a:rPr lang="en-US" altLang="ko-KR" sz="1200" dirty="0"/>
              <a:t>() </a:t>
            </a:r>
            <a:r>
              <a:rPr lang="ko-KR" altLang="en-US" sz="1200" dirty="0"/>
              <a:t>메서드를 사용하여 </a:t>
            </a:r>
            <a:r>
              <a:rPr lang="en-US" altLang="ko-KR" sz="1200" dirty="0"/>
              <a:t>query</a:t>
            </a:r>
            <a:r>
              <a:rPr lang="ko-KR" altLang="en-US" sz="1200" dirty="0"/>
              <a:t>를 실행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		//</a:t>
            </a:r>
            <a:r>
              <a:rPr lang="ko-KR" altLang="en-US" sz="1200" dirty="0"/>
              <a:t>실행 결과로 </a:t>
            </a:r>
            <a:r>
              <a:rPr lang="ko-KR" altLang="en-US" sz="1200" dirty="0" err="1"/>
              <a:t>벼경된</a:t>
            </a:r>
            <a:r>
              <a:rPr lang="ko-KR" altLang="en-US" sz="1200" dirty="0"/>
              <a:t> 레코드 개수를 </a:t>
            </a:r>
            <a:r>
              <a:rPr lang="en-US" altLang="ko-KR" sz="1200" dirty="0" err="1"/>
              <a:t>updateCount</a:t>
            </a:r>
            <a:r>
              <a:rPr lang="ko-KR" altLang="en-US" sz="1200" dirty="0"/>
              <a:t>변수에 저장</a:t>
            </a:r>
            <a:r>
              <a:rPr lang="en-US" altLang="ko-KR" sz="1200" dirty="0"/>
              <a:t>(0</a:t>
            </a:r>
            <a:r>
              <a:rPr lang="ko-KR" altLang="en-US" sz="1200" dirty="0"/>
              <a:t>보다 크면 변경된 값이 존재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updateCount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stmt.executeUpdate</a:t>
            </a:r>
            <a:r>
              <a:rPr lang="en-US" altLang="ko-KR" sz="1200" dirty="0"/>
              <a:t>(query);</a:t>
            </a:r>
          </a:p>
          <a:p>
            <a:r>
              <a:rPr lang="en-US" altLang="ko-KR" sz="1200" dirty="0"/>
              <a:t>	} finally {</a:t>
            </a:r>
          </a:p>
          <a:p>
            <a:r>
              <a:rPr lang="en-US" altLang="ko-KR" sz="1200" dirty="0"/>
              <a:t>		//close() </a:t>
            </a:r>
            <a:r>
              <a:rPr lang="ko-KR" altLang="en-US" sz="1200" dirty="0"/>
              <a:t>메서드를 호출해서 사용한 자원을 시스템에 반환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stmt</a:t>
            </a:r>
            <a:r>
              <a:rPr lang="en-US" altLang="ko-KR" sz="1200" dirty="0"/>
              <a:t> != null) try { </a:t>
            </a:r>
            <a:r>
              <a:rPr lang="en-US" altLang="ko-KR" sz="1200" dirty="0" err="1"/>
              <a:t>stmt.close</a:t>
            </a:r>
            <a:r>
              <a:rPr lang="en-US" altLang="ko-KR" sz="1200" dirty="0"/>
              <a:t>(); } catch(</a:t>
            </a:r>
            <a:r>
              <a:rPr lang="en-US" altLang="ko-KR" sz="1200" dirty="0" err="1"/>
              <a:t>SQLException</a:t>
            </a:r>
            <a:r>
              <a:rPr lang="en-US" altLang="ko-KR" sz="1200" dirty="0"/>
              <a:t> ex) {}</a:t>
            </a:r>
          </a:p>
          <a:p>
            <a:r>
              <a:rPr lang="en-US" altLang="ko-KR" sz="1200" dirty="0"/>
              <a:t>		if (conn != null) try { </a:t>
            </a:r>
            <a:r>
              <a:rPr lang="en-US" altLang="ko-KR" sz="1200" dirty="0" err="1"/>
              <a:t>conn.close</a:t>
            </a:r>
            <a:r>
              <a:rPr lang="en-US" altLang="ko-KR" sz="1200" dirty="0"/>
              <a:t>(); } catch(</a:t>
            </a:r>
            <a:r>
              <a:rPr lang="en-US" altLang="ko-KR" sz="1200" dirty="0" err="1"/>
              <a:t>SQLException</a:t>
            </a:r>
            <a:r>
              <a:rPr lang="en-US" altLang="ko-KR" sz="1200" dirty="0"/>
              <a:t> ex) {}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이름 변경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&lt;%  if (</a:t>
            </a:r>
            <a:r>
              <a:rPr lang="en-US" altLang="ko-KR" sz="1200" dirty="0" err="1"/>
              <a:t>updateCount</a:t>
            </a:r>
            <a:r>
              <a:rPr lang="en-US" altLang="ko-KR" sz="1200" dirty="0"/>
              <a:t> &gt; 0) { %&gt;</a:t>
            </a:r>
          </a:p>
          <a:p>
            <a:r>
              <a:rPr lang="en-US" altLang="ko-KR" sz="1200" dirty="0"/>
              <a:t>&lt;%= </a:t>
            </a:r>
            <a:r>
              <a:rPr lang="en-US" altLang="ko-KR" sz="1200" dirty="0" err="1"/>
              <a:t>memberID</a:t>
            </a:r>
            <a:r>
              <a:rPr lang="en-US" altLang="ko-KR" sz="1200" dirty="0"/>
              <a:t> %&gt;</a:t>
            </a:r>
            <a:r>
              <a:rPr lang="ko-KR" altLang="en-US" sz="1200" dirty="0"/>
              <a:t>의 이름을 </a:t>
            </a:r>
            <a:r>
              <a:rPr lang="en-US" altLang="ko-KR" sz="1200" dirty="0"/>
              <a:t>&lt;%= name %&gt;(</a:t>
            </a:r>
            <a:r>
              <a:rPr lang="ko-KR" altLang="en-US" sz="1200" dirty="0"/>
              <a:t>으</a:t>
            </a:r>
            <a:r>
              <a:rPr lang="en-US" altLang="ko-KR" sz="1200" dirty="0"/>
              <a:t>)</a:t>
            </a:r>
            <a:r>
              <a:rPr lang="ko-KR" altLang="en-US" sz="1200" dirty="0"/>
              <a:t>로 변경</a:t>
            </a:r>
          </a:p>
          <a:p>
            <a:r>
              <a:rPr lang="en-US" altLang="ko-KR" sz="1200" dirty="0"/>
              <a:t>&lt;%  } else { %&gt;</a:t>
            </a:r>
          </a:p>
          <a:p>
            <a:r>
              <a:rPr lang="en-US" altLang="ko-KR" sz="1200" dirty="0"/>
              <a:t>&lt;%= </a:t>
            </a:r>
            <a:r>
              <a:rPr lang="en-US" altLang="ko-KR" sz="1200" dirty="0" err="1"/>
              <a:t>memberID</a:t>
            </a:r>
            <a:r>
              <a:rPr lang="en-US" altLang="ko-KR" sz="1200" dirty="0"/>
              <a:t> %&gt; </a:t>
            </a:r>
            <a:r>
              <a:rPr lang="ko-KR" altLang="en-US" sz="1200" dirty="0"/>
              <a:t>아이디가 존재하지 않음</a:t>
            </a:r>
          </a:p>
          <a:p>
            <a:r>
              <a:rPr lang="en-US" altLang="ko-KR" sz="1200" dirty="0"/>
              <a:t>&lt;%  } %&gt;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261470"/>
            <a:ext cx="4676775" cy="2000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67544" y="5589240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UPDATE </a:t>
            </a:r>
            <a:r>
              <a:rPr lang="ko-KR" altLang="en-US" dirty="0" smtClean="0"/>
              <a:t>쿼리를 통해서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변경된 레코드의 개수를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424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58614"/>
            <a:ext cx="8643998" cy="582594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Statement</a:t>
            </a:r>
            <a:r>
              <a:rPr lang="ko-KR" altLang="en-US" dirty="0" smtClean="0"/>
              <a:t>를 이용한 </a:t>
            </a:r>
            <a:r>
              <a:rPr lang="ko-KR" altLang="en-US" dirty="0" smtClean="0">
                <a:solidFill>
                  <a:srgbClr val="FF0000"/>
                </a:solidFill>
              </a:rPr>
              <a:t>쿼리 실행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/>
          <a:lstStyle/>
          <a:p>
            <a:r>
              <a:rPr lang="en-US" altLang="ko-KR" dirty="0" smtClean="0"/>
              <a:t>Connection </a:t>
            </a:r>
            <a:r>
              <a:rPr lang="ko-KR" altLang="en-US" dirty="0" smtClean="0"/>
              <a:t>객체를 생성한 후에는 </a:t>
            </a:r>
            <a:r>
              <a:rPr lang="en-US" altLang="ko-KR" dirty="0" smtClean="0"/>
              <a:t>Connection </a:t>
            </a:r>
            <a:r>
              <a:rPr lang="ko-KR" altLang="en-US" dirty="0" err="1" smtClean="0"/>
              <a:t>객체로부터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Connection.createStatement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메서드를 사용하여  </a:t>
            </a:r>
            <a:r>
              <a:rPr lang="en-US" altLang="ko-KR" dirty="0" smtClean="0"/>
              <a:t>Statement </a:t>
            </a:r>
            <a:r>
              <a:rPr lang="ko-KR" altLang="en-US" dirty="0" smtClean="0"/>
              <a:t>생성하고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실행할 수 있음</a:t>
            </a:r>
            <a:endParaRPr lang="en-US" altLang="ko-KR" dirty="0" smtClean="0"/>
          </a:p>
          <a:p>
            <a:r>
              <a:rPr lang="en-US" altLang="ko-KR" dirty="0" smtClean="0"/>
              <a:t>Statement </a:t>
            </a:r>
            <a:r>
              <a:rPr lang="ko-KR" altLang="en-US" dirty="0" smtClean="0"/>
              <a:t>객체가 제공하는 메서드로 쿼리 실행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ResultSet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</a:t>
            </a:r>
            <a:r>
              <a:rPr lang="en-US" altLang="ko-KR" dirty="0" err="1" smtClean="0">
                <a:solidFill>
                  <a:srgbClr val="FF0000"/>
                </a:solidFill>
              </a:rPr>
              <a:t>Query</a:t>
            </a:r>
            <a:r>
              <a:rPr lang="en-US" altLang="ko-KR" dirty="0" smtClean="0"/>
              <a:t>(String query) : </a:t>
            </a:r>
            <a:r>
              <a:rPr lang="en-US" altLang="ko-KR" dirty="0" smtClean="0">
                <a:solidFill>
                  <a:srgbClr val="FF0000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쿼리를 실행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</a:t>
            </a:r>
            <a:r>
              <a:rPr lang="en-US" altLang="ko-KR" dirty="0" err="1" smtClean="0">
                <a:solidFill>
                  <a:srgbClr val="FF0000"/>
                </a:solidFill>
              </a:rPr>
              <a:t>Update</a:t>
            </a:r>
            <a:r>
              <a:rPr lang="en-US" altLang="ko-KR" dirty="0" smtClean="0"/>
              <a:t>(String query) : </a:t>
            </a:r>
            <a:r>
              <a:rPr lang="en-US" altLang="ko-KR" dirty="0" smtClean="0">
                <a:solidFill>
                  <a:srgbClr val="FF0000"/>
                </a:solidFill>
              </a:rPr>
              <a:t>INSERT, UPDATE, DELETE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쿼리를 실행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1267" y="3140968"/>
            <a:ext cx="6075189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Statement stmt = null;</a:t>
            </a:r>
          </a:p>
          <a:p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 = null;</a:t>
            </a:r>
          </a:p>
          <a:p>
            <a:r>
              <a:rPr lang="en-US" altLang="ko-KR" sz="1600" dirty="0" smtClean="0"/>
              <a:t>try {</a:t>
            </a:r>
          </a:p>
          <a:p>
            <a:r>
              <a:rPr lang="en-US" altLang="ko-KR" sz="1600" dirty="0" smtClean="0"/>
              <a:t>    stmt = </a:t>
            </a:r>
            <a:r>
              <a:rPr lang="en-US" altLang="ko-KR" sz="1600" dirty="0" err="1" smtClean="0"/>
              <a:t>conn.createStatement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insertedCount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stmt.executeUpdate</a:t>
            </a:r>
            <a:r>
              <a:rPr lang="en-US" altLang="ko-KR" sz="1600" dirty="0" smtClean="0"/>
              <a:t>("insert …..");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stmt.executeQuery</a:t>
            </a:r>
            <a:r>
              <a:rPr lang="en-US" altLang="ko-KR" sz="1600" dirty="0" smtClean="0"/>
              <a:t>("select * from ….");</a:t>
            </a:r>
          </a:p>
          <a:p>
            <a:r>
              <a:rPr lang="en-US" altLang="ko-KR" sz="1600" dirty="0" smtClean="0"/>
              <a:t>    …</a:t>
            </a:r>
          </a:p>
          <a:p>
            <a:r>
              <a:rPr lang="en-US" altLang="ko-KR" sz="1600" dirty="0" smtClean="0"/>
              <a:t>} catch(</a:t>
            </a:r>
            <a:r>
              <a:rPr lang="en-US" altLang="ko-KR" sz="1600" dirty="0" err="1" smtClean="0"/>
              <a:t>SQLException</a:t>
            </a:r>
            <a:r>
              <a:rPr lang="en-US" altLang="ko-KR" sz="1600" dirty="0" smtClean="0"/>
              <a:t> ex) {</a:t>
            </a:r>
          </a:p>
          <a:p>
            <a:r>
              <a:rPr lang="en-US" altLang="ko-KR" sz="1600" dirty="0" smtClean="0"/>
              <a:t>    …</a:t>
            </a:r>
          </a:p>
          <a:p>
            <a:r>
              <a:rPr lang="en-US" altLang="ko-KR" sz="1600" dirty="0" smtClean="0"/>
              <a:t>} finally {</a:t>
            </a:r>
          </a:p>
          <a:p>
            <a:r>
              <a:rPr lang="en-US" altLang="ko-KR" sz="1600" dirty="0" smtClean="0"/>
              <a:t>    if (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 != null) try { </a:t>
            </a:r>
            <a:r>
              <a:rPr lang="en-US" altLang="ko-KR" sz="1600" dirty="0" err="1" smtClean="0"/>
              <a:t>rs.close</a:t>
            </a:r>
            <a:r>
              <a:rPr lang="en-US" altLang="ko-KR" sz="1600" dirty="0" smtClean="0"/>
              <a:t>(); } catch(</a:t>
            </a:r>
            <a:r>
              <a:rPr lang="en-US" altLang="ko-KR" sz="1600" dirty="0" err="1" smtClean="0"/>
              <a:t>SQLException</a:t>
            </a:r>
            <a:r>
              <a:rPr lang="en-US" altLang="ko-KR" sz="1600" dirty="0" smtClean="0"/>
              <a:t> ex) {}</a:t>
            </a:r>
          </a:p>
          <a:p>
            <a:r>
              <a:rPr lang="en-US" altLang="ko-KR" sz="1600" dirty="0" smtClean="0"/>
              <a:t>    if (stmt != null) try { </a:t>
            </a:r>
            <a:r>
              <a:rPr lang="en-US" altLang="ko-KR" sz="1600" dirty="0" err="1" smtClean="0"/>
              <a:t>stmt.close</a:t>
            </a:r>
            <a:r>
              <a:rPr lang="en-US" altLang="ko-KR" sz="1600" dirty="0" smtClean="0"/>
              <a:t>(); } catch(</a:t>
            </a:r>
            <a:r>
              <a:rPr lang="en-US" altLang="ko-KR" sz="1600" dirty="0" err="1" smtClean="0"/>
              <a:t>SQLException</a:t>
            </a:r>
            <a:r>
              <a:rPr lang="en-US" altLang="ko-KR" sz="1600" dirty="0" smtClean="0"/>
              <a:t> ex) {}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51520" y="3459999"/>
            <a:ext cx="2088232" cy="864096"/>
          </a:xfrm>
          <a:prstGeom prst="wedgeRoundRectCallout">
            <a:avLst>
              <a:gd name="adj1" fmla="val 66362"/>
              <a:gd name="adj2" fmla="val -361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java.sql.ResultSet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ResultSet</a:t>
            </a:r>
            <a:r>
              <a:rPr lang="ko-KR" altLang="en-US" dirty="0" smtClean="0"/>
              <a:t>에서 값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next() </a:t>
            </a:r>
            <a:r>
              <a:rPr lang="ko-KR" altLang="en-US" dirty="0" smtClean="0"/>
              <a:t>메서드로 데이터 조회 여부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커서가 이동됨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 조회 위한 주요 메서드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은 현재 커서 위치에 있는 </a:t>
            </a:r>
            <a:r>
              <a:rPr lang="ko-KR" altLang="en-US" dirty="0" err="1" smtClean="0"/>
              <a:t>행으로부터</a:t>
            </a:r>
            <a:r>
              <a:rPr lang="ko-KR" altLang="en-US" dirty="0" smtClean="0"/>
              <a:t> 데이터를 </a:t>
            </a:r>
            <a:r>
              <a:rPr lang="ko-KR" altLang="en-US" dirty="0" err="1" smtClean="0"/>
              <a:t>읽어오기</a:t>
            </a:r>
            <a:r>
              <a:rPr lang="ko-KR" altLang="en-US" dirty="0" smtClean="0"/>
              <a:t> 위해 </a:t>
            </a:r>
            <a:r>
              <a:rPr lang="en-US" altLang="ko-KR" dirty="0" err="1" smtClean="0"/>
              <a:t>getOOO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형태의 메서드를 제공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getString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getInt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getLong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getFloat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getDouble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getTimestamp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getDate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getTime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32770" name="Picture 2" descr="fig12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52768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조회 위한 주요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955777"/>
              </p:ext>
            </p:extLst>
          </p:nvPr>
        </p:nvGraphicFramePr>
        <p:xfrm>
          <a:off x="457200" y="842119"/>
          <a:ext cx="82296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672">
                  <a:extLst>
                    <a:ext uri="{9D8B030D-6E8A-4147-A177-3AD203B41FA5}">
                      <a16:colId xmlns:a16="http://schemas.microsoft.com/office/drawing/2014/main" val="33912822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288286912"/>
                    </a:ext>
                  </a:extLst>
                </a:gridCol>
                <a:gridCol w="3466728">
                  <a:extLst>
                    <a:ext uri="{9D8B030D-6E8A-4147-A177-3AD203B41FA5}">
                      <a16:colId xmlns:a16="http://schemas.microsoft.com/office/drawing/2014/main" val="4112774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메서드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리턴 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0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getString</a:t>
                      </a:r>
                      <a:r>
                        <a:rPr lang="en-US" altLang="ko-KR" sz="1400" dirty="0" smtClean="0"/>
                        <a:t>(String name)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getString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index)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컬럼 값을 </a:t>
                      </a:r>
                      <a:r>
                        <a:rPr lang="en-US" altLang="ko-KR" sz="1400" dirty="0" smtClean="0"/>
                        <a:t>String</a:t>
                      </a:r>
                      <a:r>
                        <a:rPr lang="ko-KR" altLang="en-US" sz="1400" dirty="0" smtClean="0"/>
                        <a:t>으로 </a:t>
                      </a:r>
                      <a:r>
                        <a:rPr lang="ko-KR" altLang="en-US" sz="1400" dirty="0" err="1" smtClean="0"/>
                        <a:t>읽어옴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7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getCharacterStream</a:t>
                      </a:r>
                      <a:r>
                        <a:rPr lang="en-US" altLang="ko-KR" sz="1400" dirty="0" smtClean="0"/>
                        <a:t>(String name)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getCharacterStream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index)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java.io.Reader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컬럼 값을 스트림 형태로 </a:t>
                      </a:r>
                      <a:r>
                        <a:rPr lang="ko-KR" altLang="en-US" sz="1400" dirty="0" err="1" smtClean="0"/>
                        <a:t>읽어옴</a:t>
                      </a:r>
                      <a:r>
                        <a:rPr lang="en-US" altLang="ko-KR" sz="1400" dirty="0" smtClean="0"/>
                        <a:t>. LONG, VARCHAR2 </a:t>
                      </a:r>
                      <a:r>
                        <a:rPr lang="ko-KR" altLang="en-US" sz="1400" dirty="0" smtClean="0"/>
                        <a:t>타입을 읽어올 때 사용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5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getInt</a:t>
                      </a:r>
                      <a:r>
                        <a:rPr lang="en-US" altLang="ko-KR" sz="1400" dirty="0" smtClean="0"/>
                        <a:t>(String name)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getInt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index)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컬럼 값을 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ko-KR" altLang="en-US" sz="1400" dirty="0" smtClean="0"/>
                        <a:t> 타입으로</a:t>
                      </a:r>
                      <a:r>
                        <a:rPr lang="ko-KR" altLang="en-US" sz="1400" baseline="0" dirty="0" smtClean="0"/>
                        <a:t> 읽어 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8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getLong</a:t>
                      </a:r>
                      <a:r>
                        <a:rPr lang="en-US" altLang="ko-KR" sz="1400" dirty="0" smtClean="0"/>
                        <a:t>(String name)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getLong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index)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지정한 컬럼 값을 </a:t>
                      </a:r>
                      <a:r>
                        <a:rPr lang="en-US" altLang="ko-KR" sz="1400" dirty="0" smtClean="0"/>
                        <a:t>long</a:t>
                      </a:r>
                      <a:r>
                        <a:rPr lang="ko-KR" altLang="en-US" sz="1400" dirty="0" smtClean="0"/>
                        <a:t> 타입으로</a:t>
                      </a:r>
                      <a:r>
                        <a:rPr lang="ko-KR" altLang="en-US" sz="1400" baseline="0" dirty="0" smtClean="0"/>
                        <a:t> 읽어 옴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6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getDouble</a:t>
                      </a:r>
                      <a:r>
                        <a:rPr lang="en-US" altLang="ko-KR" sz="1400" dirty="0" smtClean="0"/>
                        <a:t>(String name)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getDouble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index)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double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지정한 컬럼 값을 </a:t>
                      </a:r>
                      <a:r>
                        <a:rPr lang="en-US" altLang="ko-KR" sz="1400" dirty="0" smtClean="0"/>
                        <a:t>double</a:t>
                      </a:r>
                      <a:r>
                        <a:rPr lang="ko-KR" altLang="en-US" sz="1400" dirty="0" smtClean="0"/>
                        <a:t> 타입으로</a:t>
                      </a:r>
                      <a:r>
                        <a:rPr lang="ko-KR" altLang="en-US" sz="1400" baseline="0" dirty="0" smtClean="0"/>
                        <a:t> 읽어 옴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8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getFloat</a:t>
                      </a:r>
                      <a:r>
                        <a:rPr lang="en-US" altLang="ko-KR" sz="1400" dirty="0" smtClean="0"/>
                        <a:t>(String name)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getFloat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index)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지정한 컬럼 값을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ko-KR" altLang="en-US" sz="1400" dirty="0" smtClean="0"/>
                        <a:t> 타입으로</a:t>
                      </a:r>
                      <a:r>
                        <a:rPr lang="ko-KR" altLang="en-US" sz="1400" baseline="0" dirty="0" smtClean="0"/>
                        <a:t> 읽어 옴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4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getTimestamp</a:t>
                      </a:r>
                      <a:r>
                        <a:rPr lang="en-US" altLang="ko-KR" sz="1400" dirty="0" smtClean="0"/>
                        <a:t>(String name)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getTimestamp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index)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java.sql.Timestamp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칼럼 값을 </a:t>
                      </a:r>
                      <a:r>
                        <a:rPr lang="en-US" altLang="ko-KR" sz="1400" dirty="0" smtClean="0"/>
                        <a:t>Timestamp </a:t>
                      </a:r>
                      <a:r>
                        <a:rPr lang="ko-KR" altLang="en-US" sz="1400" dirty="0" smtClean="0"/>
                        <a:t>타입으로 </a:t>
                      </a:r>
                      <a:r>
                        <a:rPr lang="ko-KR" altLang="en-US" sz="1400" dirty="0" err="1" smtClean="0"/>
                        <a:t>읽어옴</a:t>
                      </a:r>
                      <a:r>
                        <a:rPr lang="en-US" altLang="ko-KR" sz="1400" dirty="0" smtClean="0"/>
                        <a:t>. SQL TIMESTAMP </a:t>
                      </a:r>
                      <a:r>
                        <a:rPr lang="ko-KR" altLang="en-US" sz="1400" dirty="0" smtClean="0"/>
                        <a:t>타입을 읽어올 때 사용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0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getDate</a:t>
                      </a:r>
                      <a:r>
                        <a:rPr lang="en-US" altLang="ko-KR" sz="1400" dirty="0" smtClean="0"/>
                        <a:t>(String name)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getDate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index)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Java.sql.Date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칼럼 값을 </a:t>
                      </a:r>
                      <a:r>
                        <a:rPr lang="en-US" altLang="ko-KR" sz="1400" dirty="0" smtClean="0"/>
                        <a:t>Date </a:t>
                      </a:r>
                      <a:r>
                        <a:rPr lang="ko-KR" altLang="en-US" sz="1400" dirty="0" smtClean="0"/>
                        <a:t>타입으로 </a:t>
                      </a:r>
                      <a:r>
                        <a:rPr lang="ko-KR" altLang="en-US" sz="1400" dirty="0" err="1" smtClean="0"/>
                        <a:t>읽어옴</a:t>
                      </a:r>
                      <a:r>
                        <a:rPr lang="en-US" altLang="ko-KR" sz="1400" dirty="0" smtClean="0"/>
                        <a:t>. SQL DATE </a:t>
                      </a:r>
                      <a:r>
                        <a:rPr lang="ko-KR" altLang="en-US" sz="1400" dirty="0" smtClean="0"/>
                        <a:t>타입을 읽어올 때 사용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7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getTime</a:t>
                      </a:r>
                      <a:r>
                        <a:rPr lang="en-US" altLang="ko-KR" sz="1400" dirty="0" smtClean="0"/>
                        <a:t>(String name)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getTime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index)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Java.sql.Time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칼럼 값을 </a:t>
                      </a:r>
                      <a:r>
                        <a:rPr lang="en-US" altLang="ko-KR" sz="1400" dirty="0" smtClean="0"/>
                        <a:t>Time </a:t>
                      </a:r>
                      <a:r>
                        <a:rPr lang="ko-KR" altLang="en-US" sz="1400" dirty="0" smtClean="0"/>
                        <a:t>타입으로 </a:t>
                      </a:r>
                      <a:r>
                        <a:rPr lang="ko-KR" altLang="en-US" sz="1400" dirty="0" err="1" smtClean="0"/>
                        <a:t>읽어옴</a:t>
                      </a:r>
                      <a:r>
                        <a:rPr lang="en-US" altLang="ko-KR" sz="1400" dirty="0" smtClean="0"/>
                        <a:t>. SQL TIME </a:t>
                      </a:r>
                      <a:r>
                        <a:rPr lang="ko-KR" altLang="en-US" sz="1400" dirty="0" smtClean="0"/>
                        <a:t>타입을 읽어올 때 사용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36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025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오라클 다른 소유자 테이블 접근 </a:t>
            </a:r>
            <a:r>
              <a:rPr lang="ko-KR" altLang="en-US" dirty="0" err="1" smtClean="0"/>
              <a:t>권한부여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843098"/>
            <a:ext cx="830650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1. MEMBER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권한을 </a:t>
            </a:r>
            <a:r>
              <a:rPr lang="en-US" altLang="ko-KR" dirty="0" smtClean="0"/>
              <a:t>JSPEXAM </a:t>
            </a:r>
            <a:r>
              <a:rPr lang="ko-KR" altLang="en-US" dirty="0" err="1" smtClean="0"/>
              <a:t>계정에게</a:t>
            </a:r>
            <a:r>
              <a:rPr lang="ko-KR" altLang="en-US" dirty="0" smtClean="0"/>
              <a:t> 부여</a:t>
            </a:r>
            <a:endParaRPr lang="en-US" altLang="ko-KR" dirty="0" smtClean="0"/>
          </a:p>
          <a:p>
            <a:r>
              <a:rPr lang="en-US" altLang="ko-KR" dirty="0" smtClean="0"/>
              <a:t>GRANT </a:t>
            </a:r>
            <a:r>
              <a:rPr lang="en-US" altLang="ko-KR" dirty="0"/>
              <a:t>SELECT ON PC01.MEMBER TO JSPEXAM;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PC01</a:t>
            </a:r>
            <a:r>
              <a:rPr lang="ko-KR" altLang="en-US" dirty="0" smtClean="0"/>
              <a:t>계정의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테이블의 정보를 </a:t>
            </a:r>
            <a:r>
              <a:rPr lang="en-US" altLang="ko-KR" dirty="0" smtClean="0"/>
              <a:t>JSPEXAM </a:t>
            </a:r>
            <a:r>
              <a:rPr lang="ko-KR" altLang="en-US" dirty="0" smtClean="0"/>
              <a:t>계정의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테이블로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INSERT</a:t>
            </a:r>
            <a:endParaRPr lang="en-US" altLang="ko-KR" dirty="0"/>
          </a:p>
          <a:p>
            <a:r>
              <a:rPr lang="en-US" altLang="ko-KR" dirty="0"/>
              <a:t>INSERT INTO </a:t>
            </a:r>
            <a:r>
              <a:rPr lang="en-US" altLang="ko-KR" dirty="0" err="1"/>
              <a:t>jspexam.MEMBER</a:t>
            </a:r>
            <a:endParaRPr lang="en-US" altLang="ko-KR" dirty="0"/>
          </a:p>
          <a:p>
            <a:r>
              <a:rPr lang="en-US" altLang="ko-KR" dirty="0"/>
              <a:t>SELECT MEM_ID, MEM_PASS, MEM_NAME,MEM_MAIL</a:t>
            </a:r>
          </a:p>
          <a:p>
            <a:r>
              <a:rPr lang="en-US" altLang="ko-KR" dirty="0"/>
              <a:t>FROM   </a:t>
            </a:r>
            <a:r>
              <a:rPr lang="en-US" altLang="ko-KR" dirty="0" smtClean="0"/>
              <a:t>PC01.MEMBER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124744"/>
            <a:ext cx="9020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오라클을 </a:t>
            </a:r>
            <a:r>
              <a:rPr lang="ko-KR" altLang="en-US" dirty="0"/>
              <a:t>사용하다 보면 다른 </a:t>
            </a:r>
            <a:r>
              <a:rPr lang="ko-KR" altLang="en-US" dirty="0" smtClean="0"/>
              <a:t>계정의 </a:t>
            </a:r>
            <a:r>
              <a:rPr lang="ko-KR" altLang="en-US" dirty="0"/>
              <a:t>테이블을 같이 써야하는 경우가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일반적으로는 다른 </a:t>
            </a:r>
            <a:r>
              <a:rPr lang="ko-KR" altLang="en-US" dirty="0" smtClean="0"/>
              <a:t>계정의 </a:t>
            </a:r>
            <a:r>
              <a:rPr lang="ko-KR" altLang="en-US" dirty="0"/>
              <a:t>테이블을 볼 수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</a:t>
            </a:r>
            <a:r>
              <a:rPr lang="ko-KR" altLang="en-US" dirty="0"/>
              <a:t>권한을 부여해야만 </a:t>
            </a:r>
            <a:endParaRPr lang="en-US" altLang="ko-KR" dirty="0" smtClean="0"/>
          </a:p>
          <a:p>
            <a:r>
              <a:rPr lang="ko-KR" altLang="en-US" dirty="0" smtClean="0"/>
              <a:t>다른 계정의 </a:t>
            </a:r>
            <a:r>
              <a:rPr lang="ko-KR" altLang="en-US" dirty="0"/>
              <a:t>테이블을 조회 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</a:t>
            </a:r>
            <a:r>
              <a:rPr lang="ko-KR" altLang="en-US" dirty="0"/>
              <a:t>계정으로 접속 후 아래와 같은 형식으로 쿼리를 하면 테이블 조회 권한을 </a:t>
            </a:r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계정에게</a:t>
            </a:r>
            <a:r>
              <a:rPr lang="ko-KR" altLang="en-US" dirty="0" smtClean="0"/>
              <a:t> </a:t>
            </a:r>
            <a:r>
              <a:rPr lang="ko-KR" altLang="en-US" dirty="0"/>
              <a:t>부여할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58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3998" cy="582594"/>
          </a:xfrm>
        </p:spPr>
        <p:txBody>
          <a:bodyPr/>
          <a:lstStyle/>
          <a:p>
            <a:r>
              <a:rPr lang="en-US" altLang="ko-KR" dirty="0"/>
              <a:t>chapter14\</a:t>
            </a:r>
            <a:r>
              <a:rPr lang="en-US" altLang="ko-KR" dirty="0" err="1"/>
              <a:t>viewMember.jsp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336" y="627218"/>
            <a:ext cx="5249579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java.sql.DriverManager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java.sql.Connection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java.sql.Statement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java.sql.ResultSet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java.sql.SQLException</a:t>
            </a:r>
            <a:r>
              <a:rPr lang="en-US" altLang="ko-KR" sz="1200" dirty="0"/>
              <a:t>" %&gt;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    String </a:t>
            </a:r>
            <a:r>
              <a:rPr lang="en-US" altLang="ko-KR" sz="1200" dirty="0" err="1"/>
              <a:t>memberID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memberID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회원 정보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Class.forName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oracle.jdbc.driver.OracleDriver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Connection conn = null;</a:t>
            </a:r>
          </a:p>
          <a:p>
            <a:r>
              <a:rPr lang="en-US" altLang="ko-KR" sz="1200" dirty="0"/>
              <a:t>    Statement </a:t>
            </a:r>
            <a:r>
              <a:rPr lang="en-US" altLang="ko-KR" sz="1200" dirty="0" err="1"/>
              <a:t>stmt</a:t>
            </a:r>
            <a:r>
              <a:rPr lang="en-US" altLang="ko-KR" sz="1200" dirty="0"/>
              <a:t> = null;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ResultSet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rs</a:t>
            </a:r>
            <a:r>
              <a:rPr lang="en-US" altLang="ko-KR" sz="1200" dirty="0"/>
              <a:t> = null;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try {</a:t>
            </a:r>
          </a:p>
          <a:p>
            <a:r>
              <a:rPr lang="en-US" altLang="ko-KR" sz="1200" dirty="0"/>
              <a:t>        String </a:t>
            </a:r>
            <a:r>
              <a:rPr lang="en-US" altLang="ko-KR" sz="1200" dirty="0" err="1"/>
              <a:t>jdbcDriver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jdbc:oracle:thin</a:t>
            </a:r>
            <a:r>
              <a:rPr lang="en-US" altLang="ko-KR" sz="1200" dirty="0"/>
              <a:t>:@localhost:1521/</a:t>
            </a:r>
            <a:r>
              <a:rPr lang="en-US" altLang="ko-KR" sz="1200" dirty="0" err="1"/>
              <a:t>xe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        String </a:t>
            </a:r>
            <a:r>
              <a:rPr lang="en-US" altLang="ko-KR" sz="1200" dirty="0" err="1"/>
              <a:t>dbUser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jspexam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        String </a:t>
            </a:r>
            <a:r>
              <a:rPr lang="en-US" altLang="ko-KR" sz="1200" dirty="0" err="1"/>
              <a:t>dbPass</a:t>
            </a:r>
            <a:r>
              <a:rPr lang="en-US" altLang="ko-KR" sz="1200" dirty="0"/>
              <a:t> = "java";</a:t>
            </a:r>
          </a:p>
          <a:p>
            <a:r>
              <a:rPr lang="en-US" altLang="ko-KR" sz="1200" dirty="0"/>
              <a:t>        String query = </a:t>
            </a:r>
          </a:p>
          <a:p>
            <a:r>
              <a:rPr lang="en-US" altLang="ko-KR" sz="1200" dirty="0"/>
              <a:t>           "select * from MEMBER where MEMBERID = '"+</a:t>
            </a:r>
            <a:r>
              <a:rPr lang="en-US" altLang="ko-KR" sz="1200" dirty="0" err="1"/>
              <a:t>memberID</a:t>
            </a:r>
            <a:r>
              <a:rPr lang="en-US" altLang="ko-KR" sz="1200" dirty="0"/>
              <a:t>+"'";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conn = </a:t>
            </a:r>
            <a:r>
              <a:rPr lang="en-US" altLang="ko-KR" sz="1200" dirty="0" err="1"/>
              <a:t>DriverManager.getConnection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jdbcDriver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dbUser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dbPass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stmt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conn.createStatement</a:t>
            </a:r>
            <a:r>
              <a:rPr lang="en-US" altLang="ko-KR" sz="1200" dirty="0"/>
              <a:t>();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67591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64704"/>
            <a:ext cx="5405967" cy="547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/>
              <a:t>rs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stmt.executeQuery</a:t>
            </a:r>
            <a:r>
              <a:rPr lang="en-US" altLang="ko-KR" sz="1400" dirty="0"/>
              <a:t>(query);</a:t>
            </a:r>
          </a:p>
          <a:p>
            <a:r>
              <a:rPr lang="en-US" altLang="ko-KR" sz="1400" dirty="0"/>
              <a:t>        //</a:t>
            </a:r>
            <a:r>
              <a:rPr lang="ko-KR" altLang="en-US" sz="1400" dirty="0"/>
              <a:t>데이터가 존재하면 </a:t>
            </a:r>
            <a:r>
              <a:rPr lang="en-US" altLang="ko-KR" sz="1400" dirty="0"/>
              <a:t>if </a:t>
            </a:r>
            <a:r>
              <a:rPr lang="ko-KR" altLang="en-US" sz="1400" dirty="0"/>
              <a:t>블록을 실행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/>
              <a:t>if( </a:t>
            </a:r>
            <a:r>
              <a:rPr lang="en-US" altLang="ko-KR" sz="1400" dirty="0" err="1"/>
              <a:t>rs.next</a:t>
            </a:r>
            <a:r>
              <a:rPr lang="en-US" altLang="ko-KR" sz="1400" dirty="0"/>
              <a:t>() ) {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&lt;table border="1"&gt;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&lt;td&gt;</a:t>
            </a:r>
            <a:r>
              <a:rPr lang="ko-KR" altLang="en-US" sz="1400" dirty="0"/>
              <a:t>아이디</a:t>
            </a:r>
            <a:r>
              <a:rPr lang="en-US" altLang="ko-KR" sz="1400" dirty="0"/>
              <a:t>&lt;/td&gt;&lt;td&gt;&lt;%=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%&gt;&lt;/td&gt;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&lt;td&gt;</a:t>
            </a:r>
            <a:r>
              <a:rPr lang="ko-KR" altLang="en-US" sz="1400" dirty="0"/>
              <a:t>암호</a:t>
            </a:r>
            <a:r>
              <a:rPr lang="en-US" altLang="ko-KR" sz="1400" dirty="0"/>
              <a:t>&lt;/td&gt;&lt;td&gt;&lt;%=</a:t>
            </a:r>
            <a:r>
              <a:rPr lang="en-US" altLang="ko-KR" sz="1400" dirty="0" err="1"/>
              <a:t>rs.getString</a:t>
            </a:r>
            <a:r>
              <a:rPr lang="en-US" altLang="ko-KR" sz="1400" dirty="0"/>
              <a:t>("PASSWORD")%&gt;&lt;/td&gt;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&lt;td&gt;</a:t>
            </a:r>
            <a:r>
              <a:rPr lang="ko-KR" altLang="en-US" sz="1400" dirty="0"/>
              <a:t>이름</a:t>
            </a:r>
            <a:r>
              <a:rPr lang="en-US" altLang="ko-KR" sz="1400" dirty="0"/>
              <a:t>&lt;/td&gt;&lt;td&gt;&lt;%=</a:t>
            </a:r>
            <a:r>
              <a:rPr lang="en-US" altLang="ko-KR" sz="1400" dirty="0" err="1"/>
              <a:t>rs.getString</a:t>
            </a:r>
            <a:r>
              <a:rPr lang="en-US" altLang="ko-KR" sz="1400" dirty="0"/>
              <a:t>("NAME")%&gt;&lt;/td&gt;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&lt;td&gt;</a:t>
            </a:r>
            <a:r>
              <a:rPr lang="ko-KR" altLang="en-US" sz="1400" dirty="0"/>
              <a:t>이메일</a:t>
            </a:r>
            <a:r>
              <a:rPr lang="en-US" altLang="ko-KR" sz="1400" dirty="0"/>
              <a:t>&lt;/td&gt;&lt;td&gt;&lt;%=</a:t>
            </a:r>
            <a:r>
              <a:rPr lang="en-US" altLang="ko-KR" sz="1400" dirty="0" err="1"/>
              <a:t>rs.getString</a:t>
            </a:r>
            <a:r>
              <a:rPr lang="en-US" altLang="ko-KR" sz="1400" dirty="0"/>
              <a:t>("EMAIL")%&gt;&lt;/td&gt;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&lt;/table&gt;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		//</a:t>
            </a:r>
            <a:r>
              <a:rPr lang="en-US" altLang="ko-KR" sz="1400" dirty="0" err="1"/>
              <a:t>rs.next</a:t>
            </a:r>
            <a:r>
              <a:rPr lang="en-US" altLang="ko-KR" sz="1400" dirty="0"/>
              <a:t>() </a:t>
            </a:r>
            <a:r>
              <a:rPr lang="ko-KR" altLang="en-US" sz="1400" dirty="0"/>
              <a:t>가 </a:t>
            </a:r>
            <a:r>
              <a:rPr lang="en-US" altLang="ko-KR" sz="1400" dirty="0"/>
              <a:t>false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경우 실행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/>
              <a:t>} else {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&lt;%=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%&gt;</a:t>
            </a:r>
            <a:r>
              <a:rPr lang="ko-KR" altLang="en-US" sz="1400" dirty="0"/>
              <a:t>에 해당하는 정보가 존재하지 않습니다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        }</a:t>
            </a:r>
            <a:endParaRPr lang="ko-KR" altLang="en-US" sz="105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3998" cy="582594"/>
          </a:xfrm>
        </p:spPr>
        <p:txBody>
          <a:bodyPr/>
          <a:lstStyle/>
          <a:p>
            <a:r>
              <a:rPr lang="en-US" altLang="ko-KR" dirty="0"/>
              <a:t>chapter14\</a:t>
            </a:r>
            <a:r>
              <a:rPr lang="en-US" altLang="ko-KR" dirty="0" err="1"/>
              <a:t>viewMember.jsp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497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chapter14\</a:t>
            </a:r>
            <a:r>
              <a:rPr lang="en-US" altLang="ko-KR" dirty="0" err="1"/>
              <a:t>viewMember.jsp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196752"/>
            <a:ext cx="597997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} </a:t>
            </a:r>
            <a:r>
              <a:rPr lang="en-US" altLang="ko-KR" sz="1400" b="1" dirty="0"/>
              <a:t>catch(</a:t>
            </a:r>
            <a:r>
              <a:rPr lang="en-US" altLang="ko-KR" sz="1400" b="1" dirty="0" err="1"/>
              <a:t>SQLException</a:t>
            </a:r>
            <a:r>
              <a:rPr lang="en-US" altLang="ko-KR" sz="1400" b="1" dirty="0"/>
              <a:t> ex) {</a:t>
            </a:r>
          </a:p>
          <a:p>
            <a:r>
              <a:rPr lang="en-US" altLang="ko-KR" sz="1400" dirty="0"/>
              <a:t>%&gt;</a:t>
            </a:r>
          </a:p>
          <a:p>
            <a:r>
              <a:rPr lang="ko-KR" altLang="en-US" sz="1400" dirty="0"/>
              <a:t>에러 발생</a:t>
            </a:r>
            <a:r>
              <a:rPr lang="en-US" altLang="ko-KR" sz="1400" dirty="0"/>
              <a:t>: &lt;%=</a:t>
            </a:r>
            <a:r>
              <a:rPr lang="en-US" altLang="ko-KR" sz="1400" dirty="0" err="1"/>
              <a:t>ex.getMessage</a:t>
            </a:r>
            <a:r>
              <a:rPr lang="en-US" altLang="ko-KR" sz="1400" dirty="0"/>
              <a:t>()%&gt;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    } </a:t>
            </a:r>
            <a:r>
              <a:rPr lang="en-US" altLang="ko-KR" sz="1400" b="1" dirty="0"/>
              <a:t>finally {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//</a:t>
            </a:r>
            <a:r>
              <a:rPr lang="en-US" altLang="ko-KR" sz="1400" dirty="0" err="1"/>
              <a:t>ResultSet</a:t>
            </a:r>
            <a:r>
              <a:rPr lang="ko-KR" altLang="en-US" sz="1400" dirty="0"/>
              <a:t>로 </a:t>
            </a:r>
            <a:r>
              <a:rPr lang="en-US" altLang="ko-KR" sz="1400" dirty="0"/>
              <a:t>close()</a:t>
            </a:r>
            <a:r>
              <a:rPr lang="ko-KR" altLang="en-US" sz="1400" dirty="0"/>
              <a:t>를 실행해서 자원을 반환해야 함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b="1" dirty="0"/>
              <a:t>if (</a:t>
            </a:r>
            <a:r>
              <a:rPr lang="en-US" altLang="ko-KR" sz="1400" b="1" dirty="0" err="1"/>
              <a:t>rs</a:t>
            </a:r>
            <a:r>
              <a:rPr lang="en-US" altLang="ko-KR" sz="1400" b="1" dirty="0"/>
              <a:t> != null) try { </a:t>
            </a:r>
            <a:r>
              <a:rPr lang="en-US" altLang="ko-KR" sz="1400" b="1" dirty="0" err="1"/>
              <a:t>rs.close</a:t>
            </a:r>
            <a:r>
              <a:rPr lang="en-US" altLang="ko-KR" sz="1400" b="1" dirty="0"/>
              <a:t>(); } catch(</a:t>
            </a:r>
            <a:r>
              <a:rPr lang="en-US" altLang="ko-KR" sz="1400" b="1" dirty="0" err="1"/>
              <a:t>SQLException</a:t>
            </a:r>
            <a:r>
              <a:rPr lang="en-US" altLang="ko-KR" sz="1400" b="1" dirty="0"/>
              <a:t> ex) {}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b="1" dirty="0"/>
              <a:t>if (</a:t>
            </a:r>
            <a:r>
              <a:rPr lang="en-US" altLang="ko-KR" sz="1400" b="1" dirty="0" err="1"/>
              <a:t>stmt</a:t>
            </a:r>
            <a:r>
              <a:rPr lang="en-US" altLang="ko-KR" sz="1400" b="1" dirty="0"/>
              <a:t> != null) try { </a:t>
            </a:r>
            <a:r>
              <a:rPr lang="en-US" altLang="ko-KR" sz="1400" b="1" dirty="0" err="1"/>
              <a:t>stmt.close</a:t>
            </a:r>
            <a:r>
              <a:rPr lang="en-US" altLang="ko-KR" sz="1400" b="1" dirty="0"/>
              <a:t>(); } catch(</a:t>
            </a:r>
            <a:r>
              <a:rPr lang="en-US" altLang="ko-KR" sz="1400" b="1" dirty="0" err="1"/>
              <a:t>SQLException</a:t>
            </a:r>
            <a:r>
              <a:rPr lang="en-US" altLang="ko-KR" sz="1400" b="1" dirty="0"/>
              <a:t> ex) {}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b="1" dirty="0"/>
              <a:t>if (conn != null) try { </a:t>
            </a:r>
            <a:r>
              <a:rPr lang="en-US" altLang="ko-KR" sz="1400" b="1" dirty="0" err="1"/>
              <a:t>conn.close</a:t>
            </a:r>
            <a:r>
              <a:rPr lang="en-US" altLang="ko-KR" sz="1400" b="1" dirty="0"/>
              <a:t>(); } catch(</a:t>
            </a:r>
            <a:r>
              <a:rPr lang="en-US" altLang="ko-KR" sz="1400" b="1" dirty="0" err="1"/>
              <a:t>SQLException</a:t>
            </a:r>
            <a:r>
              <a:rPr lang="en-US" altLang="ko-KR" sz="1400" b="1" dirty="0"/>
              <a:t> ex) {}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%&gt;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40" y="3284984"/>
            <a:ext cx="4152328" cy="1842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52" y="5229200"/>
            <a:ext cx="4723767" cy="1412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7" name="모서리가 둥근 직사각형 6"/>
          <p:cNvSpPr/>
          <p:nvPr/>
        </p:nvSpPr>
        <p:spPr>
          <a:xfrm>
            <a:off x="5508104" y="3759429"/>
            <a:ext cx="2088232" cy="1193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입력한 아이디와 일치하는 레코드가 존재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19972" y="5805264"/>
            <a:ext cx="3588332" cy="842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입력한 아이디와 일치하는 레코드가 없을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36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34601"/>
            <a:ext cx="8643998" cy="582594"/>
          </a:xfrm>
        </p:spPr>
        <p:txBody>
          <a:bodyPr/>
          <a:lstStyle/>
          <a:p>
            <a:r>
              <a:rPr lang="en-US" altLang="ko-KR" dirty="0"/>
              <a:t>chapter14\</a:t>
            </a:r>
            <a:r>
              <a:rPr lang="en-US" altLang="ko-KR" dirty="0" err="1"/>
              <a:t>viewMemberHistory.jsp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17195"/>
            <a:ext cx="6743513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300" dirty="0"/>
              <a:t>&lt;%@ page </a:t>
            </a:r>
            <a:r>
              <a:rPr lang="en-US" altLang="ko-KR" sz="1300" dirty="0" err="1"/>
              <a:t>contentType</a:t>
            </a:r>
            <a:r>
              <a:rPr lang="en-US" altLang="ko-KR" sz="1300" dirty="0"/>
              <a:t> = "text/html; charset=UTF-8" %&gt;</a:t>
            </a:r>
          </a:p>
          <a:p>
            <a:endParaRPr lang="en-US" altLang="ko-KR" sz="1300" dirty="0"/>
          </a:p>
          <a:p>
            <a:r>
              <a:rPr lang="en-US" altLang="ko-KR" sz="1300" dirty="0"/>
              <a:t>&lt;%@ page import = "</a:t>
            </a:r>
            <a:r>
              <a:rPr lang="en-US" altLang="ko-KR" sz="1300" dirty="0" err="1"/>
              <a:t>java.sql.DriverManager</a:t>
            </a:r>
            <a:r>
              <a:rPr lang="en-US" altLang="ko-KR" sz="1300" dirty="0"/>
              <a:t>" %&gt;</a:t>
            </a:r>
          </a:p>
          <a:p>
            <a:r>
              <a:rPr lang="en-US" altLang="ko-KR" sz="1300" dirty="0"/>
              <a:t>&lt;%@ page import = "</a:t>
            </a:r>
            <a:r>
              <a:rPr lang="en-US" altLang="ko-KR" sz="1300" dirty="0" err="1"/>
              <a:t>java.sql.Connection</a:t>
            </a:r>
            <a:r>
              <a:rPr lang="en-US" altLang="ko-KR" sz="1300" dirty="0"/>
              <a:t>" %&gt;</a:t>
            </a:r>
          </a:p>
          <a:p>
            <a:r>
              <a:rPr lang="en-US" altLang="ko-KR" sz="1300" dirty="0"/>
              <a:t>&lt;%@ page import = "</a:t>
            </a:r>
            <a:r>
              <a:rPr lang="en-US" altLang="ko-KR" sz="1300" dirty="0" err="1"/>
              <a:t>java.sql.PreparedStatement</a:t>
            </a:r>
            <a:r>
              <a:rPr lang="en-US" altLang="ko-KR" sz="1300" dirty="0"/>
              <a:t>"%&gt;</a:t>
            </a:r>
          </a:p>
          <a:p>
            <a:r>
              <a:rPr lang="en-US" altLang="ko-KR" sz="1300" dirty="0"/>
              <a:t>&lt;%@ page import = "</a:t>
            </a:r>
            <a:r>
              <a:rPr lang="en-US" altLang="ko-KR" sz="1300" dirty="0" err="1"/>
              <a:t>java.sql.ResultSet</a:t>
            </a:r>
            <a:r>
              <a:rPr lang="en-US" altLang="ko-KR" sz="1300" dirty="0"/>
              <a:t>" %&gt;</a:t>
            </a:r>
          </a:p>
          <a:p>
            <a:r>
              <a:rPr lang="en-US" altLang="ko-KR" sz="1300" dirty="0"/>
              <a:t>&lt;%@ page import = "</a:t>
            </a:r>
            <a:r>
              <a:rPr lang="en-US" altLang="ko-KR" sz="1300" dirty="0" err="1"/>
              <a:t>java.sql.SQLException</a:t>
            </a:r>
            <a:r>
              <a:rPr lang="en-US" altLang="ko-KR" sz="1300" dirty="0"/>
              <a:t>" %&gt;</a:t>
            </a:r>
          </a:p>
          <a:p>
            <a:r>
              <a:rPr lang="en-US" altLang="ko-KR" sz="1300" dirty="0"/>
              <a:t>&lt;%@ page import = "</a:t>
            </a:r>
            <a:r>
              <a:rPr lang="en-US" altLang="ko-KR" sz="1300" dirty="0" err="1"/>
              <a:t>java.io.Reader</a:t>
            </a:r>
            <a:r>
              <a:rPr lang="en-US" altLang="ko-KR" sz="1300" dirty="0"/>
              <a:t>" %&gt;</a:t>
            </a:r>
          </a:p>
          <a:p>
            <a:r>
              <a:rPr lang="en-US" altLang="ko-KR" sz="1300" dirty="0"/>
              <a:t>&lt;%@ page import = "</a:t>
            </a:r>
            <a:r>
              <a:rPr lang="en-US" altLang="ko-KR" sz="1300" dirty="0" err="1"/>
              <a:t>java.io.IOException</a:t>
            </a:r>
            <a:r>
              <a:rPr lang="en-US" altLang="ko-KR" sz="1300" dirty="0"/>
              <a:t>" %&gt;</a:t>
            </a:r>
          </a:p>
          <a:p>
            <a:r>
              <a:rPr lang="en-US" altLang="ko-KR" sz="1300" dirty="0"/>
              <a:t>&lt;%@ page import = "</a:t>
            </a:r>
            <a:r>
              <a:rPr lang="en-US" altLang="ko-KR" sz="1300" dirty="0" err="1"/>
              <a:t>oracle.sql.CLOB</a:t>
            </a:r>
            <a:r>
              <a:rPr lang="en-US" altLang="ko-KR" sz="1300" dirty="0"/>
              <a:t>"%&gt;</a:t>
            </a:r>
          </a:p>
          <a:p>
            <a:r>
              <a:rPr lang="en-US" altLang="ko-KR" sz="1300" dirty="0" smtClean="0"/>
              <a:t>&lt;%@ page import = "</a:t>
            </a:r>
            <a:r>
              <a:rPr lang="en-US" altLang="ko-KR" sz="1300" dirty="0" err="1"/>
              <a:t>oracle.jdbc.OracleResultSet</a:t>
            </a:r>
            <a:r>
              <a:rPr lang="en-US" altLang="ko-KR" sz="1300" dirty="0"/>
              <a:t>"%&gt;</a:t>
            </a:r>
          </a:p>
          <a:p>
            <a:endParaRPr lang="en-US" altLang="ko-KR" sz="1300" dirty="0"/>
          </a:p>
          <a:p>
            <a:r>
              <a:rPr lang="en-US" altLang="ko-KR" sz="1300" dirty="0"/>
              <a:t>&lt;%</a:t>
            </a:r>
          </a:p>
          <a:p>
            <a:r>
              <a:rPr lang="en-US" altLang="ko-KR" sz="1300" dirty="0"/>
              <a:t>	String </a:t>
            </a:r>
            <a:r>
              <a:rPr lang="en-US" altLang="ko-KR" sz="1300" dirty="0" err="1"/>
              <a:t>memberID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request.getParameter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memberID</a:t>
            </a:r>
            <a:r>
              <a:rPr lang="en-US" altLang="ko-KR" sz="1300" dirty="0"/>
              <a:t>");</a:t>
            </a:r>
          </a:p>
          <a:p>
            <a:r>
              <a:rPr lang="en-US" altLang="ko-KR" sz="1300" dirty="0"/>
              <a:t>%&gt;</a:t>
            </a:r>
          </a:p>
          <a:p>
            <a:r>
              <a:rPr lang="en-US" altLang="ko-KR" sz="1300" dirty="0"/>
              <a:t>&lt;html&gt;</a:t>
            </a:r>
          </a:p>
          <a:p>
            <a:r>
              <a:rPr lang="en-US" altLang="ko-KR" sz="1300" dirty="0"/>
              <a:t>&lt;head&gt;&lt;title&gt;</a:t>
            </a:r>
            <a:r>
              <a:rPr lang="ko-KR" altLang="en-US" sz="1300" dirty="0"/>
              <a:t>회원 정보</a:t>
            </a:r>
            <a:r>
              <a:rPr lang="en-US" altLang="ko-KR" sz="1300" dirty="0"/>
              <a:t>&lt;/title&gt;&lt;/head&gt;</a:t>
            </a:r>
          </a:p>
          <a:p>
            <a:r>
              <a:rPr lang="en-US" altLang="ko-KR" sz="1300" dirty="0"/>
              <a:t>&lt;body</a:t>
            </a:r>
            <a:r>
              <a:rPr lang="en-US" altLang="ko-KR" sz="1300" dirty="0" smtClean="0"/>
              <a:t>&gt;</a:t>
            </a:r>
            <a:endParaRPr lang="en-US" altLang="ko-KR" sz="1300" dirty="0"/>
          </a:p>
          <a:p>
            <a:r>
              <a:rPr lang="en-US" altLang="ko-KR" sz="1300" dirty="0"/>
              <a:t>&lt;%</a:t>
            </a:r>
          </a:p>
          <a:p>
            <a:r>
              <a:rPr lang="en-US" altLang="ko-KR" sz="1300" dirty="0"/>
              <a:t>	</a:t>
            </a:r>
            <a:r>
              <a:rPr lang="en-US" altLang="ko-KR" sz="1300" dirty="0" err="1"/>
              <a:t>Class.forName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oracle.jdbc.driver.OracleDriver</a:t>
            </a:r>
            <a:r>
              <a:rPr lang="en-US" altLang="ko-KR" sz="1300" dirty="0"/>
              <a:t>");</a:t>
            </a:r>
          </a:p>
          <a:p>
            <a:r>
              <a:rPr lang="en-US" altLang="ko-KR" sz="1300" dirty="0"/>
              <a:t>	</a:t>
            </a:r>
          </a:p>
          <a:p>
            <a:r>
              <a:rPr lang="en-US" altLang="ko-KR" sz="1300" dirty="0"/>
              <a:t>	Connection conn = null;</a:t>
            </a:r>
          </a:p>
          <a:p>
            <a:r>
              <a:rPr lang="en-US" altLang="ko-KR" sz="1300" dirty="0"/>
              <a:t>	//</a:t>
            </a:r>
            <a:r>
              <a:rPr lang="en-US" altLang="ko-KR" sz="1300" dirty="0" err="1"/>
              <a:t>clob</a:t>
            </a:r>
            <a:r>
              <a:rPr lang="en-US" altLang="ko-KR" sz="1300" dirty="0"/>
              <a:t> </a:t>
            </a:r>
            <a:r>
              <a:rPr lang="ko-KR" altLang="en-US" sz="1300" dirty="0"/>
              <a:t>데이터를 위해 </a:t>
            </a:r>
            <a:r>
              <a:rPr lang="en-US" altLang="ko-KR" sz="1300" dirty="0"/>
              <a:t>Statement </a:t>
            </a:r>
            <a:r>
              <a:rPr lang="ko-KR" altLang="en-US" sz="1300" dirty="0"/>
              <a:t>클래스를 </a:t>
            </a:r>
            <a:r>
              <a:rPr lang="en-US" altLang="ko-KR" sz="1300" dirty="0" err="1"/>
              <a:t>PrepareStatement</a:t>
            </a:r>
            <a:r>
              <a:rPr lang="en-US" altLang="ko-KR" sz="1300" dirty="0"/>
              <a:t> </a:t>
            </a:r>
            <a:r>
              <a:rPr lang="ko-KR" altLang="en-US" sz="1300" dirty="0"/>
              <a:t>클래스로 변경</a:t>
            </a:r>
          </a:p>
          <a:p>
            <a:r>
              <a:rPr lang="ko-KR" altLang="en-US" sz="1300" dirty="0"/>
              <a:t>	</a:t>
            </a:r>
            <a:r>
              <a:rPr lang="en-US" altLang="ko-KR" sz="1300" dirty="0" err="1"/>
              <a:t>PreparedStatement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pstmt</a:t>
            </a:r>
            <a:r>
              <a:rPr lang="en-US" altLang="ko-KR" sz="1300" dirty="0"/>
              <a:t> = null;</a:t>
            </a:r>
          </a:p>
          <a:p>
            <a:r>
              <a:rPr lang="en-US" altLang="ko-KR" sz="1300" dirty="0"/>
              <a:t>	</a:t>
            </a:r>
            <a:r>
              <a:rPr lang="en-US" altLang="ko-KR" sz="1300" dirty="0" err="1"/>
              <a:t>ResultSet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rs</a:t>
            </a:r>
            <a:r>
              <a:rPr lang="en-US" altLang="ko-KR" sz="1300" dirty="0"/>
              <a:t> = null;</a:t>
            </a:r>
          </a:p>
          <a:p>
            <a:r>
              <a:rPr lang="en-US" altLang="ko-KR" sz="1300" dirty="0"/>
              <a:t>	//</a:t>
            </a:r>
            <a:r>
              <a:rPr lang="en-US" altLang="ko-KR" sz="1300" dirty="0" err="1"/>
              <a:t>clob</a:t>
            </a:r>
            <a:r>
              <a:rPr lang="en-US" altLang="ko-KR" sz="1300" dirty="0"/>
              <a:t> </a:t>
            </a:r>
            <a:r>
              <a:rPr lang="ko-KR" altLang="en-US" sz="1300" dirty="0"/>
              <a:t>데이터를 위한 </a:t>
            </a:r>
            <a:r>
              <a:rPr lang="en-US" altLang="ko-KR" sz="1300" dirty="0"/>
              <a:t>2</a:t>
            </a:r>
            <a:r>
              <a:rPr lang="ko-KR" altLang="en-US" sz="1300" dirty="0"/>
              <a:t>줄 추가</a:t>
            </a:r>
          </a:p>
          <a:p>
            <a:r>
              <a:rPr lang="ko-KR" altLang="en-US" sz="1300" dirty="0"/>
              <a:t>	</a:t>
            </a:r>
            <a:r>
              <a:rPr lang="en-US" altLang="ko-KR" sz="1300" dirty="0"/>
              <a:t>CLOB </a:t>
            </a:r>
            <a:r>
              <a:rPr lang="en-US" altLang="ko-KR" sz="1300" dirty="0" err="1"/>
              <a:t>clob</a:t>
            </a:r>
            <a:r>
              <a:rPr lang="en-US" altLang="ko-KR" sz="1300" dirty="0"/>
              <a:t> = null;</a:t>
            </a:r>
          </a:p>
          <a:p>
            <a:r>
              <a:rPr lang="en-US" altLang="ko-KR" sz="1300" dirty="0"/>
              <a:t>	String contents = "";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74507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34601"/>
            <a:ext cx="8643998" cy="582594"/>
          </a:xfrm>
        </p:spPr>
        <p:txBody>
          <a:bodyPr/>
          <a:lstStyle/>
          <a:p>
            <a:r>
              <a:rPr lang="en-US" altLang="ko-KR" dirty="0"/>
              <a:t>chapter14\</a:t>
            </a:r>
            <a:r>
              <a:rPr lang="en-US" altLang="ko-KR" dirty="0" err="1"/>
              <a:t>viewMemberHistory.jsp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17195"/>
            <a:ext cx="7565917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try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String </a:t>
            </a:r>
            <a:r>
              <a:rPr lang="en-US" altLang="ko-KR" sz="1200" dirty="0" err="1"/>
              <a:t>jdbcDriver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jdbc:oracle:thin</a:t>
            </a:r>
            <a:r>
              <a:rPr lang="en-US" altLang="ko-KR" sz="1200" dirty="0"/>
              <a:t>:@localhost:1521/</a:t>
            </a:r>
            <a:r>
              <a:rPr lang="en-US" altLang="ko-KR" sz="1200" dirty="0" err="1"/>
              <a:t>xe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String </a:t>
            </a:r>
            <a:r>
              <a:rPr lang="en-US" altLang="ko-KR" sz="1200" dirty="0" err="1"/>
              <a:t>dbUser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jspexam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String </a:t>
            </a:r>
            <a:r>
              <a:rPr lang="en-US" altLang="ko-KR" sz="1200" dirty="0" err="1"/>
              <a:t>dbPass</a:t>
            </a:r>
            <a:r>
              <a:rPr lang="en-US" altLang="ko-KR" sz="1200" dirty="0"/>
              <a:t> = "java";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String </a:t>
            </a:r>
            <a:r>
              <a:rPr lang="en-US" altLang="ko-KR" sz="1200" dirty="0"/>
              <a:t>query =  "select * from MEMBER_HISTORY "+</a:t>
            </a:r>
          </a:p>
          <a:p>
            <a:r>
              <a:rPr lang="en-US" altLang="ko-KR" sz="1200" dirty="0"/>
              <a:t>					"where MEMBERID = '"+</a:t>
            </a:r>
            <a:r>
              <a:rPr lang="en-US" altLang="ko-KR" sz="1200" dirty="0" err="1"/>
              <a:t>memberID</a:t>
            </a:r>
            <a:r>
              <a:rPr lang="en-US" altLang="ko-KR" sz="1200" dirty="0"/>
              <a:t>+"'";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conn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DriverManager.getConnection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jdbcDriver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dbUser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dbPass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//</a:t>
            </a:r>
            <a:r>
              <a:rPr lang="en-US" altLang="ko-KR" sz="1200" dirty="0" err="1"/>
              <a:t>clob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데이터를 위한 </a:t>
            </a:r>
            <a:r>
              <a:rPr lang="en-US" altLang="ko-KR" sz="1200" dirty="0"/>
              <a:t>1</a:t>
            </a:r>
            <a:r>
              <a:rPr lang="ko-KR" altLang="en-US" sz="1200" dirty="0"/>
              <a:t>줄 추가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 smtClean="0"/>
              <a:t>conn.setAutoCommit</a:t>
            </a:r>
            <a:r>
              <a:rPr lang="en-US" altLang="ko-KR" sz="1200" dirty="0" smtClean="0"/>
              <a:t>(false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//</a:t>
            </a:r>
            <a:r>
              <a:rPr lang="en-US" altLang="ko-KR" sz="1200" dirty="0" err="1"/>
              <a:t>clob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데이터를 위해 </a:t>
            </a:r>
            <a:r>
              <a:rPr lang="en-US" altLang="ko-KR" sz="1200" dirty="0"/>
              <a:t>statement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prepareStatement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메소드로</a:t>
            </a:r>
            <a:r>
              <a:rPr lang="ko-KR" altLang="en-US" sz="1200" dirty="0"/>
              <a:t> 변경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 smtClean="0"/>
              <a:t>pstmt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conn.prepareStatement</a:t>
            </a:r>
            <a:r>
              <a:rPr lang="en-US" altLang="ko-KR" sz="1200" dirty="0"/>
              <a:t>(query);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//</a:t>
            </a:r>
            <a:r>
              <a:rPr lang="en-US" altLang="ko-KR" sz="1200" dirty="0" err="1"/>
              <a:t>clob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데이터를 담기 위해 </a:t>
            </a:r>
            <a:r>
              <a:rPr lang="en-US" altLang="ko-KR" sz="1200" dirty="0" err="1"/>
              <a:t>executeQuery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메소드로</a:t>
            </a:r>
            <a:r>
              <a:rPr lang="ko-KR" altLang="en-US" sz="1200" dirty="0"/>
              <a:t> 변경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 smtClean="0"/>
              <a:t>rs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pstmt.executeQuery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//</a:t>
            </a:r>
            <a:r>
              <a:rPr lang="en-US" altLang="ko-KR" sz="1200" dirty="0" err="1"/>
              <a:t>clob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데이터를 위한 </a:t>
            </a:r>
            <a:r>
              <a:rPr lang="en-US" altLang="ko-KR" sz="1200" dirty="0"/>
              <a:t>3</a:t>
            </a:r>
            <a:r>
              <a:rPr lang="ko-KR" altLang="en-US" sz="1200" dirty="0"/>
              <a:t>줄 추가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smtClean="0"/>
              <a:t>Reader </a:t>
            </a:r>
            <a:r>
              <a:rPr lang="en-US" altLang="ko-KR" sz="1200" dirty="0" err="1"/>
              <a:t>reader</a:t>
            </a:r>
            <a:r>
              <a:rPr lang="en-US" altLang="ko-KR" sz="1200" dirty="0"/>
              <a:t> = null;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rcnt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char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char_array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if(</a:t>
            </a:r>
            <a:r>
              <a:rPr lang="en-US" altLang="ko-KR" sz="1200" dirty="0" err="1" smtClean="0"/>
              <a:t>rs.next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&lt;table border="1"&gt;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&lt;td&gt;</a:t>
            </a:r>
            <a:r>
              <a:rPr lang="ko-KR" altLang="en-US" sz="1200" dirty="0"/>
              <a:t>아이디</a:t>
            </a:r>
            <a:r>
              <a:rPr lang="en-US" altLang="ko-KR" sz="1200" dirty="0"/>
              <a:t>&lt;/td&gt;&lt;td&gt;&lt;%=</a:t>
            </a:r>
            <a:r>
              <a:rPr lang="en-US" altLang="ko-KR" sz="1200" dirty="0" err="1"/>
              <a:t>memberID</a:t>
            </a:r>
            <a:r>
              <a:rPr lang="en-US" altLang="ko-KR" sz="1200" dirty="0"/>
              <a:t>%&gt;&lt;/td&gt;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&lt;td&gt;</a:t>
            </a:r>
            <a:r>
              <a:rPr lang="ko-KR" altLang="en-US" sz="1200" dirty="0" err="1"/>
              <a:t>히스토리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	&lt;td&gt;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597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레코드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데이터가 저장되는 가상의 장소</a:t>
            </a:r>
            <a:endParaRPr lang="en-US" altLang="ko-KR" dirty="0" smtClean="0"/>
          </a:p>
          <a:p>
            <a:r>
              <a:rPr lang="ko-KR" altLang="en-US" dirty="0" smtClean="0"/>
              <a:t>테이블은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칼럼으로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칼럼은 타입을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값의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가질 수 있는 값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갖는다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이런 테이블의 구성을 스키마</a:t>
            </a:r>
            <a:r>
              <a:rPr lang="en-US" altLang="ko-KR" dirty="0" smtClean="0"/>
              <a:t>(schema)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r>
              <a:rPr lang="ko-KR" altLang="en-US" dirty="0" smtClean="0"/>
              <a:t>칼럼의 모음을 레코드</a:t>
            </a:r>
            <a:r>
              <a:rPr lang="en-US" altLang="ko-KR" dirty="0" smtClean="0"/>
              <a:t>(record)</a:t>
            </a:r>
            <a:r>
              <a:rPr lang="ko-KR" altLang="en-US" dirty="0" smtClean="0"/>
              <a:t>라고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테이블은 여러 개의 레코드로 구성</a:t>
            </a:r>
            <a:endParaRPr lang="ko-KR" altLang="en-US" dirty="0"/>
          </a:p>
        </p:txBody>
      </p:sp>
      <p:pic>
        <p:nvPicPr>
          <p:cNvPr id="1026" name="Picture 2" descr="fig12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929066"/>
            <a:ext cx="49625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34601"/>
            <a:ext cx="8643998" cy="582594"/>
          </a:xfrm>
        </p:spPr>
        <p:txBody>
          <a:bodyPr/>
          <a:lstStyle/>
          <a:p>
            <a:r>
              <a:rPr lang="en-US" altLang="ko-KR" dirty="0"/>
              <a:t>chapter14\</a:t>
            </a:r>
            <a:r>
              <a:rPr lang="en-US" altLang="ko-KR" dirty="0" err="1"/>
              <a:t>viewMemberHistory.jsp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17195"/>
            <a:ext cx="8045792" cy="5678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/>
              <a:t>&lt;%</a:t>
            </a:r>
          </a:p>
          <a:p>
            <a:r>
              <a:rPr lang="en-US" altLang="ko-KR" sz="1100" dirty="0" smtClean="0"/>
              <a:t>	try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/>
              <a:t>	</a:t>
            </a:r>
            <a:r>
              <a:rPr lang="en-US" altLang="ko-KR" sz="1100" dirty="0" err="1"/>
              <a:t>clob</a:t>
            </a:r>
            <a:r>
              <a:rPr lang="en-US" altLang="ko-KR" sz="1100" dirty="0"/>
              <a:t> = ((</a:t>
            </a:r>
            <a:r>
              <a:rPr lang="en-US" altLang="ko-KR" sz="1100" dirty="0" err="1"/>
              <a:t>OracleResultSet</a:t>
            </a:r>
            <a:r>
              <a:rPr lang="en-US" altLang="ko-KR" sz="1100" dirty="0"/>
              <a:t>)</a:t>
            </a:r>
            <a:r>
              <a:rPr lang="en-US" altLang="ko-KR" sz="1100" dirty="0" err="1"/>
              <a:t>rs</a:t>
            </a:r>
            <a:r>
              <a:rPr lang="en-US" altLang="ko-KR" sz="1100" dirty="0"/>
              <a:t>).</a:t>
            </a:r>
            <a:r>
              <a:rPr lang="en-US" altLang="ko-KR" sz="1100" dirty="0" err="1"/>
              <a:t>getCLOB</a:t>
            </a:r>
            <a:r>
              <a:rPr lang="en-US" altLang="ko-KR" sz="1100" dirty="0"/>
              <a:t>("HISTORY");</a:t>
            </a:r>
          </a:p>
          <a:p>
            <a:r>
              <a:rPr lang="en-US" altLang="ko-KR" sz="1100" dirty="0"/>
              <a:t>		//</a:t>
            </a:r>
            <a:r>
              <a:rPr lang="en-US" altLang="ko-KR" sz="1100" dirty="0" err="1"/>
              <a:t>clob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자료형의</a:t>
            </a:r>
            <a:r>
              <a:rPr lang="ko-KR" altLang="en-US" sz="1100" dirty="0"/>
              <a:t> 데이터를 읽어오려면 </a:t>
            </a:r>
            <a:r>
              <a:rPr lang="en-US" altLang="ko-KR" sz="1100" dirty="0" err="1"/>
              <a:t>getCharacterStream</a:t>
            </a:r>
            <a:r>
              <a:rPr lang="en-US" altLang="ko-KR" sz="1100" dirty="0"/>
              <a:t>() </a:t>
            </a:r>
            <a:r>
              <a:rPr lang="ko-KR" altLang="en-US" sz="1100" dirty="0"/>
              <a:t>메서드를 사용해야 함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/>
              <a:t>reader = </a:t>
            </a:r>
            <a:r>
              <a:rPr lang="en-US" altLang="ko-KR" sz="1100" dirty="0" err="1"/>
              <a:t>clob.getCharacterStream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		//new char : </a:t>
            </a:r>
            <a:r>
              <a:rPr lang="ko-KR" altLang="en-US" sz="1100" dirty="0"/>
              <a:t>읽어온 </a:t>
            </a:r>
            <a:r>
              <a:rPr lang="en-US" altLang="ko-KR" sz="1100" dirty="0" err="1"/>
              <a:t>clob</a:t>
            </a:r>
            <a:r>
              <a:rPr lang="en-US" altLang="ko-KR" sz="1100" dirty="0"/>
              <a:t> </a:t>
            </a:r>
            <a:r>
              <a:rPr lang="ko-KR" altLang="en-US" sz="1100" dirty="0"/>
              <a:t>데이터의 길이만큼 </a:t>
            </a:r>
            <a:r>
              <a:rPr lang="en-US" altLang="ko-KR" sz="1100" dirty="0"/>
              <a:t>char </a:t>
            </a:r>
            <a:r>
              <a:rPr lang="ko-KR" altLang="en-US" sz="1100" dirty="0"/>
              <a:t>형으로 생성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 err="1"/>
              <a:t>char_array</a:t>
            </a:r>
            <a:r>
              <a:rPr lang="en-US" altLang="ko-KR" sz="1100" dirty="0"/>
              <a:t> = new char[(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)(</a:t>
            </a:r>
            <a:r>
              <a:rPr lang="en-US" altLang="ko-KR" sz="1100" dirty="0" err="1"/>
              <a:t>clob.length</a:t>
            </a:r>
            <a:r>
              <a:rPr lang="en-US" altLang="ko-KR" sz="1100" dirty="0"/>
              <a:t>())];</a:t>
            </a:r>
          </a:p>
          <a:p>
            <a:r>
              <a:rPr lang="en-US" altLang="ko-KR" sz="1100" dirty="0"/>
              <a:t>		/*</a:t>
            </a:r>
          </a:p>
          <a:p>
            <a:r>
              <a:rPr lang="en-US" altLang="ko-KR" sz="1100" dirty="0"/>
              <a:t>		1. reader</a:t>
            </a:r>
          </a:p>
          <a:p>
            <a:r>
              <a:rPr lang="en-US" altLang="ko-KR" sz="1100" dirty="0"/>
              <a:t>		</a:t>
            </a:r>
            <a:r>
              <a:rPr lang="ko-KR" altLang="en-US" sz="1100" dirty="0"/>
              <a:t>추상 클래스</a:t>
            </a:r>
            <a:r>
              <a:rPr lang="en-US" altLang="ko-KR" sz="1100" dirty="0"/>
              <a:t>, </a:t>
            </a:r>
            <a:r>
              <a:rPr lang="ko-KR" altLang="en-US" sz="1100" dirty="0"/>
              <a:t>문자 기반 입력 스트림의 최상위 클래스</a:t>
            </a:r>
          </a:p>
          <a:p>
            <a:r>
              <a:rPr lang="ko-KR" altLang="en-US" sz="1100" dirty="0"/>
              <a:t>		모든 문자 기반 입력 스트림은 </a:t>
            </a:r>
            <a:r>
              <a:rPr lang="en-US" altLang="ko-KR" sz="1100" dirty="0"/>
              <a:t>Reader </a:t>
            </a:r>
            <a:r>
              <a:rPr lang="ko-KR" altLang="en-US" sz="1100" dirty="0" err="1"/>
              <a:t>캘르스를</a:t>
            </a:r>
            <a:r>
              <a:rPr lang="ko-KR" altLang="en-US" sz="1100" dirty="0"/>
              <a:t> 상속받아 만들어짐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FileReader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BufferedReader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InputStreamPeader</a:t>
            </a:r>
            <a:r>
              <a:rPr lang="en-US" altLang="ko-KR" sz="1100" dirty="0"/>
              <a:t> </a:t>
            </a:r>
            <a:r>
              <a:rPr lang="ko-KR" altLang="en-US" sz="1100" dirty="0"/>
              <a:t>클래스는 모든 </a:t>
            </a:r>
            <a:r>
              <a:rPr lang="en-US" altLang="ko-KR" sz="1100" dirty="0"/>
              <a:t>Reader</a:t>
            </a:r>
            <a:r>
              <a:rPr lang="ko-KR" altLang="en-US" sz="1100" dirty="0"/>
              <a:t>를 상속받음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/>
              <a:t>2. read()</a:t>
            </a:r>
          </a:p>
          <a:p>
            <a:r>
              <a:rPr lang="en-US" altLang="ko-KR" sz="1100" dirty="0"/>
              <a:t>		</a:t>
            </a:r>
            <a:r>
              <a:rPr lang="ko-KR" altLang="en-US" sz="1100" dirty="0"/>
              <a:t>입력 </a:t>
            </a:r>
            <a:r>
              <a:rPr lang="ko-KR" altLang="en-US" sz="1100" dirty="0" err="1"/>
              <a:t>스트림으로부터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매개값으로</a:t>
            </a:r>
            <a:r>
              <a:rPr lang="ko-KR" altLang="en-US" sz="1100" dirty="0"/>
              <a:t> 주어진 문자 배열의 길이만큼 문자를 읽고 배열에 저장</a:t>
            </a:r>
          </a:p>
          <a:p>
            <a:r>
              <a:rPr lang="ko-KR" altLang="en-US" sz="1100" dirty="0"/>
              <a:t>		읽은 문자 수 리턴</a:t>
            </a:r>
          </a:p>
          <a:p>
            <a:r>
              <a:rPr lang="ko-KR" altLang="en-US" sz="1100" dirty="0"/>
              <a:t>		읽은 문자 수가 배열 길이보다 작으면 읽은 수만큼만 리턴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/>
              <a:t>ex)</a:t>
            </a:r>
          </a:p>
          <a:p>
            <a:r>
              <a:rPr lang="en-US" altLang="ko-KR" sz="1100" dirty="0"/>
              <a:t>		Reader r = new </a:t>
            </a:r>
            <a:r>
              <a:rPr lang="en-US" altLang="ko-KR" sz="1100" dirty="0" err="1"/>
              <a:t>FileReader</a:t>
            </a:r>
            <a:r>
              <a:rPr lang="en-US" altLang="ko-KR" sz="1100" dirty="0"/>
              <a:t>("</a:t>
            </a:r>
            <a:r>
              <a:rPr lang="ko-KR" altLang="en-US" sz="1100" dirty="0"/>
              <a:t>파일 경로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readCharNo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	char[] </a:t>
            </a:r>
            <a:r>
              <a:rPr lang="en-US" altLang="ko-KR" sz="1100" dirty="0" err="1"/>
              <a:t>cbuf</a:t>
            </a:r>
            <a:r>
              <a:rPr lang="en-US" altLang="ko-KR" sz="1100" dirty="0"/>
              <a:t> = new char[2];</a:t>
            </a:r>
          </a:p>
          <a:p>
            <a:r>
              <a:rPr lang="en-US" altLang="ko-KR" sz="1100" dirty="0"/>
              <a:t>		while((</a:t>
            </a:r>
            <a:r>
              <a:rPr lang="en-US" altLang="ko-KR" sz="1100" dirty="0" err="1"/>
              <a:t>readCharNo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r.read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cnuf</a:t>
            </a:r>
            <a:r>
              <a:rPr lang="en-US" altLang="ko-KR" sz="1100" dirty="0"/>
              <a:t>)) != -1) { ... }</a:t>
            </a:r>
          </a:p>
          <a:p>
            <a:r>
              <a:rPr lang="en-US" altLang="ko-KR" sz="1100" dirty="0"/>
              <a:t>		</a:t>
            </a:r>
            <a:r>
              <a:rPr lang="ko-KR" altLang="en-US" sz="1100" dirty="0"/>
              <a:t>입력 </a:t>
            </a:r>
            <a:r>
              <a:rPr lang="ko-KR" altLang="en-US" sz="1100" dirty="0" err="1"/>
              <a:t>스트림으로부터</a:t>
            </a:r>
            <a:r>
              <a:rPr lang="ko-KR" altLang="en-US" sz="1100" dirty="0"/>
              <a:t> </a:t>
            </a:r>
            <a:r>
              <a:rPr lang="en-US" altLang="ko-KR" sz="1100" dirty="0"/>
              <a:t>200</a:t>
            </a:r>
            <a:r>
              <a:rPr lang="ko-KR" altLang="en-US" sz="1100" dirty="0"/>
              <a:t>개의 문자가 들어온다면 </a:t>
            </a:r>
            <a:r>
              <a:rPr lang="en-US" altLang="ko-KR" sz="1100" dirty="0"/>
              <a:t>read()</a:t>
            </a:r>
            <a:r>
              <a:rPr lang="ko-KR" altLang="en-US" sz="1100" dirty="0"/>
              <a:t>는 </a:t>
            </a:r>
            <a:r>
              <a:rPr lang="en-US" altLang="ko-KR" sz="1100" dirty="0"/>
              <a:t>200</a:t>
            </a:r>
            <a:r>
              <a:rPr lang="ko-KR" altLang="en-US" sz="1100" dirty="0"/>
              <a:t>번 </a:t>
            </a:r>
            <a:r>
              <a:rPr lang="ko-KR" altLang="en-US" sz="1100" dirty="0" err="1"/>
              <a:t>루핑해서</a:t>
            </a:r>
            <a:r>
              <a:rPr lang="ko-KR" altLang="en-US" sz="1100" dirty="0"/>
              <a:t> 얽어야 한다</a:t>
            </a:r>
            <a:r>
              <a:rPr lang="en-US" altLang="ko-KR" sz="1100" dirty="0"/>
              <a:t>. </a:t>
            </a:r>
            <a:r>
              <a:rPr lang="ko-KR" altLang="en-US" sz="1100" dirty="0"/>
              <a:t>하지만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/>
              <a:t>read(char[] </a:t>
            </a:r>
            <a:r>
              <a:rPr lang="en-US" altLang="ko-KR" sz="1100" dirty="0" err="1"/>
              <a:t>cbuf</a:t>
            </a:r>
            <a:r>
              <a:rPr lang="en-US" altLang="ko-KR" sz="1100" dirty="0"/>
              <a:t>)</a:t>
            </a:r>
            <a:r>
              <a:rPr lang="ko-KR" altLang="en-US" sz="1100" dirty="0"/>
              <a:t>는 한 번 읽을 때 주어진 배열 길이만큼 읽으므로 </a:t>
            </a:r>
            <a:r>
              <a:rPr lang="ko-KR" altLang="en-US" sz="1100" dirty="0" err="1"/>
              <a:t>루핑</a:t>
            </a:r>
            <a:r>
              <a:rPr lang="ko-KR" altLang="en-US" sz="1100" dirty="0"/>
              <a:t> 횟수가 </a:t>
            </a:r>
            <a:r>
              <a:rPr lang="ko-KR" altLang="en-US" sz="1100" dirty="0" err="1"/>
              <a:t>줄어즘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		*/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rcnt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reader.read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char_array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		</a:t>
            </a:r>
          </a:p>
          <a:p>
            <a:r>
              <a:rPr lang="en-US" altLang="ko-KR" sz="1100" dirty="0"/>
              <a:t>		contents = (new String(</a:t>
            </a:r>
            <a:r>
              <a:rPr lang="en-US" altLang="ko-KR" sz="1100" dirty="0" err="1"/>
              <a:t>char_array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 </a:t>
            </a:r>
            <a:r>
              <a:rPr lang="en-US" altLang="ko-KR" sz="1100" dirty="0"/>
              <a:t>catch(</a:t>
            </a:r>
            <a:r>
              <a:rPr lang="en-US" altLang="ko-KR" sz="1100" dirty="0" err="1"/>
              <a:t>IOException</a:t>
            </a:r>
            <a:r>
              <a:rPr lang="en-US" altLang="ko-KR" sz="1100" dirty="0"/>
              <a:t> ex) {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out.println</a:t>
            </a:r>
            <a:r>
              <a:rPr lang="en-US" altLang="ko-KR" sz="1100" dirty="0"/>
              <a:t>("</a:t>
            </a:r>
            <a:r>
              <a:rPr lang="ko-KR" altLang="en-US" sz="1100" dirty="0"/>
              <a:t>예외 발생</a:t>
            </a:r>
            <a:r>
              <a:rPr lang="en-US" altLang="ko-KR" sz="1100" dirty="0"/>
              <a:t>:"+</a:t>
            </a:r>
            <a:r>
              <a:rPr lang="en-US" altLang="ko-KR" sz="1100" dirty="0" err="1"/>
              <a:t>ex.getMessage</a:t>
            </a:r>
            <a:r>
              <a:rPr lang="en-US" altLang="ko-KR" sz="1100" dirty="0"/>
              <a:t>());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 </a:t>
            </a:r>
            <a:r>
              <a:rPr lang="en-US" altLang="ko-KR" sz="1100" dirty="0"/>
              <a:t>finally {</a:t>
            </a:r>
          </a:p>
          <a:p>
            <a:r>
              <a:rPr lang="en-US" altLang="ko-KR" sz="1100" dirty="0"/>
              <a:t>		if (reader != null) try { </a:t>
            </a:r>
            <a:r>
              <a:rPr lang="en-US" altLang="ko-KR" sz="1100" dirty="0" err="1"/>
              <a:t>reader.close</a:t>
            </a:r>
            <a:r>
              <a:rPr lang="en-US" altLang="ko-KR" sz="1100" dirty="0"/>
              <a:t>(); } catch(</a:t>
            </a:r>
            <a:r>
              <a:rPr lang="en-US" altLang="ko-KR" sz="1100" dirty="0" err="1"/>
              <a:t>IOException</a:t>
            </a:r>
            <a:r>
              <a:rPr lang="en-US" altLang="ko-KR" sz="1100" dirty="0"/>
              <a:t> ex) {}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/>
              <a:t>%&gt;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69887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34601"/>
            <a:ext cx="8643998" cy="582594"/>
          </a:xfrm>
        </p:spPr>
        <p:txBody>
          <a:bodyPr/>
          <a:lstStyle/>
          <a:p>
            <a:r>
              <a:rPr lang="en-US" altLang="ko-KR" dirty="0"/>
              <a:t>chapter14\</a:t>
            </a:r>
            <a:r>
              <a:rPr lang="en-US" altLang="ko-KR" dirty="0" err="1"/>
              <a:t>viewMemberHistory.jsp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17195"/>
            <a:ext cx="6046848" cy="3985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/>
              <a:t>&lt;%= contents %&gt;</a:t>
            </a:r>
          </a:p>
          <a:p>
            <a:r>
              <a:rPr lang="en-US" altLang="ko-KR" sz="1100" dirty="0"/>
              <a:t>	&lt;/td&gt;</a:t>
            </a:r>
          </a:p>
          <a:p>
            <a:r>
              <a:rPr lang="en-US" altLang="ko-KR" sz="1100" dirty="0"/>
              <a:t>&lt;/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&lt;/table&gt;</a:t>
            </a:r>
          </a:p>
          <a:p>
            <a:r>
              <a:rPr lang="en-US" altLang="ko-KR" sz="1100" dirty="0"/>
              <a:t>&lt;%</a:t>
            </a:r>
          </a:p>
          <a:p>
            <a:r>
              <a:rPr lang="en-US" altLang="ko-KR" sz="1100" dirty="0"/>
              <a:t>		} else {</a:t>
            </a:r>
          </a:p>
          <a:p>
            <a:r>
              <a:rPr lang="en-US" altLang="ko-KR" sz="1100" dirty="0"/>
              <a:t>%&gt;</a:t>
            </a:r>
          </a:p>
          <a:p>
            <a:r>
              <a:rPr lang="en-US" altLang="ko-KR" sz="1100" dirty="0"/>
              <a:t>&lt;%= </a:t>
            </a:r>
            <a:r>
              <a:rPr lang="en-US" altLang="ko-KR" sz="1100" dirty="0" err="1"/>
              <a:t>memberID</a:t>
            </a:r>
            <a:r>
              <a:rPr lang="en-US" altLang="ko-KR" sz="1100" dirty="0"/>
              <a:t> %&gt; </a:t>
            </a:r>
            <a:r>
              <a:rPr lang="ko-KR" altLang="en-US" sz="1100" dirty="0"/>
              <a:t>회원의 </a:t>
            </a:r>
            <a:r>
              <a:rPr lang="ko-KR" altLang="en-US" sz="1100" dirty="0" err="1"/>
              <a:t>히스토리가</a:t>
            </a:r>
            <a:r>
              <a:rPr lang="ko-KR" altLang="en-US" sz="1100" dirty="0"/>
              <a:t> 없습니다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&lt;%</a:t>
            </a:r>
          </a:p>
          <a:p>
            <a:r>
              <a:rPr lang="en-US" altLang="ko-KR" sz="1100" dirty="0"/>
              <a:t>		}</a:t>
            </a:r>
          </a:p>
          <a:p>
            <a:r>
              <a:rPr lang="en-US" altLang="ko-KR" sz="1100" dirty="0"/>
              <a:t>	} catch(</a:t>
            </a:r>
            <a:r>
              <a:rPr lang="en-US" altLang="ko-KR" sz="1100" dirty="0" err="1"/>
              <a:t>SQLException</a:t>
            </a:r>
            <a:r>
              <a:rPr lang="en-US" altLang="ko-KR" sz="1100" dirty="0"/>
              <a:t> ex) {</a:t>
            </a:r>
          </a:p>
          <a:p>
            <a:r>
              <a:rPr lang="en-US" altLang="ko-KR" sz="1100" dirty="0"/>
              <a:t>%&gt;</a:t>
            </a:r>
          </a:p>
          <a:p>
            <a:r>
              <a:rPr lang="ko-KR" altLang="en-US" sz="1100" dirty="0"/>
              <a:t>에러 발생</a:t>
            </a:r>
            <a:r>
              <a:rPr lang="en-US" altLang="ko-KR" sz="1100" dirty="0"/>
              <a:t>: &lt;%= </a:t>
            </a:r>
            <a:r>
              <a:rPr lang="en-US" altLang="ko-KR" sz="1100" dirty="0" err="1"/>
              <a:t>ex.getMessage</a:t>
            </a:r>
            <a:r>
              <a:rPr lang="en-US" altLang="ko-KR" sz="1100" dirty="0"/>
              <a:t>() %&gt;</a:t>
            </a:r>
          </a:p>
          <a:p>
            <a:r>
              <a:rPr lang="en-US" altLang="ko-KR" sz="1100" dirty="0"/>
              <a:t>&lt;%</a:t>
            </a:r>
          </a:p>
          <a:p>
            <a:r>
              <a:rPr lang="en-US" altLang="ko-KR" sz="1100" dirty="0"/>
              <a:t>	} finally {</a:t>
            </a:r>
          </a:p>
          <a:p>
            <a:r>
              <a:rPr lang="en-US" altLang="ko-KR" sz="1100" dirty="0"/>
              <a:t>		if (</a:t>
            </a:r>
            <a:r>
              <a:rPr lang="en-US" altLang="ko-KR" sz="1100" dirty="0" err="1"/>
              <a:t>rs</a:t>
            </a:r>
            <a:r>
              <a:rPr lang="en-US" altLang="ko-KR" sz="1100" dirty="0"/>
              <a:t> != null) try { </a:t>
            </a:r>
            <a:r>
              <a:rPr lang="en-US" altLang="ko-KR" sz="1100" dirty="0" err="1"/>
              <a:t>rs.close</a:t>
            </a:r>
            <a:r>
              <a:rPr lang="en-US" altLang="ko-KR" sz="1100" dirty="0"/>
              <a:t>(); } catch(</a:t>
            </a:r>
            <a:r>
              <a:rPr lang="en-US" altLang="ko-KR" sz="1100" dirty="0" err="1"/>
              <a:t>SQLException</a:t>
            </a:r>
            <a:r>
              <a:rPr lang="en-US" altLang="ko-KR" sz="1100" dirty="0"/>
              <a:t> ex) {}</a:t>
            </a:r>
          </a:p>
          <a:p>
            <a:r>
              <a:rPr lang="en-US" altLang="ko-KR" sz="1100" dirty="0"/>
              <a:t>		if (</a:t>
            </a:r>
            <a:r>
              <a:rPr lang="en-US" altLang="ko-KR" sz="1100" dirty="0" err="1"/>
              <a:t>pstmt</a:t>
            </a:r>
            <a:r>
              <a:rPr lang="en-US" altLang="ko-KR" sz="1100" dirty="0"/>
              <a:t> != null) try { </a:t>
            </a:r>
            <a:r>
              <a:rPr lang="en-US" altLang="ko-KR" sz="1100" dirty="0" err="1"/>
              <a:t>pstmt.close</a:t>
            </a:r>
            <a:r>
              <a:rPr lang="en-US" altLang="ko-KR" sz="1100" dirty="0"/>
              <a:t>(); } catch(</a:t>
            </a:r>
            <a:r>
              <a:rPr lang="en-US" altLang="ko-KR" sz="1100" dirty="0" err="1"/>
              <a:t>SQLException</a:t>
            </a:r>
            <a:r>
              <a:rPr lang="en-US" altLang="ko-KR" sz="1100" dirty="0"/>
              <a:t> ex) {}</a:t>
            </a:r>
          </a:p>
          <a:p>
            <a:r>
              <a:rPr lang="en-US" altLang="ko-KR" sz="1100" dirty="0"/>
              <a:t>		if (conn != null) try { </a:t>
            </a:r>
            <a:r>
              <a:rPr lang="en-US" altLang="ko-KR" sz="1100" dirty="0" err="1"/>
              <a:t>conn.close</a:t>
            </a:r>
            <a:r>
              <a:rPr lang="en-US" altLang="ko-KR" sz="1100" dirty="0"/>
              <a:t>(); } catch(</a:t>
            </a:r>
            <a:r>
              <a:rPr lang="en-US" altLang="ko-KR" sz="1100" dirty="0" err="1"/>
              <a:t>SQLException</a:t>
            </a:r>
            <a:r>
              <a:rPr lang="en-US" altLang="ko-KR" sz="1100" dirty="0"/>
              <a:t> ex) {}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%&gt;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&lt;/body&gt;</a:t>
            </a:r>
          </a:p>
          <a:p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789040"/>
            <a:ext cx="5616624" cy="2912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53659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ResultSet</a:t>
            </a:r>
            <a:r>
              <a:rPr lang="ko-KR" altLang="en-US" dirty="0" smtClean="0"/>
              <a:t>에서 데이터 조회하는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 행 처리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개 이상 행 처리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35811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 = </a:t>
            </a:r>
            <a:r>
              <a:rPr lang="en-US" sz="1600" dirty="0" err="1" smtClean="0"/>
              <a:t>stmt.executeQuery</a:t>
            </a:r>
            <a:r>
              <a:rPr lang="en-US" sz="1600" dirty="0" smtClean="0"/>
              <a:t>("select * from member");</a:t>
            </a:r>
            <a:endParaRPr lang="ko-KR" altLang="en-US" sz="1600" dirty="0" smtClean="0"/>
          </a:p>
          <a:p>
            <a:r>
              <a:rPr lang="en-US" sz="1600" dirty="0" smtClean="0"/>
              <a:t>if (</a:t>
            </a:r>
            <a:r>
              <a:rPr lang="en-US" sz="1600" b="1" dirty="0" err="1" smtClean="0"/>
              <a:t>rs.next</a:t>
            </a:r>
            <a:r>
              <a:rPr lang="en-US" sz="1600" b="1" dirty="0" smtClean="0"/>
              <a:t>()</a:t>
            </a:r>
            <a:r>
              <a:rPr lang="en-US" sz="1600" dirty="0" smtClean="0"/>
              <a:t>) {  // </a:t>
            </a:r>
            <a:r>
              <a:rPr lang="ko-KR" altLang="en-US" sz="1600" dirty="0" smtClean="0"/>
              <a:t>다음 행</a:t>
            </a:r>
            <a:r>
              <a:rPr lang="en-US" sz="1600" dirty="0" smtClean="0"/>
              <a:t>(</a:t>
            </a:r>
            <a:r>
              <a:rPr lang="ko-KR" altLang="en-US" sz="1600" dirty="0" smtClean="0"/>
              <a:t>첫 번째 행</a:t>
            </a:r>
            <a:r>
              <a:rPr lang="en-US" sz="1600" dirty="0" smtClean="0"/>
              <a:t>)</a:t>
            </a:r>
            <a:r>
              <a:rPr lang="ko-KR" altLang="en-US" sz="1600" dirty="0" smtClean="0"/>
              <a:t>이 존재하면</a:t>
            </a:r>
            <a:r>
              <a:rPr lang="en-US" sz="1600" dirty="0" smtClean="0"/>
              <a:t> 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는</a:t>
            </a:r>
            <a:r>
              <a:rPr lang="en-US" sz="1600" dirty="0" smtClean="0"/>
              <a:t> true</a:t>
            </a:r>
            <a:r>
              <a:rPr lang="ko-KR" altLang="en-US" sz="1600" dirty="0" smtClean="0"/>
              <a:t>를 리턴</a:t>
            </a:r>
          </a:p>
          <a:p>
            <a:r>
              <a:rPr lang="en-US" sz="1600" dirty="0" smtClean="0"/>
              <a:t>    // 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에 의해 다음 행</a:t>
            </a:r>
            <a:r>
              <a:rPr lang="en-US" sz="1600" dirty="0" smtClean="0"/>
              <a:t>(</a:t>
            </a:r>
            <a:r>
              <a:rPr lang="ko-KR" altLang="en-US" sz="1600" dirty="0" smtClean="0"/>
              <a:t>첫 번째 행</a:t>
            </a:r>
            <a:r>
              <a:rPr lang="en-US" sz="1600" dirty="0" smtClean="0"/>
              <a:t>)</a:t>
            </a:r>
            <a:r>
              <a:rPr lang="ko-KR" altLang="en-US" sz="1600" dirty="0" smtClean="0"/>
              <a:t>으로 이동</a:t>
            </a:r>
          </a:p>
          <a:p>
            <a:r>
              <a:rPr lang="en-US" sz="1600" dirty="0" smtClean="0"/>
              <a:t>    String name = </a:t>
            </a:r>
            <a:r>
              <a:rPr lang="en-US" sz="1600" dirty="0" err="1" smtClean="0"/>
              <a:t>rs.getString</a:t>
            </a:r>
            <a:r>
              <a:rPr lang="en-US" sz="1600" dirty="0" smtClean="0"/>
              <a:t>("NAME");</a:t>
            </a:r>
            <a:endParaRPr lang="ko-KR" altLang="en-US" sz="1600" dirty="0" smtClean="0"/>
          </a:p>
          <a:p>
            <a:r>
              <a:rPr lang="en-US" sz="1600" dirty="0" smtClean="0"/>
              <a:t>} else {</a:t>
            </a:r>
            <a:endParaRPr lang="ko-KR" altLang="en-US" sz="1600" dirty="0" smtClean="0"/>
          </a:p>
          <a:p>
            <a:r>
              <a:rPr lang="en-US" sz="1600" dirty="0" smtClean="0"/>
              <a:t>    // </a:t>
            </a:r>
            <a:r>
              <a:rPr lang="ko-KR" altLang="en-US" sz="1600" dirty="0" smtClean="0"/>
              <a:t>첫 번째 행이 존재하지 않는다</a:t>
            </a:r>
            <a:r>
              <a:rPr lang="en-US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sz="1600" dirty="0" smtClean="0"/>
              <a:t>, </a:t>
            </a:r>
            <a:r>
              <a:rPr lang="ko-KR" altLang="en-US" sz="1600" dirty="0" smtClean="0"/>
              <a:t>결과가 없다</a:t>
            </a:r>
            <a:r>
              <a:rPr lang="en-US" sz="1600" dirty="0" smtClean="0"/>
              <a:t>.</a:t>
            </a:r>
            <a:endParaRPr lang="ko-KR" altLang="en-US" sz="1600" dirty="0" smtClean="0"/>
          </a:p>
          <a:p>
            <a:r>
              <a:rPr lang="en-US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071942"/>
            <a:ext cx="7358114" cy="1846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 = </a:t>
            </a:r>
            <a:r>
              <a:rPr lang="en-US" sz="1600" dirty="0" err="1" smtClean="0"/>
              <a:t>stmt.executeQuery</a:t>
            </a:r>
            <a:r>
              <a:rPr lang="en-US" sz="1600" dirty="0" smtClean="0"/>
              <a:t>(...);</a:t>
            </a:r>
            <a:endParaRPr lang="ko-KR" altLang="en-US" sz="1600" dirty="0" smtClean="0"/>
          </a:p>
          <a:p>
            <a:r>
              <a:rPr lang="en-US" sz="1600" dirty="0" smtClean="0"/>
              <a:t>if (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()) {</a:t>
            </a:r>
            <a:endParaRPr lang="ko-KR" altLang="en-US" sz="1600" dirty="0" smtClean="0"/>
          </a:p>
          <a:p>
            <a:r>
              <a:rPr lang="en-US" sz="1600" dirty="0" smtClean="0"/>
              <a:t>    do {</a:t>
            </a:r>
            <a:endParaRPr lang="ko-KR" altLang="en-US" sz="1600" dirty="0" smtClean="0"/>
          </a:p>
          <a:p>
            <a:r>
              <a:rPr lang="en-US" sz="1600" dirty="0" smtClean="0"/>
              <a:t>        String name = </a:t>
            </a:r>
            <a:r>
              <a:rPr lang="en-US" sz="1600" dirty="0" err="1" smtClean="0"/>
              <a:t>rs.getString</a:t>
            </a:r>
            <a:r>
              <a:rPr lang="en-US" sz="1600" dirty="0" smtClean="0"/>
              <a:t>("NAME");</a:t>
            </a:r>
            <a:endParaRPr lang="ko-KR" altLang="en-US" sz="1600" dirty="0" smtClean="0"/>
          </a:p>
          <a:p>
            <a:r>
              <a:rPr lang="en-US" sz="1600" dirty="0" smtClean="0"/>
              <a:t>        ...</a:t>
            </a:r>
            <a:endParaRPr lang="ko-KR" altLang="en-US" sz="1600" dirty="0" smtClean="0"/>
          </a:p>
          <a:p>
            <a:r>
              <a:rPr lang="en-US" sz="1600" dirty="0" smtClean="0"/>
              <a:t>    } while( 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 );</a:t>
            </a:r>
            <a:endParaRPr lang="ko-KR" altLang="en-US" sz="1600" dirty="0" smtClean="0"/>
          </a:p>
          <a:p>
            <a:r>
              <a:rPr lang="en-US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이용한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Java.sql.PreparedStatement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java.sql.Statement</a:t>
            </a:r>
            <a:r>
              <a:rPr lang="ko-KR" altLang="en-US" dirty="0" smtClean="0"/>
              <a:t>와 동일한 기능을 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차이점은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틀을 미리 정해 놓고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 값을 지정하는 방식</a:t>
            </a:r>
            <a:endParaRPr lang="en-US" altLang="ko-KR" dirty="0" smtClean="0"/>
          </a:p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일반적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쿼리 실행 관련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 - SELECT </a:t>
            </a:r>
            <a:r>
              <a:rPr lang="ko-KR" altLang="en-US" dirty="0" smtClean="0"/>
              <a:t>쿼리를 실행할 때 사용되며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을 결과값으로 리턴한다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() - INSERT, UPDATE, DELETE </a:t>
            </a:r>
            <a:r>
              <a:rPr lang="ko-KR" altLang="en-US" dirty="0" smtClean="0"/>
              <a:t>쿼리를 실행할 때 사용되며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결과 변경된 레코드의 개수를 </a:t>
            </a:r>
            <a:r>
              <a:rPr lang="ko-KR" altLang="en-US" dirty="0" err="1" smtClean="0"/>
              <a:t>리턴한다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564904"/>
            <a:ext cx="71438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pstmt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conn.prepareStatement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 smtClean="0"/>
              <a:t>   "insert into MEMBER (MEMBERID, NAME, EMAIL) values (?, ?, ?)");</a:t>
            </a:r>
          </a:p>
          <a:p>
            <a:r>
              <a:rPr lang="en-US" altLang="ko-KR" sz="1600" dirty="0" err="1" smtClean="0"/>
              <a:t>pstmt.setString</a:t>
            </a:r>
            <a:r>
              <a:rPr lang="en-US" altLang="ko-KR" sz="1600" dirty="0" smtClean="0"/>
              <a:t>(1, “a001”); //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물음표의 값 지정</a:t>
            </a:r>
          </a:p>
          <a:p>
            <a:r>
              <a:rPr lang="en-US" altLang="ko-KR" sz="1600" dirty="0" err="1" smtClean="0"/>
              <a:t>Pstmt.setString</a:t>
            </a:r>
            <a:r>
              <a:rPr lang="en-US" altLang="ko-KR" sz="1600" dirty="0" smtClean="0"/>
              <a:t>(2, “</a:t>
            </a:r>
            <a:r>
              <a:rPr lang="ko-KR" altLang="en-US" sz="1600" dirty="0" err="1" smtClean="0"/>
              <a:t>김은대</a:t>
            </a:r>
            <a:r>
              <a:rPr lang="en-US" altLang="ko-KR" sz="1600" dirty="0" smtClean="0"/>
              <a:t>");   //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물음표의 값 지정</a:t>
            </a:r>
          </a:p>
          <a:p>
            <a:r>
              <a:rPr lang="en-US" altLang="ko-KR" sz="1600" dirty="0" err="1" smtClean="0"/>
              <a:t>pstmt.executeUpdate</a:t>
            </a:r>
            <a:r>
              <a:rPr lang="en-US" altLang="ko-KR" sz="1600" dirty="0" smtClean="0"/>
              <a:t>();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사용하는 순서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39261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Connection.prepareStatement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사용하여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메서드를 사용하여 필요한 값 지정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r>
              <a:rPr lang="en-US" altLang="ko-KR" dirty="0" smtClean="0"/>
              <a:t>4.  finally </a:t>
            </a:r>
            <a:r>
              <a:rPr lang="ko-KR" altLang="en-US" dirty="0" smtClean="0"/>
              <a:t>블록에서 사용한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닫음</a:t>
            </a:r>
            <a:r>
              <a:rPr lang="en-US" altLang="ko-KR" dirty="0" smtClean="0"/>
              <a:t>(close() </a:t>
            </a:r>
            <a:r>
              <a:rPr lang="ko-KR" altLang="en-US" dirty="0" smtClean="0"/>
              <a:t>메서드 실행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2924944"/>
            <a:ext cx="8423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생성할 때에는 실행할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미리 입력하는데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값 부분을 물음표</a:t>
            </a:r>
            <a:r>
              <a:rPr lang="en-US" altLang="ko-KR" dirty="0" smtClean="0"/>
              <a:t>('?')</a:t>
            </a:r>
            <a:r>
              <a:rPr lang="ko-KR" altLang="en-US" dirty="0" smtClean="0"/>
              <a:t>로 대치한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 다음에는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가 제공하는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set </a:t>
            </a:r>
            <a:r>
              <a:rPr lang="ko-KR" altLang="en-US" dirty="0" smtClean="0"/>
              <a:t>계열의 메서드를 사용해서 물음표를 대체할 값을 지정해주어야 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첫 번째 물음표의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물음표의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는 나오는 순서대로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index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099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값 바인딩 관련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6"/>
          <a:ext cx="8229600" cy="500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7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82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82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setString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String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int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setLong(int index, long x)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long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setDouble(int index, double x)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double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setFloat(int index, float x)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float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1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setTimestamp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</a:t>
                      </a:r>
                      <a:endParaRPr lang="en-US" sz="16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sz="1600" kern="100" dirty="0" err="1" smtClean="0">
                          <a:latin typeface="+mn-ea"/>
                          <a:ea typeface="+mn-ea"/>
                          <a:cs typeface="Times New Roman"/>
                        </a:rPr>
                        <a:t>Timesetamp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SQL TIMESTMAP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타입을 나타내는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java.sql.Timestamp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타입으로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01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setDate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Date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지정한 인덱스의 값을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SQL DATE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타입을 나타내는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java.sql.Date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타입으로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01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setTime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Time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지정한 인덱스의 값을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SQL TIME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타입을 나타내는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java.sql.Time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타입으로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사용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반복해서 실행되는 동일 쿼리의 속도를 향상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와 관련된 쿼리 파싱 회수 감소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값 변환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따옴표 등 값에 포함된 특수 문자의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코드의 간결함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연결에 따른 코드의 복잡함 감소</a:t>
            </a: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chapter14\insert\</a:t>
            </a:r>
            <a:r>
              <a:rPr lang="en-US" altLang="ko-KR" dirty="0" err="1"/>
              <a:t>insertForm.jsp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857450"/>
            <a:ext cx="7277633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en-US" altLang="ko-KR" sz="1200" dirty="0" err="1"/>
              <a:t>PreparedStatement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클래스를 사용하여 </a:t>
            </a:r>
            <a:r>
              <a:rPr lang="en-US" altLang="ko-KR" sz="1200" dirty="0"/>
              <a:t>MEMBER </a:t>
            </a:r>
            <a:r>
              <a:rPr lang="ko-KR" altLang="en-US" sz="1200" dirty="0"/>
              <a:t>테이블에 레코드 삽입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&lt;!-- </a:t>
            </a:r>
            <a:r>
              <a:rPr lang="en-US" altLang="ko-KR" sz="1200" dirty="0" err="1"/>
              <a:t>insert.jsp</a:t>
            </a:r>
            <a:r>
              <a:rPr lang="ko-KR" altLang="en-US" sz="1200" dirty="0"/>
              <a:t>에 </a:t>
            </a:r>
            <a:r>
              <a:rPr lang="en-US" altLang="ko-KR" sz="1200" dirty="0"/>
              <a:t>post </a:t>
            </a:r>
            <a:r>
              <a:rPr lang="ko-KR" altLang="en-US" sz="1200" dirty="0"/>
              <a:t>방식으로 데이터를 전송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&lt;form action="/</a:t>
            </a:r>
            <a:r>
              <a:rPr lang="en-US" altLang="ko-KR" sz="1200" dirty="0" err="1"/>
              <a:t>dditServlet</a:t>
            </a:r>
            <a:r>
              <a:rPr lang="en-US" altLang="ko-KR" sz="1200" dirty="0"/>
              <a:t>/chapter14/insert/</a:t>
            </a:r>
            <a:r>
              <a:rPr lang="en-US" altLang="ko-KR" sz="1200" dirty="0" err="1"/>
              <a:t>insert.jsp</a:t>
            </a:r>
            <a:r>
              <a:rPr lang="en-US" altLang="ko-KR" sz="1200" dirty="0"/>
              <a:t>" method="post"&gt;</a:t>
            </a:r>
          </a:p>
          <a:p>
            <a:r>
              <a:rPr lang="en-US" altLang="ko-KR" sz="1200" dirty="0"/>
              <a:t>&lt;table border="1"&gt;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&lt;td&gt;</a:t>
            </a:r>
            <a:r>
              <a:rPr lang="ko-KR" altLang="en-US" sz="1200" dirty="0"/>
              <a:t>아이디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	&lt;td&gt;&lt;input type="text" name="</a:t>
            </a:r>
            <a:r>
              <a:rPr lang="en-US" altLang="ko-KR" sz="1200" dirty="0" err="1"/>
              <a:t>memberID</a:t>
            </a:r>
            <a:r>
              <a:rPr lang="en-US" altLang="ko-KR" sz="1200" dirty="0"/>
              <a:t>" size="10"&gt;&lt;/td&gt;</a:t>
            </a:r>
          </a:p>
          <a:p>
            <a:r>
              <a:rPr lang="en-US" altLang="ko-KR" sz="1200" dirty="0"/>
              <a:t>	&lt;td&gt;</a:t>
            </a:r>
            <a:r>
              <a:rPr lang="ko-KR" altLang="en-US" sz="1200" dirty="0"/>
              <a:t>암호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	&lt;td&gt;&lt;input type="text" name="password" size="10"&gt;&lt;/td&gt;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&lt;td&gt;</a:t>
            </a:r>
            <a:r>
              <a:rPr lang="ko-KR" altLang="en-US" sz="1200" dirty="0"/>
              <a:t>이름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	&lt;td&gt;&lt;input type="text" name="name" size="10"&gt;&lt;/td&gt;</a:t>
            </a:r>
          </a:p>
          <a:p>
            <a:r>
              <a:rPr lang="en-US" altLang="ko-KR" sz="1200" dirty="0"/>
              <a:t>	&lt;td&gt;</a:t>
            </a:r>
            <a:r>
              <a:rPr lang="ko-KR" altLang="en-US" sz="1200" dirty="0"/>
              <a:t>이메일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	&lt;td&gt;&lt;input type="text" name="email" size="10"&gt;&lt;/td&gt;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&lt;td </a:t>
            </a:r>
            <a:r>
              <a:rPr lang="en-US" altLang="ko-KR" sz="1200" dirty="0" err="1"/>
              <a:t>colspan</a:t>
            </a:r>
            <a:r>
              <a:rPr lang="en-US" altLang="ko-KR" sz="1200" dirty="0"/>
              <a:t>="4"&gt;&lt;input type="submit" value="</a:t>
            </a:r>
            <a:r>
              <a:rPr lang="ko-KR" altLang="en-US" sz="1200" dirty="0"/>
              <a:t>삽입</a:t>
            </a:r>
            <a:r>
              <a:rPr lang="en-US" altLang="ko-KR" sz="1200" dirty="0"/>
              <a:t>"&gt;&lt;/td&gt;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&lt;/table&gt;</a:t>
            </a:r>
          </a:p>
          <a:p>
            <a:r>
              <a:rPr lang="en-US" altLang="ko-KR" sz="1200" dirty="0"/>
              <a:t>&lt;/form&gt;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4797152"/>
            <a:ext cx="3528392" cy="18137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0364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chapter14\insert\</a:t>
            </a:r>
            <a:r>
              <a:rPr lang="en-US" altLang="ko-KR" dirty="0" err="1"/>
              <a:t>insert.jsp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81268"/>
            <a:ext cx="6928115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"text/html; charset=UTF-8" %&gt;</a:t>
            </a:r>
          </a:p>
          <a:p>
            <a:endParaRPr lang="en-US" altLang="ko-KR" dirty="0"/>
          </a:p>
          <a:p>
            <a:r>
              <a:rPr lang="en-US" altLang="ko-KR" dirty="0"/>
              <a:t>&lt;%@ page import = "</a:t>
            </a:r>
            <a:r>
              <a:rPr lang="en-US" altLang="ko-KR" dirty="0" err="1"/>
              <a:t>java.sql.DriverManager</a:t>
            </a:r>
            <a:r>
              <a:rPr lang="en-US" altLang="ko-KR" dirty="0"/>
              <a:t>" %&gt;</a:t>
            </a:r>
          </a:p>
          <a:p>
            <a:r>
              <a:rPr lang="en-US" altLang="ko-KR" dirty="0"/>
              <a:t>&lt;%@ page import = "</a:t>
            </a:r>
            <a:r>
              <a:rPr lang="en-US" altLang="ko-KR" dirty="0" err="1"/>
              <a:t>java.sql.Connection</a:t>
            </a:r>
            <a:r>
              <a:rPr lang="en-US" altLang="ko-KR" dirty="0"/>
              <a:t>" %&gt;</a:t>
            </a:r>
          </a:p>
          <a:p>
            <a:r>
              <a:rPr lang="en-US" altLang="ko-KR" dirty="0"/>
              <a:t>&lt;%@ page import = "</a:t>
            </a:r>
            <a:r>
              <a:rPr lang="en-US" altLang="ko-KR" dirty="0" err="1"/>
              <a:t>java.sql.PreparedStatement</a:t>
            </a:r>
            <a:r>
              <a:rPr lang="en-US" altLang="ko-KR" dirty="0"/>
              <a:t>" %&gt;</a:t>
            </a:r>
          </a:p>
          <a:p>
            <a:r>
              <a:rPr lang="en-US" altLang="ko-KR" dirty="0"/>
              <a:t>&lt;%@ page import = "</a:t>
            </a:r>
            <a:r>
              <a:rPr lang="en-US" altLang="ko-KR" dirty="0" err="1"/>
              <a:t>java.sql.SQLException</a:t>
            </a:r>
            <a:r>
              <a:rPr lang="en-US" altLang="ko-KR" dirty="0"/>
              <a:t>" %&gt;</a:t>
            </a:r>
          </a:p>
          <a:p>
            <a:endParaRPr lang="en-US" altLang="ko-KR" dirty="0"/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request.setCharacterEncoding</a:t>
            </a:r>
            <a:r>
              <a:rPr lang="en-US" altLang="ko-KR" dirty="0"/>
              <a:t>("UTF-8");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String </a:t>
            </a:r>
            <a:r>
              <a:rPr lang="en-US" altLang="ko-KR" dirty="0" err="1"/>
              <a:t>memberID</a:t>
            </a:r>
            <a:r>
              <a:rPr lang="en-US" altLang="ko-KR" dirty="0"/>
              <a:t>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</a:t>
            </a:r>
            <a:r>
              <a:rPr lang="en-US" altLang="ko-KR" dirty="0" err="1"/>
              <a:t>memberID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String password=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("password");</a:t>
            </a:r>
          </a:p>
          <a:p>
            <a:r>
              <a:rPr lang="en-US" altLang="ko-KR" dirty="0"/>
              <a:t>	String name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("name");</a:t>
            </a:r>
          </a:p>
          <a:p>
            <a:r>
              <a:rPr lang="en-US" altLang="ko-KR" dirty="0"/>
              <a:t>	String email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("email");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oracle.jdbc.driver.OracleDriver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Connection conn = null;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en-US" altLang="ko-KR" dirty="0" err="1"/>
              <a:t>pstmt</a:t>
            </a:r>
            <a:r>
              <a:rPr lang="en-US" altLang="ko-KR" dirty="0"/>
              <a:t> = null;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5373216"/>
            <a:ext cx="3457203" cy="1203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43400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chapter14\insert\</a:t>
            </a:r>
            <a:r>
              <a:rPr lang="en-US" altLang="ko-KR" dirty="0" err="1"/>
              <a:t>insert.jsp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81268"/>
            <a:ext cx="6660221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try {</a:t>
            </a:r>
          </a:p>
          <a:p>
            <a:r>
              <a:rPr lang="en-US" altLang="ko-KR" sz="1200" dirty="0"/>
              <a:t>		String </a:t>
            </a:r>
            <a:r>
              <a:rPr lang="en-US" altLang="ko-KR" sz="1200" dirty="0" err="1"/>
              <a:t>jdbcDriver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jdbc:oracle:thin</a:t>
            </a:r>
            <a:r>
              <a:rPr lang="en-US" altLang="ko-KR" sz="1200" dirty="0"/>
              <a:t>:@localhost:1521/</a:t>
            </a:r>
            <a:r>
              <a:rPr lang="en-US" altLang="ko-KR" sz="1200" dirty="0" err="1"/>
              <a:t>xe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		String </a:t>
            </a:r>
            <a:r>
              <a:rPr lang="en-US" altLang="ko-KR" sz="1200" dirty="0" err="1"/>
              <a:t>dbUser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jspexam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		String </a:t>
            </a:r>
            <a:r>
              <a:rPr lang="en-US" altLang="ko-KR" sz="1200" dirty="0" err="1"/>
              <a:t>dbPass</a:t>
            </a:r>
            <a:r>
              <a:rPr lang="en-US" altLang="ko-KR" sz="1200" dirty="0"/>
              <a:t> = "java";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conn = </a:t>
            </a:r>
            <a:r>
              <a:rPr lang="en-US" altLang="ko-KR" sz="1200" dirty="0" err="1"/>
              <a:t>DriverManager.getConnection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jdbcDriver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dbUser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dbPass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//</a:t>
            </a:r>
            <a:r>
              <a:rPr lang="ko-KR" altLang="en-US" sz="1200" dirty="0"/>
              <a:t>실행할 </a:t>
            </a:r>
            <a:r>
              <a:rPr lang="en-US" altLang="ko-KR" sz="1200" dirty="0"/>
              <a:t>query</a:t>
            </a:r>
            <a:r>
              <a:rPr lang="ko-KR" altLang="en-US" sz="1200" dirty="0"/>
              <a:t>를 생성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pstmt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conn.prepareStatement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/>
              <a:t>			"insert into MEMBER values (?, ?, ?, ?)");</a:t>
            </a:r>
          </a:p>
          <a:p>
            <a:r>
              <a:rPr lang="en-US" altLang="ko-KR" sz="1200" dirty="0"/>
              <a:t>		//query</a:t>
            </a:r>
            <a:r>
              <a:rPr lang="ko-KR" altLang="en-US" sz="1200" dirty="0"/>
              <a:t>의 각 물음표에 알맞은 값을 지정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pstmt.setString</a:t>
            </a:r>
            <a:r>
              <a:rPr lang="en-US" altLang="ko-KR" sz="1200" dirty="0"/>
              <a:t>(1, </a:t>
            </a:r>
            <a:r>
              <a:rPr lang="en-US" altLang="ko-KR" sz="1200" dirty="0" err="1"/>
              <a:t>memberID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pstmt.setString</a:t>
            </a:r>
            <a:r>
              <a:rPr lang="en-US" altLang="ko-KR" sz="1200" dirty="0"/>
              <a:t>(2, password);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pstmt.setString</a:t>
            </a:r>
            <a:r>
              <a:rPr lang="en-US" altLang="ko-KR" sz="1200" dirty="0"/>
              <a:t>(3, name);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pstmt.setString</a:t>
            </a:r>
            <a:r>
              <a:rPr lang="en-US" altLang="ko-KR" sz="1200" dirty="0"/>
              <a:t>(4, email);</a:t>
            </a:r>
          </a:p>
          <a:p>
            <a:r>
              <a:rPr lang="en-US" altLang="ko-KR" sz="1200" dirty="0"/>
              <a:t>		//query</a:t>
            </a:r>
            <a:r>
              <a:rPr lang="ko-KR" altLang="en-US" sz="1200" dirty="0"/>
              <a:t>를 실행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pstmt.executeUpdate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} finally {</a:t>
            </a:r>
          </a:p>
          <a:p>
            <a:r>
              <a:rPr lang="en-US" altLang="ko-KR" sz="1200" dirty="0"/>
              <a:t>		if (</a:t>
            </a:r>
            <a:r>
              <a:rPr lang="en-US" altLang="ko-KR" sz="1200" dirty="0" err="1"/>
              <a:t>pstmt</a:t>
            </a:r>
            <a:r>
              <a:rPr lang="en-US" altLang="ko-KR" sz="1200" dirty="0"/>
              <a:t> != null) try { </a:t>
            </a:r>
            <a:r>
              <a:rPr lang="en-US" altLang="ko-KR" sz="1200" dirty="0" err="1"/>
              <a:t>pstmt.close</a:t>
            </a:r>
            <a:r>
              <a:rPr lang="en-US" altLang="ko-KR" sz="1200" dirty="0"/>
              <a:t>(); } catch(</a:t>
            </a:r>
            <a:r>
              <a:rPr lang="en-US" altLang="ko-KR" sz="1200" dirty="0" err="1"/>
              <a:t>SQLException</a:t>
            </a:r>
            <a:r>
              <a:rPr lang="en-US" altLang="ko-KR" sz="1200" dirty="0"/>
              <a:t> ex) {}</a:t>
            </a:r>
          </a:p>
          <a:p>
            <a:r>
              <a:rPr lang="en-US" altLang="ko-KR" sz="1200" dirty="0"/>
              <a:t>		if (conn != null) try { </a:t>
            </a:r>
            <a:r>
              <a:rPr lang="en-US" altLang="ko-KR" sz="1200" dirty="0" err="1"/>
              <a:t>conn.close</a:t>
            </a:r>
            <a:r>
              <a:rPr lang="en-US" altLang="ko-KR" sz="1200" dirty="0"/>
              <a:t>(); } catch(</a:t>
            </a:r>
            <a:r>
              <a:rPr lang="en-US" altLang="ko-KR" sz="1200" dirty="0" err="1"/>
              <a:t>SQLException</a:t>
            </a:r>
            <a:r>
              <a:rPr lang="en-US" altLang="ko-KR" sz="1200" dirty="0"/>
              <a:t> ex) {}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삽입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MEMBER </a:t>
            </a:r>
            <a:r>
              <a:rPr lang="ko-KR" altLang="en-US" sz="1200" dirty="0"/>
              <a:t>테이블에 새로운 레코드를 삽입했습니다</a:t>
            </a:r>
          </a:p>
          <a:p>
            <a:endParaRPr lang="ko-KR" altLang="en-US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4797152"/>
            <a:ext cx="4662686" cy="1636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6576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주요키와</a:t>
            </a:r>
            <a:r>
              <a:rPr lang="ko-KR" altLang="en-US" dirty="0" smtClean="0"/>
              <a:t>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주요키</a:t>
            </a:r>
            <a:r>
              <a:rPr lang="en-US" altLang="ko-KR" dirty="0" smtClean="0"/>
              <a:t>(Primary Key)</a:t>
            </a:r>
          </a:p>
          <a:p>
            <a:pPr lvl="1"/>
            <a:r>
              <a:rPr lang="ko-KR" altLang="en-US" dirty="0" smtClean="0"/>
              <a:t>각각의 레코드를 구별하기 위해 사용되는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레코드가 서로 다른 값을 갖는 칼럼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주요키 값을 이용해서 빠른 검색 가능</a:t>
            </a:r>
            <a:endParaRPr lang="en-US" altLang="ko-KR" dirty="0" smtClean="0"/>
          </a:p>
          <a:p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지정한 칼럼에 맞춰 데이터의 정렬 순서를 미리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주요키도 인덱스의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인덱스로 사용되는 칼럼은 중복된 값을 가질 수도 있음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 순서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필수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 : </a:t>
            </a:r>
            <a:r>
              <a:rPr lang="ko-KR" altLang="en-US" dirty="0" smtClean="0"/>
              <a:t>데이터베이스를 관리해주는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저장할 공간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 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데이터베이스를 사용하는 어플리케이션</a:t>
            </a:r>
            <a:endParaRPr lang="ko-KR" altLang="en-US" dirty="0"/>
          </a:p>
        </p:txBody>
      </p:sp>
      <p:pic>
        <p:nvPicPr>
          <p:cNvPr id="2050" name="Picture 2" descr="fig12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4476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5013176"/>
            <a:ext cx="7617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연결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데이터베이스를 사용하려면 먼저 데이터베이스에 연결해야 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데이터베이스에 데이터를 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삭제하는 등의 작업을 수행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과정은 작업을 완료할 때까지 반복해서 수행할 수 있음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원하는 작업을 수행했으면 연결을 종료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주요 타입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389418"/>
              </p:ext>
            </p:extLst>
          </p:nvPr>
        </p:nvGraphicFramePr>
        <p:xfrm>
          <a:off x="457200" y="1000121"/>
          <a:ext cx="8229600" cy="351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SQL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5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CHAR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확정 길이의 문자열을 저장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표준의 경우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  <a:cs typeface="Times New Roman"/>
                        </a:rPr>
                        <a:t>2000byte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  <a:cs typeface="Times New Roman"/>
                        </a:rPr>
                        <a:t>까지만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저장할 수 있다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5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VARCHAR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가변 길이의 문자열을 저장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표준의 경우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  <a:cs typeface="Times New Roman"/>
                        </a:rPr>
                        <a:t>4000byte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  <a:cs typeface="Times New Roman"/>
                        </a:rPr>
                        <a:t>까지만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저장할 수 있다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latin typeface="+mn-ea"/>
                          <a:ea typeface="+mn-ea"/>
                          <a:cs typeface="Times New Roman"/>
                        </a:rPr>
                        <a:t>NUMBER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숫자를 저장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TIMESTAMP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날짜 및 시간을 저장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DATE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날짜를 저장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CLOB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대량의 문자열 데이터를 저장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BLOB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대량의 바이너리 데이터를 저장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Structured Query Language</a:t>
            </a:r>
          </a:p>
          <a:p>
            <a:r>
              <a:rPr lang="ko-KR" altLang="en-US" dirty="0" smtClean="0"/>
              <a:t>데이터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등의 데이터베이스 작업을 수행할 때 사용되는 언어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DDL (Data Description Language) : </a:t>
            </a:r>
            <a:r>
              <a:rPr lang="ko-KR" altLang="en-US" dirty="0" smtClean="0"/>
              <a:t>테이블 생성과 같이 데이터를 정의할 대 사용되는 </a:t>
            </a:r>
            <a:r>
              <a:rPr lang="en-US" altLang="ko-KR" dirty="0" smtClean="0"/>
              <a:t>SQL</a:t>
            </a:r>
          </a:p>
          <a:p>
            <a:pPr lvl="1"/>
            <a:r>
              <a:rPr lang="en-US" altLang="ko-KR" dirty="0" smtClean="0"/>
              <a:t>DML (Data </a:t>
            </a:r>
            <a:r>
              <a:rPr lang="en-US" altLang="ko-KR" dirty="0" err="1" smtClean="0"/>
              <a:t>Manipluation</a:t>
            </a:r>
            <a:r>
              <a:rPr lang="en-US" altLang="ko-KR" dirty="0" smtClean="0"/>
              <a:t> Language) : </a:t>
            </a:r>
            <a:r>
              <a:rPr lang="ko-KR" altLang="en-US" dirty="0" smtClean="0"/>
              <a:t>데이터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삭제와 같이 데이터를 다루기 위해 사용되는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4572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 smtClean="0"/>
              <a:t>create table TABLENAME (</a:t>
            </a:r>
          </a:p>
          <a:p>
            <a:r>
              <a:rPr lang="en-US" altLang="ko-KR" dirty="0" smtClean="0"/>
              <a:t>    COL_NAME1       COL_TYPE1(LEN1),</a:t>
            </a:r>
          </a:p>
          <a:p>
            <a:r>
              <a:rPr lang="en-US" altLang="ko-KR" dirty="0" smtClean="0"/>
              <a:t>    COL_NAME2       COL_TYPE2(LEN2),</a:t>
            </a:r>
          </a:p>
          <a:p>
            <a:r>
              <a:rPr lang="en-US" altLang="ko-KR" dirty="0" smtClean="0"/>
              <a:t>    ...,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COL_NAMEn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COL_TYPEn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LENn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143380"/>
            <a:ext cx="692948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create table MEMBER (</a:t>
            </a:r>
            <a:endParaRPr lang="ko-KR" altLang="en-US" dirty="0" smtClean="0"/>
          </a:p>
          <a:p>
            <a:r>
              <a:rPr lang="en-US" dirty="0" smtClean="0"/>
              <a:t>   MEMBERID      VARCHAR</a:t>
            </a:r>
            <a:r>
              <a:rPr lang="en-US" altLang="ko-KR" dirty="0" smtClean="0"/>
              <a:t>2</a:t>
            </a:r>
            <a:r>
              <a:rPr lang="en-US" dirty="0" smtClean="0"/>
              <a:t>(</a:t>
            </a:r>
            <a:r>
              <a:rPr lang="en-US" altLang="ko-KR" dirty="0" smtClean="0"/>
              <a:t>2</a:t>
            </a:r>
            <a:r>
              <a:rPr lang="en-US" dirty="0" smtClean="0"/>
              <a:t>0) NOT NULL PRIMARY KEY,</a:t>
            </a:r>
            <a:endParaRPr lang="ko-KR" altLang="en-US" dirty="0" smtClean="0"/>
          </a:p>
          <a:p>
            <a:r>
              <a:rPr lang="en-US" dirty="0" smtClean="0"/>
              <a:t>   PASSWORD      VARCHAR</a:t>
            </a:r>
            <a:r>
              <a:rPr lang="en-US" altLang="ko-KR" dirty="0" smtClean="0"/>
              <a:t>2</a:t>
            </a:r>
            <a:r>
              <a:rPr lang="en-US" dirty="0" smtClean="0"/>
              <a:t>(</a:t>
            </a:r>
            <a:r>
              <a:rPr lang="en-US" altLang="ko-KR" dirty="0" smtClean="0"/>
              <a:t>10</a:t>
            </a:r>
            <a:r>
              <a:rPr lang="en-US" dirty="0" smtClean="0"/>
              <a:t>0) NOT NULL,</a:t>
            </a:r>
            <a:endParaRPr lang="ko-KR" altLang="en-US" dirty="0" smtClean="0"/>
          </a:p>
          <a:p>
            <a:r>
              <a:rPr lang="en-US" dirty="0" smtClean="0"/>
              <a:t>   NAME          VARCHAR</a:t>
            </a:r>
            <a:r>
              <a:rPr lang="en-US" altLang="ko-KR" dirty="0" smtClean="0"/>
              <a:t>2</a:t>
            </a:r>
            <a:r>
              <a:rPr lang="en-US" dirty="0" smtClean="0"/>
              <a:t>(</a:t>
            </a:r>
            <a:r>
              <a:rPr lang="en-US" altLang="ko-KR" dirty="0" smtClean="0"/>
              <a:t>15</a:t>
            </a:r>
            <a:r>
              <a:rPr lang="en-US" dirty="0" smtClean="0"/>
              <a:t>0) NOT NULL,</a:t>
            </a:r>
            <a:endParaRPr lang="ko-KR" altLang="en-US" dirty="0" smtClean="0"/>
          </a:p>
          <a:p>
            <a:r>
              <a:rPr lang="en-US" dirty="0" smtClean="0"/>
              <a:t>   EMAIL         VARCHAR</a:t>
            </a:r>
            <a:r>
              <a:rPr lang="en-US" altLang="ko-KR" dirty="0" smtClean="0"/>
              <a:t>2</a:t>
            </a:r>
            <a:r>
              <a:rPr lang="en-US" dirty="0" smtClean="0"/>
              <a:t>(</a:t>
            </a:r>
            <a:r>
              <a:rPr lang="en-US" altLang="ko-KR" dirty="0" smtClean="0"/>
              <a:t>10</a:t>
            </a:r>
            <a:r>
              <a:rPr lang="en-US" dirty="0" smtClean="0"/>
              <a:t>0)</a:t>
            </a:r>
            <a:endParaRPr lang="ko-KR" altLang="en-US" dirty="0" smtClean="0"/>
          </a:p>
          <a:p>
            <a:r>
              <a:rPr lang="en-US" dirty="0" smtClean="0"/>
              <a:t>)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3196</Words>
  <Application>Microsoft Office PowerPoint</Application>
  <PresentationFormat>화면 슬라이드 쇼(4:3)</PresentationFormat>
  <Paragraphs>848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HY얕은샘물M</vt:lpstr>
      <vt:lpstr>굴림</vt:lpstr>
      <vt:lpstr>맑은 고딕</vt:lpstr>
      <vt:lpstr>Arial</vt:lpstr>
      <vt:lpstr>Times New Roman</vt:lpstr>
      <vt:lpstr>Office 테마</vt:lpstr>
      <vt:lpstr>14장-데이터베이스 프로그래밍 기초</vt:lpstr>
      <vt:lpstr>TOC</vt:lpstr>
      <vt:lpstr>데이터베이스 &amp; DBMS</vt:lpstr>
      <vt:lpstr>테이블 &amp; 레코드</vt:lpstr>
      <vt:lpstr>주요키와 인덱스</vt:lpstr>
      <vt:lpstr>데이터베이스 프로그래밍</vt:lpstr>
      <vt:lpstr>SQL 기초 - 주요 타입</vt:lpstr>
      <vt:lpstr>SQL</vt:lpstr>
      <vt:lpstr>테이블 생성 쿼리</vt:lpstr>
      <vt:lpstr>데이터 삽입 쿼리</vt:lpstr>
      <vt:lpstr>데이터 조회 쿼리</vt:lpstr>
      <vt:lpstr>데이터 조회 쿼리 - 정렬, 집합</vt:lpstr>
      <vt:lpstr>데이터 수정/삭제 쿼리</vt:lpstr>
      <vt:lpstr>조인</vt:lpstr>
      <vt:lpstr>JDBC</vt:lpstr>
      <vt:lpstr>ojdbc6.jar</vt:lpstr>
      <vt:lpstr>프로젝트 폴더에서 [Java Build Path] 를 설정하기 위해 [Properties] 를 선택</vt:lpstr>
      <vt:lpstr>왼쪽 목록에서 [Java Build Path]를 선택하고 설정창에서 [Libraries]를 선택하고, [Add External JARs...] 버튼을 클릭 </vt:lpstr>
      <vt:lpstr>ojdbc6.jar 파일 선택</vt:lpstr>
      <vt:lpstr>Apply -&gt; Apply and Close 클릭</vt:lpstr>
      <vt:lpstr>[oracle]사용자 생성 및 권한 부여</vt:lpstr>
      <vt:lpstr>테이블생성 및 데이터 입력</vt:lpstr>
      <vt:lpstr>JDBC 프로그래밍 코딩 스타일</vt:lpstr>
      <vt:lpstr>chapter14\viewMemberList.jsp</vt:lpstr>
      <vt:lpstr>JDBC 드라이버</vt:lpstr>
      <vt:lpstr>JDBC URL</vt:lpstr>
      <vt:lpstr>DB 연결(Connection) 생성</vt:lpstr>
      <vt:lpstr>chapter14\update\updateForm.jsp</vt:lpstr>
      <vt:lpstr>chapter14\update\update.jsp</vt:lpstr>
      <vt:lpstr>chapter14\update\update.jsp</vt:lpstr>
      <vt:lpstr>Statement를 이용한 쿼리 실행</vt:lpstr>
      <vt:lpstr>ResultSet에서 값 조회</vt:lpstr>
      <vt:lpstr>데이터 조회 위한 주요 메서드</vt:lpstr>
      <vt:lpstr>오라클 다른 소유자 테이블 접근 권한부여</vt:lpstr>
      <vt:lpstr>chapter14\viewMember.jsp</vt:lpstr>
      <vt:lpstr>chapter14\viewMember.jsp</vt:lpstr>
      <vt:lpstr>chapter14\viewMember.jsp</vt:lpstr>
      <vt:lpstr>chapter14\viewMemberHistory.jsp</vt:lpstr>
      <vt:lpstr>chapter14\viewMemberHistory.jsp</vt:lpstr>
      <vt:lpstr>chapter14\viewMemberHistory.jsp</vt:lpstr>
      <vt:lpstr>chapter14\viewMemberHistory.jsp</vt:lpstr>
      <vt:lpstr>ResultSet에서 데이터 조회하는 코드</vt:lpstr>
      <vt:lpstr>PreparedStatement를 이용한 처리</vt:lpstr>
      <vt:lpstr>PreparedStatement를 사용하는 순서</vt:lpstr>
      <vt:lpstr>PreparedStatement의 값 바인딩 관련 메서드</vt:lpstr>
      <vt:lpstr>PreparedStatement의 사용 이유</vt:lpstr>
      <vt:lpstr>chapter14\insert\insertForm.jsp</vt:lpstr>
      <vt:lpstr>chapter14\insert\insert.jsp</vt:lpstr>
      <vt:lpstr>chapter14\insert\insert.jsp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171</cp:revision>
  <dcterms:created xsi:type="dcterms:W3CDTF">2006-10-05T04:04:58Z</dcterms:created>
  <dcterms:modified xsi:type="dcterms:W3CDTF">2021-04-26T08:07:19Z</dcterms:modified>
</cp:coreProperties>
</file>