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716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 2.3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웹 어플리케이션의 일반적인 구성 및 방명록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ko-KR" altLang="en-US" dirty="0" smtClean="0"/>
              <a:t>서비스 클래스의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42102"/>
            <a:ext cx="8229600" cy="512605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사용자의 요청을 처리하기 위한 기능을 구현</a:t>
            </a:r>
            <a:endParaRPr lang="en-US" altLang="ko-KR" sz="1800" dirty="0" smtClean="0"/>
          </a:p>
          <a:p>
            <a:r>
              <a:rPr lang="en-US" altLang="ko-KR" sz="1800" dirty="0" smtClean="0"/>
              <a:t>DAO</a:t>
            </a:r>
            <a:r>
              <a:rPr lang="ko-KR" altLang="en-US" sz="1800" dirty="0" smtClean="0"/>
              <a:t>를 통해서 데이터에 접근</a:t>
            </a:r>
            <a:endParaRPr lang="en-US" altLang="ko-KR" sz="1800" dirty="0" smtClean="0"/>
          </a:p>
          <a:p>
            <a:r>
              <a:rPr lang="ko-KR" altLang="en-US" sz="1800" dirty="0" smtClean="0"/>
              <a:t>코드 예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071670" y="1508739"/>
            <a:ext cx="6715172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ReadArticleService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public Article read(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  Connection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null;</a:t>
            </a:r>
          </a:p>
          <a:p>
            <a:r>
              <a:rPr lang="en-US" altLang="ko-KR" sz="1400" dirty="0" smtClean="0"/>
              <a:t>        try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...// </a:t>
            </a:r>
            <a:r>
              <a:rPr lang="en-US" altLang="ko-KR" sz="1400" dirty="0" err="1" smtClean="0"/>
              <a:t>Conneciton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구함</a:t>
            </a:r>
          </a:p>
          <a:p>
            <a:r>
              <a:rPr lang="ko-KR" altLang="en-US" sz="1400" dirty="0" smtClean="0"/>
              <a:t>            </a:t>
            </a:r>
            <a:r>
              <a:rPr lang="en-US" altLang="ko-KR" sz="1400" dirty="0" err="1" smtClean="0"/>
              <a:t>conn.setAutoCommit</a:t>
            </a:r>
            <a:r>
              <a:rPr lang="en-US" altLang="ko-KR" sz="1400" dirty="0" smtClean="0"/>
              <a:t>(false);</a:t>
            </a:r>
          </a:p>
          <a:p>
            <a:r>
              <a:rPr lang="en-US" altLang="ko-KR" sz="1400" dirty="0" smtClean="0"/>
              <a:t>            // </a:t>
            </a:r>
            <a:r>
              <a:rPr lang="ko-KR" altLang="en-US" sz="1400" dirty="0" smtClean="0"/>
              <a:t>기능을 구현하는 데 필요한 </a:t>
            </a:r>
            <a:r>
              <a:rPr lang="en-US" altLang="ko-KR" sz="1400" dirty="0" smtClean="0"/>
              <a:t>DAO</a:t>
            </a:r>
            <a:r>
              <a:rPr lang="ko-KR" altLang="en-US" sz="1400" dirty="0" smtClean="0"/>
              <a:t>를 구한다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ArticleDao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articleDao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ArticleDaoProvider.getInstance</a:t>
            </a:r>
            <a:r>
              <a:rPr lang="en-US" altLang="ko-KR" sz="1400" dirty="0" smtClean="0"/>
              <a:t>().</a:t>
            </a:r>
            <a:r>
              <a:rPr lang="en-US" altLang="ko-KR" sz="1400" dirty="0" err="1" smtClean="0"/>
              <a:t>getDao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Article </a:t>
            </a:r>
            <a:r>
              <a:rPr lang="en-US" altLang="ko-KR" sz="1400" dirty="0" err="1" smtClean="0"/>
              <a:t>article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articleDao.selectById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    if (article == null) { throw new </a:t>
            </a:r>
            <a:r>
              <a:rPr lang="en-US" altLang="ko-KR" sz="1400" dirty="0" err="1" smtClean="0"/>
              <a:t>ArticleNotFoundException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); }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article.increaseReadCount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articleDao.updateReadCount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, article);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conn.commit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return article;</a:t>
            </a:r>
          </a:p>
          <a:p>
            <a:r>
              <a:rPr lang="en-US" altLang="ko-KR" sz="1400" dirty="0" smtClean="0"/>
              <a:t>        } catch (Exception ex)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JdbcUtil.rollback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    throw new </a:t>
            </a:r>
            <a:r>
              <a:rPr lang="en-US" altLang="ko-KR" sz="1400" dirty="0" err="1" smtClean="0"/>
              <a:t>ArticleServiceException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에러 발생</a:t>
            </a:r>
            <a:r>
              <a:rPr lang="en-US" altLang="ko-KR" sz="1400" dirty="0" smtClean="0"/>
              <a:t>:"+</a:t>
            </a:r>
            <a:r>
              <a:rPr lang="en-US" altLang="ko-KR" sz="1400" dirty="0" err="1" smtClean="0"/>
              <a:t>ex.getMessage</a:t>
            </a:r>
            <a:r>
              <a:rPr lang="en-US" altLang="ko-KR" sz="1400" dirty="0" smtClean="0"/>
              <a:t>());</a:t>
            </a:r>
          </a:p>
          <a:p>
            <a:r>
              <a:rPr lang="en-US" altLang="ko-KR" sz="1400" dirty="0" smtClean="0"/>
              <a:t>        } finally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JdbcUtil.close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}</a:t>
            </a:r>
          </a:p>
          <a:p>
            <a:r>
              <a:rPr lang="en-US" altLang="ko-KR" sz="1400" dirty="0" smtClean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7793" y="649380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p.436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클래스와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서비스가 제공하는 기능이 트랜잭션 </a:t>
            </a:r>
            <a:r>
              <a:rPr lang="ko-KR" altLang="en-US" dirty="0" err="1" smtClean="0"/>
              <a:t>필요시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로 트랜잭션 처리</a:t>
            </a:r>
            <a:endParaRPr lang="ko-KR" alt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57224" y="2000802"/>
            <a:ext cx="7786742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...// Connection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을 구한다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(false);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수행하기 전에 트랜잭션 시작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latin typeface="+mn-ea"/>
                <a:cs typeface="Times New Roman" pitchFamily="18" charset="0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…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수행한 뒤 트랜잭션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커밋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conn.rollback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실행 도중 예외가 발생한 트랜잭션 롤백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ex1) {}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클래스와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 클래스의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서비스가 제공하는 기능에 알맞은 예외를 발생시키는 것이 좋음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내부에서의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857364"/>
            <a:ext cx="58508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Article </a:t>
            </a:r>
            <a:r>
              <a:rPr lang="en-US" altLang="ko-KR" dirty="0" err="1" smtClean="0"/>
              <a:t>readArticle</a:t>
            </a:r>
            <a:r>
              <a:rPr lang="en-US" altLang="ko-KR" dirty="0" smtClean="0"/>
              <a:t>(..) throws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{ … 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643182"/>
            <a:ext cx="715657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Article </a:t>
            </a:r>
            <a:r>
              <a:rPr lang="en-US" altLang="ko-KR" dirty="0" err="1" smtClean="0"/>
              <a:t>readArticle</a:t>
            </a:r>
            <a:r>
              <a:rPr lang="en-US" altLang="ko-KR" dirty="0" smtClean="0"/>
              <a:t>(..) throws </a:t>
            </a:r>
            <a:r>
              <a:rPr lang="en-US" altLang="ko-KR" dirty="0" err="1" smtClean="0"/>
              <a:t>ArticleNotFoundException</a:t>
            </a:r>
            <a:r>
              <a:rPr lang="en-US" altLang="ko-KR" dirty="0" smtClean="0"/>
              <a:t> { … }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3719060" y="2433184"/>
            <a:ext cx="273610" cy="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패턴을 이용한 서비스</a:t>
            </a:r>
            <a:r>
              <a:rPr lang="en-US" altLang="ko-KR" dirty="0" smtClean="0"/>
              <a:t>/DAO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 당 한 개의 객체만 생성되도록 제약하는 구현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방식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서비스나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는 매번 객체를 생성할 필요가 없으므로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싱글톤</a:t>
            </a:r>
            <a:r>
              <a:rPr lang="ko-KR" altLang="en-US" dirty="0" smtClean="0"/>
              <a:t> 패턴 적용하기에 적합</a:t>
            </a:r>
            <a:endParaRPr lang="ko-KR" alt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000100" y="2214554"/>
            <a:ext cx="7500990" cy="28931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유일한 객체를 정적 필드에 저장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static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instance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유일한 객체에 접근할 수 있는 정적 </a:t>
            </a:r>
            <a:r>
              <a:rPr kumimoji="1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메서드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정의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static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getInstance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instance;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생성자를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으로 설정해서 외부에서 접근하지 못함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ConnectionProvider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서비스에서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직접 생성할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URL </a:t>
            </a:r>
            <a:r>
              <a:rPr lang="ko-KR" altLang="en-US" dirty="0" smtClean="0"/>
              <a:t>등이 변경될 경우 모든 코드를 변경할 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유지보수에 불리할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이유로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제공하는 역할을 가진 클래스를 별도 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이용하기도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3500438"/>
            <a:ext cx="757242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ConnectionProvider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public static Connection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 throws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    return ….; // </a:t>
            </a:r>
            <a:r>
              <a:rPr lang="ko-KR" altLang="en-US" dirty="0" smtClean="0"/>
              <a:t>커넥션 생성 코드</a:t>
            </a:r>
            <a:endParaRPr lang="en-US" altLang="ko-KR" dirty="0" smtClean="0"/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방명록의 구성 예</a:t>
            </a:r>
            <a:endParaRPr lang="ko-KR" altLang="en-US" dirty="0"/>
          </a:p>
        </p:txBody>
      </p:sp>
      <p:pic>
        <p:nvPicPr>
          <p:cNvPr id="24578" name="Picture 2" descr="fig13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358114" cy="4542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방명록 프로젝트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guestBoard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6780237" cy="540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09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name : </a:t>
            </a:r>
            <a:r>
              <a:rPr lang="en-US" altLang="ko-KR" dirty="0" err="1" smtClean="0"/>
              <a:t>guestBoard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8" y="980728"/>
            <a:ext cx="4615362" cy="547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591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Configure project for building a Java application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9" y="1052736"/>
            <a:ext cx="4582557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578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Configure web module settings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3" y="1196752"/>
            <a:ext cx="4484089" cy="5328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884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구성</a:t>
            </a:r>
            <a:endParaRPr lang="en-US" altLang="ko-KR" dirty="0" smtClean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전파</a:t>
            </a:r>
            <a:endParaRPr lang="en-US" altLang="ko-KR" dirty="0" smtClean="0"/>
          </a:p>
          <a:p>
            <a:r>
              <a:rPr lang="ko-KR" altLang="en-US" dirty="0" smtClean="0"/>
              <a:t>서비스 클래스의 구현</a:t>
            </a:r>
            <a:endParaRPr lang="en-US" altLang="ko-KR" dirty="0" smtClean="0"/>
          </a:p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en-US" altLang="ko-KR" dirty="0" err="1" smtClean="0"/>
              <a:t>ConnectionProvider</a:t>
            </a:r>
            <a:endParaRPr lang="en-US" altLang="ko-KR" dirty="0" smtClean="0"/>
          </a:p>
          <a:p>
            <a:r>
              <a:rPr lang="ko-KR" altLang="en-US" dirty="0" smtClean="0"/>
              <a:t>방명록 구성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DBCP 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복사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5"/>
            <a:ext cx="3312368" cy="516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923928" y="1412776"/>
            <a:ext cx="5104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다음의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/WEB-INF/lib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폴더에 복사함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commons-dbcp2-2.8.0.jar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commons-pool2-2.9.0.jar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common-logging-1.2.jar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9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Configure Build Path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980728"/>
            <a:ext cx="7464522" cy="5400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7805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ojdbc6.jar, servlet-api.jar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7" y="1124745"/>
            <a:ext cx="8637991" cy="5044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274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-27384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\JdbcUtil.java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4576894" cy="575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/>
              <a:t>package </a:t>
            </a:r>
            <a:r>
              <a:rPr lang="en-US" altLang="ko-KR" sz="800" dirty="0" err="1"/>
              <a:t>jdbc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java.sql.Connection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java.sql.ResultSet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java.sql.SQLException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java.sql.Statement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public class </a:t>
            </a:r>
            <a:r>
              <a:rPr lang="en-US" altLang="ko-KR" sz="800" dirty="0" err="1"/>
              <a:t>JdbcUtil</a:t>
            </a:r>
            <a:r>
              <a:rPr lang="en-US" altLang="ko-KR" sz="800" dirty="0"/>
              <a:t> {</a:t>
            </a:r>
          </a:p>
          <a:p>
            <a:endParaRPr lang="en-US" altLang="ko-KR" sz="800" dirty="0"/>
          </a:p>
          <a:p>
            <a:r>
              <a:rPr lang="en-US" altLang="ko-KR" sz="800" dirty="0"/>
              <a:t>	public static void close(</a:t>
            </a:r>
            <a:r>
              <a:rPr lang="en-US" altLang="ko-KR" sz="800" dirty="0" err="1"/>
              <a:t>ResultSet</a:t>
            </a:r>
            <a:r>
              <a:rPr lang="en-US" altLang="ko-KR" sz="800" dirty="0"/>
              <a:t> </a:t>
            </a:r>
            <a:r>
              <a:rPr lang="en-US" altLang="ko-KR" sz="800" dirty="0" err="1"/>
              <a:t>rs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		if (</a:t>
            </a:r>
            <a:r>
              <a:rPr lang="en-US" altLang="ko-KR" sz="800" dirty="0" err="1"/>
              <a:t>rs</a:t>
            </a:r>
            <a:r>
              <a:rPr lang="en-US" altLang="ko-KR" sz="800" dirty="0"/>
              <a:t> != null) {</a:t>
            </a:r>
          </a:p>
          <a:p>
            <a:r>
              <a:rPr lang="en-US" altLang="ko-KR" sz="800" dirty="0"/>
              <a:t>			try {</a:t>
            </a:r>
          </a:p>
          <a:p>
            <a:r>
              <a:rPr lang="en-US" altLang="ko-KR" sz="800" dirty="0"/>
              <a:t>				</a:t>
            </a:r>
            <a:r>
              <a:rPr lang="en-US" altLang="ko-KR" sz="800" dirty="0" err="1"/>
              <a:t>rs.close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	} catch (</a:t>
            </a:r>
            <a:r>
              <a:rPr lang="en-US" altLang="ko-KR" sz="800" dirty="0" err="1"/>
              <a:t>SQLException</a:t>
            </a:r>
            <a:r>
              <a:rPr lang="en-US" altLang="ko-KR" sz="800" dirty="0"/>
              <a:t> ex) {</a:t>
            </a:r>
          </a:p>
          <a:p>
            <a:r>
              <a:rPr lang="en-US" altLang="ko-KR" sz="800" dirty="0"/>
              <a:t>			}</a:t>
            </a:r>
          </a:p>
          <a:p>
            <a:r>
              <a:rPr lang="en-US" altLang="ko-KR" sz="800" dirty="0"/>
              <a:t>		}</a:t>
            </a:r>
          </a:p>
          <a:p>
            <a:r>
              <a:rPr lang="en-US" altLang="ko-KR" sz="800" dirty="0"/>
              <a:t>	}</a:t>
            </a:r>
          </a:p>
          <a:p>
            <a:endParaRPr lang="en-US" altLang="ko-KR" sz="800" dirty="0"/>
          </a:p>
          <a:p>
            <a:r>
              <a:rPr lang="en-US" altLang="ko-KR" sz="800" dirty="0"/>
              <a:t>	public static void close(Statement </a:t>
            </a:r>
            <a:r>
              <a:rPr lang="en-US" altLang="ko-KR" sz="800" dirty="0" err="1"/>
              <a:t>stmt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		if (</a:t>
            </a:r>
            <a:r>
              <a:rPr lang="en-US" altLang="ko-KR" sz="800" dirty="0" err="1"/>
              <a:t>stmt</a:t>
            </a:r>
            <a:r>
              <a:rPr lang="en-US" altLang="ko-KR" sz="800" dirty="0"/>
              <a:t> != null) {</a:t>
            </a:r>
          </a:p>
          <a:p>
            <a:r>
              <a:rPr lang="en-US" altLang="ko-KR" sz="800" dirty="0"/>
              <a:t>			try {</a:t>
            </a:r>
          </a:p>
          <a:p>
            <a:r>
              <a:rPr lang="en-US" altLang="ko-KR" sz="800" dirty="0"/>
              <a:t>				</a:t>
            </a:r>
            <a:r>
              <a:rPr lang="en-US" altLang="ko-KR" sz="800" dirty="0" err="1"/>
              <a:t>stmt.close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	} catch (</a:t>
            </a:r>
            <a:r>
              <a:rPr lang="en-US" altLang="ko-KR" sz="800" dirty="0" err="1"/>
              <a:t>SQLException</a:t>
            </a:r>
            <a:r>
              <a:rPr lang="en-US" altLang="ko-KR" sz="800" dirty="0"/>
              <a:t> ex) {</a:t>
            </a:r>
          </a:p>
          <a:p>
            <a:r>
              <a:rPr lang="en-US" altLang="ko-KR" sz="800" dirty="0"/>
              <a:t>			}</a:t>
            </a:r>
          </a:p>
          <a:p>
            <a:r>
              <a:rPr lang="en-US" altLang="ko-KR" sz="800" dirty="0"/>
              <a:t>		}</a:t>
            </a:r>
          </a:p>
          <a:p>
            <a:r>
              <a:rPr lang="en-US" altLang="ko-KR" sz="800" dirty="0"/>
              <a:t>	}</a:t>
            </a:r>
          </a:p>
          <a:p>
            <a:endParaRPr lang="en-US" altLang="ko-KR" sz="800" dirty="0"/>
          </a:p>
          <a:p>
            <a:r>
              <a:rPr lang="en-US" altLang="ko-KR" sz="800" dirty="0"/>
              <a:t>	public static void close(Connection conn) {</a:t>
            </a:r>
          </a:p>
          <a:p>
            <a:r>
              <a:rPr lang="en-US" altLang="ko-KR" sz="800" dirty="0"/>
              <a:t>		if (conn != null) {</a:t>
            </a:r>
          </a:p>
          <a:p>
            <a:r>
              <a:rPr lang="en-US" altLang="ko-KR" sz="800" dirty="0"/>
              <a:t>			try {</a:t>
            </a:r>
          </a:p>
          <a:p>
            <a:r>
              <a:rPr lang="en-US" altLang="ko-KR" sz="800" dirty="0"/>
              <a:t>				</a:t>
            </a:r>
            <a:r>
              <a:rPr lang="en-US" altLang="ko-KR" sz="800" dirty="0" err="1"/>
              <a:t>conn.close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	} catch (</a:t>
            </a:r>
            <a:r>
              <a:rPr lang="en-US" altLang="ko-KR" sz="800" dirty="0" err="1"/>
              <a:t>SQLException</a:t>
            </a:r>
            <a:r>
              <a:rPr lang="en-US" altLang="ko-KR" sz="800" dirty="0"/>
              <a:t> ex) {</a:t>
            </a:r>
          </a:p>
          <a:p>
            <a:r>
              <a:rPr lang="en-US" altLang="ko-KR" sz="800" dirty="0"/>
              <a:t>			}</a:t>
            </a:r>
          </a:p>
          <a:p>
            <a:r>
              <a:rPr lang="en-US" altLang="ko-KR" sz="800" dirty="0"/>
              <a:t>		}</a:t>
            </a:r>
          </a:p>
          <a:p>
            <a:r>
              <a:rPr lang="en-US" altLang="ko-KR" sz="800" dirty="0"/>
              <a:t>	}</a:t>
            </a:r>
          </a:p>
          <a:p>
            <a:endParaRPr lang="en-US" altLang="ko-KR" sz="800" dirty="0"/>
          </a:p>
          <a:p>
            <a:r>
              <a:rPr lang="en-US" altLang="ko-KR" sz="800" dirty="0"/>
              <a:t>	public static void rollback(Connection conn) {</a:t>
            </a:r>
          </a:p>
          <a:p>
            <a:r>
              <a:rPr lang="en-US" altLang="ko-KR" sz="800" dirty="0"/>
              <a:t>		if (conn != null) {</a:t>
            </a:r>
          </a:p>
          <a:p>
            <a:r>
              <a:rPr lang="en-US" altLang="ko-KR" sz="800" dirty="0"/>
              <a:t>			try {</a:t>
            </a:r>
          </a:p>
          <a:p>
            <a:r>
              <a:rPr lang="en-US" altLang="ko-KR" sz="800" dirty="0"/>
              <a:t>				</a:t>
            </a:r>
            <a:r>
              <a:rPr lang="en-US" altLang="ko-KR" sz="800" dirty="0" err="1"/>
              <a:t>conn.rollback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	} catch (</a:t>
            </a:r>
            <a:r>
              <a:rPr lang="en-US" altLang="ko-KR" sz="800" dirty="0" err="1"/>
              <a:t>SQLException</a:t>
            </a:r>
            <a:r>
              <a:rPr lang="en-US" altLang="ko-KR" sz="800" dirty="0"/>
              <a:t> ex) {</a:t>
            </a:r>
          </a:p>
          <a:p>
            <a:r>
              <a:rPr lang="en-US" altLang="ko-KR" sz="800" dirty="0"/>
              <a:t>			}</a:t>
            </a:r>
          </a:p>
          <a:p>
            <a:r>
              <a:rPr lang="en-US" altLang="ko-KR" sz="800" dirty="0"/>
              <a:t>		}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5549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\ConnectionProvider.java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54237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jdbc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java.sql.Connection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java.sql.DriverManager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java.sql.SQLException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ConnectionProvider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public static Connection </a:t>
            </a:r>
            <a:r>
              <a:rPr lang="en-US" altLang="ko-KR" sz="1400" dirty="0" err="1"/>
              <a:t>getConnection</a:t>
            </a:r>
            <a:r>
              <a:rPr lang="en-US" altLang="ko-KR" sz="1400" dirty="0"/>
              <a:t>() throws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	return </a:t>
            </a:r>
            <a:r>
              <a:rPr lang="en-US" altLang="ko-KR" sz="1400" dirty="0" err="1"/>
              <a:t>DriverManager.getConnection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jdbc:apache:commons:dbcp:guestbook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343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62208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\DBCPInit.java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652328"/>
            <a:ext cx="7160935" cy="601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500" dirty="0"/>
              <a:t>package </a:t>
            </a:r>
            <a:r>
              <a:rPr lang="en-US" altLang="ko-KR" sz="500" dirty="0" err="1"/>
              <a:t>jdbc</a:t>
            </a:r>
            <a:r>
              <a:rPr lang="en-US" altLang="ko-KR" sz="500" dirty="0"/>
              <a:t>;</a:t>
            </a:r>
          </a:p>
          <a:p>
            <a:endParaRPr lang="en-US" altLang="ko-KR" sz="500" dirty="0"/>
          </a:p>
          <a:p>
            <a:r>
              <a:rPr lang="en-US" altLang="ko-KR" sz="500" dirty="0"/>
              <a:t>import </a:t>
            </a:r>
            <a:r>
              <a:rPr lang="en-US" altLang="ko-KR" sz="500" dirty="0" err="1"/>
              <a:t>java.sql.DriverManager</a:t>
            </a:r>
            <a:r>
              <a:rPr lang="en-US" altLang="ko-KR" sz="500" dirty="0"/>
              <a:t>;</a:t>
            </a:r>
          </a:p>
          <a:p>
            <a:endParaRPr lang="en-US" altLang="ko-KR" sz="500" dirty="0"/>
          </a:p>
          <a:p>
            <a:r>
              <a:rPr lang="en-US" altLang="ko-KR" sz="500" dirty="0"/>
              <a:t>import </a:t>
            </a:r>
            <a:r>
              <a:rPr lang="en-US" altLang="ko-KR" sz="500" dirty="0" err="1"/>
              <a:t>javax.servlet.ServletException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import </a:t>
            </a:r>
            <a:r>
              <a:rPr lang="en-US" altLang="ko-KR" sz="500" dirty="0" err="1"/>
              <a:t>javax.servlet.http.HttpServlet</a:t>
            </a:r>
            <a:r>
              <a:rPr lang="en-US" altLang="ko-KR" sz="500" dirty="0"/>
              <a:t>;</a:t>
            </a:r>
          </a:p>
          <a:p>
            <a:endParaRPr lang="en-US" altLang="ko-KR" sz="500" dirty="0"/>
          </a:p>
          <a:p>
            <a:r>
              <a:rPr lang="en-US" altLang="ko-KR" sz="500" dirty="0"/>
              <a:t>import org.apache.commons.dbcp2.ConnectionFactory;</a:t>
            </a:r>
          </a:p>
          <a:p>
            <a:r>
              <a:rPr lang="en-US" altLang="ko-KR" sz="500" dirty="0"/>
              <a:t>import org.apache.commons.dbcp2.DriverManagerConnectionFactory;</a:t>
            </a:r>
          </a:p>
          <a:p>
            <a:r>
              <a:rPr lang="en-US" altLang="ko-KR" sz="500" dirty="0"/>
              <a:t>import org.apache.commons.dbcp2.PoolableConnection;</a:t>
            </a:r>
          </a:p>
          <a:p>
            <a:r>
              <a:rPr lang="en-US" altLang="ko-KR" sz="500" dirty="0"/>
              <a:t>import org.apache.commons.dbcp2.PoolableConnectionFactory;</a:t>
            </a:r>
          </a:p>
          <a:p>
            <a:r>
              <a:rPr lang="en-US" altLang="ko-KR" sz="500" dirty="0"/>
              <a:t>import org.apache.commons.dbcp2.PoolingDriver;</a:t>
            </a:r>
          </a:p>
          <a:p>
            <a:r>
              <a:rPr lang="en-US" altLang="ko-KR" sz="500" dirty="0"/>
              <a:t>import org.apache.commons.pool2.impl.GenericObjectPool;</a:t>
            </a:r>
          </a:p>
          <a:p>
            <a:r>
              <a:rPr lang="en-US" altLang="ko-KR" sz="500" dirty="0"/>
              <a:t>import org.apache.commons.pool2.impl.GenericObjectPoolConfig;</a:t>
            </a:r>
          </a:p>
          <a:p>
            <a:endParaRPr lang="en-US" altLang="ko-KR" sz="500" dirty="0"/>
          </a:p>
          <a:p>
            <a:r>
              <a:rPr lang="en-US" altLang="ko-KR" sz="500" dirty="0"/>
              <a:t>public class </a:t>
            </a:r>
            <a:r>
              <a:rPr lang="en-US" altLang="ko-KR" sz="500" dirty="0" err="1"/>
              <a:t>DBCPInit</a:t>
            </a:r>
            <a:r>
              <a:rPr lang="en-US" altLang="ko-KR" sz="500" dirty="0"/>
              <a:t> extends </a:t>
            </a:r>
            <a:r>
              <a:rPr lang="en-US" altLang="ko-KR" sz="500" dirty="0" err="1"/>
              <a:t>HttpServlet</a:t>
            </a:r>
            <a:r>
              <a:rPr lang="en-US" altLang="ko-KR" sz="500" dirty="0"/>
              <a:t> {</a:t>
            </a:r>
          </a:p>
          <a:p>
            <a:r>
              <a:rPr lang="en-US" altLang="ko-KR" sz="500" dirty="0"/>
              <a:t>	</a:t>
            </a:r>
          </a:p>
          <a:p>
            <a:r>
              <a:rPr lang="en-US" altLang="ko-KR" sz="500" dirty="0"/>
              <a:t>	@Override</a:t>
            </a:r>
          </a:p>
          <a:p>
            <a:r>
              <a:rPr lang="en-US" altLang="ko-KR" sz="500" dirty="0"/>
              <a:t>	public void </a:t>
            </a:r>
            <a:r>
              <a:rPr lang="en-US" altLang="ko-KR" sz="500" dirty="0" err="1"/>
              <a:t>init</a:t>
            </a:r>
            <a:r>
              <a:rPr lang="en-US" altLang="ko-KR" sz="500" dirty="0"/>
              <a:t>() throws </a:t>
            </a:r>
            <a:r>
              <a:rPr lang="en-US" altLang="ko-KR" sz="500" dirty="0" err="1"/>
              <a:t>ServletException</a:t>
            </a:r>
            <a:r>
              <a:rPr lang="en-US" altLang="ko-KR" sz="500" dirty="0"/>
              <a:t>{</a:t>
            </a:r>
          </a:p>
          <a:p>
            <a:r>
              <a:rPr lang="en-US" altLang="ko-KR" sz="500" dirty="0"/>
              <a:t>		</a:t>
            </a:r>
            <a:r>
              <a:rPr lang="en-US" altLang="ko-KR" sz="500" dirty="0" err="1"/>
              <a:t>loadJDBCDriver</a:t>
            </a:r>
            <a:r>
              <a:rPr lang="en-US" altLang="ko-KR" sz="500" dirty="0"/>
              <a:t>();</a:t>
            </a:r>
          </a:p>
          <a:p>
            <a:r>
              <a:rPr lang="en-US" altLang="ko-KR" sz="500" dirty="0"/>
              <a:t>		</a:t>
            </a:r>
            <a:r>
              <a:rPr lang="en-US" altLang="ko-KR" sz="500" dirty="0" err="1"/>
              <a:t>initConnectionPool</a:t>
            </a:r>
            <a:r>
              <a:rPr lang="en-US" altLang="ko-KR" sz="500" dirty="0"/>
              <a:t>();</a:t>
            </a:r>
          </a:p>
          <a:p>
            <a:r>
              <a:rPr lang="en-US" altLang="ko-KR" sz="500" dirty="0"/>
              <a:t>	}</a:t>
            </a:r>
          </a:p>
          <a:p>
            <a:r>
              <a:rPr lang="en-US" altLang="ko-KR" sz="500" dirty="0"/>
              <a:t>	</a:t>
            </a:r>
          </a:p>
          <a:p>
            <a:r>
              <a:rPr lang="en-US" altLang="ko-KR" sz="500" dirty="0"/>
              <a:t>	private void </a:t>
            </a:r>
            <a:r>
              <a:rPr lang="en-US" altLang="ko-KR" sz="500" dirty="0" err="1"/>
              <a:t>loadJDBCDriver</a:t>
            </a:r>
            <a:r>
              <a:rPr lang="en-US" altLang="ko-KR" sz="500" dirty="0"/>
              <a:t>() {</a:t>
            </a:r>
          </a:p>
          <a:p>
            <a:r>
              <a:rPr lang="en-US" altLang="ko-KR" sz="500" dirty="0"/>
              <a:t>		try {</a:t>
            </a:r>
          </a:p>
          <a:p>
            <a:r>
              <a:rPr lang="en-US" altLang="ko-KR" sz="500" dirty="0"/>
              <a:t>			//Connection Pool</a:t>
            </a:r>
            <a:r>
              <a:rPr lang="ko-KR" altLang="en-US" sz="500" dirty="0"/>
              <a:t>이 내부에서 사용할 </a:t>
            </a:r>
            <a:r>
              <a:rPr lang="en-US" altLang="ko-KR" sz="500" dirty="0"/>
              <a:t>JDBC Driver</a:t>
            </a:r>
            <a:r>
              <a:rPr lang="ko-KR" altLang="en-US" sz="500" dirty="0"/>
              <a:t>를 </a:t>
            </a:r>
            <a:r>
              <a:rPr lang="en-US" altLang="ko-KR" sz="500" dirty="0"/>
              <a:t>Loading</a:t>
            </a:r>
            <a:r>
              <a:rPr lang="ko-KR" altLang="en-US" sz="500" dirty="0"/>
              <a:t>함</a:t>
            </a:r>
            <a:r>
              <a:rPr lang="en-US" altLang="ko-KR" sz="500" dirty="0"/>
              <a:t>.</a:t>
            </a:r>
          </a:p>
          <a:p>
            <a:r>
              <a:rPr lang="en-US" altLang="ko-KR" sz="500" dirty="0"/>
              <a:t>			</a:t>
            </a:r>
            <a:r>
              <a:rPr lang="en-US" altLang="ko-KR" sz="500" dirty="0" err="1"/>
              <a:t>Class.forName</a:t>
            </a:r>
            <a:r>
              <a:rPr lang="en-US" altLang="ko-KR" sz="500" dirty="0"/>
              <a:t>("</a:t>
            </a:r>
            <a:r>
              <a:rPr lang="en-US" altLang="ko-KR" sz="500" dirty="0" err="1"/>
              <a:t>oracle.jdbc.driver.OracleDriver</a:t>
            </a:r>
            <a:r>
              <a:rPr lang="en-US" altLang="ko-KR" sz="500" dirty="0"/>
              <a:t>");</a:t>
            </a:r>
          </a:p>
          <a:p>
            <a:r>
              <a:rPr lang="en-US" altLang="ko-KR" sz="500" dirty="0"/>
              <a:t>		}catch(</a:t>
            </a:r>
            <a:r>
              <a:rPr lang="en-US" altLang="ko-KR" sz="500" dirty="0" err="1"/>
              <a:t>ClassNotFoundException</a:t>
            </a:r>
            <a:r>
              <a:rPr lang="en-US" altLang="ko-KR" sz="500" dirty="0"/>
              <a:t> ex) {</a:t>
            </a:r>
          </a:p>
          <a:p>
            <a:r>
              <a:rPr lang="en-US" altLang="ko-KR" sz="500" dirty="0"/>
              <a:t>			throw new </a:t>
            </a:r>
            <a:r>
              <a:rPr lang="en-US" altLang="ko-KR" sz="500" dirty="0" err="1"/>
              <a:t>RuntimeException</a:t>
            </a:r>
            <a:r>
              <a:rPr lang="en-US" altLang="ko-KR" sz="500" dirty="0"/>
              <a:t>("fail to load JDBC Driver", ex);</a:t>
            </a:r>
          </a:p>
          <a:p>
            <a:r>
              <a:rPr lang="en-US" altLang="ko-KR" sz="500" dirty="0"/>
              <a:t>		}</a:t>
            </a:r>
          </a:p>
          <a:p>
            <a:r>
              <a:rPr lang="en-US" altLang="ko-KR" sz="500" dirty="0"/>
              <a:t>	}</a:t>
            </a:r>
          </a:p>
          <a:p>
            <a:r>
              <a:rPr lang="en-US" altLang="ko-KR" sz="500" dirty="0"/>
              <a:t>	</a:t>
            </a:r>
          </a:p>
          <a:p>
            <a:r>
              <a:rPr lang="en-US" altLang="ko-KR" sz="500" dirty="0"/>
              <a:t>	private void </a:t>
            </a:r>
            <a:r>
              <a:rPr lang="en-US" altLang="ko-KR" sz="500" dirty="0" err="1"/>
              <a:t>initConnectionPool</a:t>
            </a:r>
            <a:r>
              <a:rPr lang="en-US" altLang="ko-KR" sz="500" dirty="0"/>
              <a:t>() {</a:t>
            </a:r>
          </a:p>
          <a:p>
            <a:r>
              <a:rPr lang="en-US" altLang="ko-KR" sz="500" dirty="0"/>
              <a:t>		try {</a:t>
            </a:r>
          </a:p>
          <a:p>
            <a:r>
              <a:rPr lang="en-US" altLang="ko-KR" sz="500" dirty="0"/>
              <a:t>			String </a:t>
            </a:r>
            <a:r>
              <a:rPr lang="en-US" altLang="ko-KR" sz="500" dirty="0" err="1"/>
              <a:t>jdbcUrl</a:t>
            </a:r>
            <a:r>
              <a:rPr lang="en-US" altLang="ko-KR" sz="500" dirty="0"/>
              <a:t> = "</a:t>
            </a:r>
            <a:r>
              <a:rPr lang="en-US" altLang="ko-KR" sz="500" dirty="0" err="1"/>
              <a:t>jdbc:oracle:thin</a:t>
            </a:r>
            <a:r>
              <a:rPr lang="en-US" altLang="ko-KR" sz="500" dirty="0"/>
              <a:t>:@localhost:1521/</a:t>
            </a:r>
            <a:r>
              <a:rPr lang="en-US" altLang="ko-KR" sz="500" dirty="0" err="1"/>
              <a:t>xe</a:t>
            </a:r>
            <a:r>
              <a:rPr lang="en-US" altLang="ko-KR" sz="500" dirty="0"/>
              <a:t>";</a:t>
            </a:r>
          </a:p>
          <a:p>
            <a:r>
              <a:rPr lang="en-US" altLang="ko-KR" sz="500" dirty="0"/>
              <a:t>			String username = "</a:t>
            </a:r>
            <a:r>
              <a:rPr lang="en-US" altLang="ko-KR" sz="500" dirty="0" err="1"/>
              <a:t>jspexam</a:t>
            </a:r>
            <a:r>
              <a:rPr lang="en-US" altLang="ko-KR" sz="500" dirty="0"/>
              <a:t>";</a:t>
            </a:r>
          </a:p>
          <a:p>
            <a:r>
              <a:rPr lang="en-US" altLang="ko-KR" sz="500" dirty="0"/>
              <a:t>			String pw = "java";</a:t>
            </a:r>
          </a:p>
          <a:p>
            <a:r>
              <a:rPr lang="en-US" altLang="ko-KR" sz="500" dirty="0"/>
              <a:t>			//Connection Pool</a:t>
            </a:r>
            <a:r>
              <a:rPr lang="ko-KR" altLang="en-US" sz="500" dirty="0"/>
              <a:t>이 새로운 </a:t>
            </a:r>
            <a:r>
              <a:rPr lang="en-US" altLang="ko-KR" sz="500" dirty="0"/>
              <a:t>Connection</a:t>
            </a:r>
            <a:r>
              <a:rPr lang="ko-KR" altLang="en-US" sz="500" dirty="0"/>
              <a:t>을 생성할 때 사용할 </a:t>
            </a:r>
            <a:r>
              <a:rPr lang="en-US" altLang="ko-KR" sz="500" dirty="0"/>
              <a:t>Connection Factory</a:t>
            </a:r>
            <a:r>
              <a:rPr lang="ko-KR" altLang="en-US" sz="500" dirty="0"/>
              <a:t>를 생성함</a:t>
            </a:r>
            <a:r>
              <a:rPr lang="en-US" altLang="ko-KR" sz="500" dirty="0"/>
              <a:t>.</a:t>
            </a:r>
          </a:p>
          <a:p>
            <a:r>
              <a:rPr lang="en-US" altLang="ko-KR" sz="500" dirty="0"/>
              <a:t>			</a:t>
            </a:r>
            <a:r>
              <a:rPr lang="en-US" altLang="ko-KR" sz="500" dirty="0" err="1"/>
              <a:t>ConnectionFactory</a:t>
            </a:r>
            <a:r>
              <a:rPr lang="en-US" altLang="ko-KR" sz="500" dirty="0"/>
              <a:t> </a:t>
            </a:r>
            <a:r>
              <a:rPr lang="en-US" altLang="ko-KR" sz="500" dirty="0" err="1"/>
              <a:t>connFactory</a:t>
            </a:r>
            <a:r>
              <a:rPr lang="en-US" altLang="ko-KR" sz="500" dirty="0"/>
              <a:t> = new </a:t>
            </a:r>
            <a:r>
              <a:rPr lang="en-US" altLang="ko-KR" sz="500" dirty="0" err="1"/>
              <a:t>DriverManagerConnectionFactory</a:t>
            </a:r>
            <a:r>
              <a:rPr lang="en-US" altLang="ko-KR" sz="500" dirty="0"/>
              <a:t>(</a:t>
            </a:r>
            <a:r>
              <a:rPr lang="en-US" altLang="ko-KR" sz="500" dirty="0" err="1"/>
              <a:t>jdbcUrl,username,pw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/>
              <a:t>			//</a:t>
            </a:r>
            <a:r>
              <a:rPr lang="en-US" altLang="ko-KR" sz="500" dirty="0" err="1"/>
              <a:t>PoolableConnection</a:t>
            </a:r>
            <a:r>
              <a:rPr lang="ko-KR" altLang="en-US" sz="500" dirty="0"/>
              <a:t>을 생성하는 </a:t>
            </a:r>
            <a:r>
              <a:rPr lang="en-US" altLang="ko-KR" sz="500" dirty="0"/>
              <a:t>Factory</a:t>
            </a:r>
            <a:r>
              <a:rPr lang="ko-KR" altLang="en-US" sz="500" dirty="0"/>
              <a:t>를 생성함</a:t>
            </a:r>
            <a:r>
              <a:rPr lang="en-US" altLang="ko-KR" sz="500" dirty="0"/>
              <a:t>. DBCP</a:t>
            </a:r>
            <a:r>
              <a:rPr lang="ko-KR" altLang="en-US" sz="500" dirty="0"/>
              <a:t>는 </a:t>
            </a:r>
            <a:r>
              <a:rPr lang="en-US" altLang="ko-KR" sz="500" dirty="0"/>
              <a:t>Connection Pool</a:t>
            </a:r>
            <a:r>
              <a:rPr lang="ko-KR" altLang="en-US" sz="500" dirty="0"/>
              <a:t>에 </a:t>
            </a:r>
            <a:r>
              <a:rPr lang="en-US" altLang="ko-KR" sz="500" dirty="0"/>
              <a:t>Connection</a:t>
            </a:r>
            <a:r>
              <a:rPr lang="ko-KR" altLang="en-US" sz="500" dirty="0"/>
              <a:t>을 보관할 때</a:t>
            </a:r>
          </a:p>
          <a:p>
            <a:r>
              <a:rPr lang="ko-KR" altLang="en-US" sz="500" dirty="0"/>
              <a:t>			</a:t>
            </a:r>
            <a:r>
              <a:rPr lang="en-US" altLang="ko-KR" sz="500" dirty="0"/>
              <a:t>//</a:t>
            </a:r>
            <a:r>
              <a:rPr lang="en-US" altLang="ko-KR" sz="500" dirty="0" err="1"/>
              <a:t>PoolableConnection</a:t>
            </a:r>
            <a:r>
              <a:rPr lang="ko-KR" altLang="en-US" sz="500" dirty="0"/>
              <a:t>을 사용함</a:t>
            </a:r>
            <a:r>
              <a:rPr lang="en-US" altLang="ko-KR" sz="500" dirty="0"/>
              <a:t>. </a:t>
            </a:r>
            <a:r>
              <a:rPr lang="ko-KR" altLang="en-US" sz="500" dirty="0"/>
              <a:t>이 </a:t>
            </a:r>
            <a:r>
              <a:rPr lang="en-US" altLang="ko-KR" sz="500" dirty="0"/>
              <a:t>Class</a:t>
            </a:r>
            <a:r>
              <a:rPr lang="ko-KR" altLang="en-US" sz="500" dirty="0"/>
              <a:t>는 내부적으로 실제 </a:t>
            </a:r>
            <a:r>
              <a:rPr lang="en-US" altLang="ko-KR" sz="500" dirty="0"/>
              <a:t>Connection</a:t>
            </a:r>
            <a:r>
              <a:rPr lang="ko-KR" altLang="en-US" sz="500" dirty="0"/>
              <a:t>을 담고 있으며</a:t>
            </a:r>
            <a:r>
              <a:rPr lang="en-US" altLang="ko-KR" sz="500" dirty="0"/>
              <a:t>,</a:t>
            </a:r>
          </a:p>
          <a:p>
            <a:r>
              <a:rPr lang="en-US" altLang="ko-KR" sz="500" dirty="0"/>
              <a:t>			//Connection Pool</a:t>
            </a:r>
            <a:r>
              <a:rPr lang="ko-KR" altLang="en-US" sz="500" dirty="0"/>
              <a:t>을 관리하는 데 필요한 기능을 추가로 제공함</a:t>
            </a:r>
            <a:r>
              <a:rPr lang="en-US" altLang="ko-KR" sz="500" dirty="0"/>
              <a:t>.</a:t>
            </a:r>
          </a:p>
          <a:p>
            <a:r>
              <a:rPr lang="en-US" altLang="ko-KR" sz="500" dirty="0"/>
              <a:t>			//</a:t>
            </a:r>
            <a:r>
              <a:rPr lang="ko-KR" altLang="en-US" sz="500" dirty="0"/>
              <a:t>예를 들어 </a:t>
            </a:r>
            <a:r>
              <a:rPr lang="en-US" altLang="ko-KR" sz="500" dirty="0"/>
              <a:t>close() method</a:t>
            </a:r>
            <a:r>
              <a:rPr lang="ko-KR" altLang="en-US" sz="500" dirty="0"/>
              <a:t>를 실행하면 실제 </a:t>
            </a:r>
            <a:r>
              <a:rPr lang="en-US" altLang="ko-KR" sz="500" dirty="0"/>
              <a:t>Connection</a:t>
            </a:r>
            <a:r>
              <a:rPr lang="ko-KR" altLang="en-US" sz="500" dirty="0"/>
              <a:t>을 종료하지 않고 </a:t>
            </a:r>
            <a:r>
              <a:rPr lang="en-US" altLang="ko-KR" sz="500" dirty="0"/>
              <a:t>pool</a:t>
            </a:r>
            <a:r>
              <a:rPr lang="ko-KR" altLang="en-US" sz="500" dirty="0"/>
              <a:t>에 </a:t>
            </a:r>
            <a:r>
              <a:rPr lang="en-US" altLang="ko-KR" sz="500" dirty="0"/>
              <a:t>Connection</a:t>
            </a:r>
            <a:r>
              <a:rPr lang="ko-KR" altLang="en-US" sz="500" dirty="0"/>
              <a:t>을 반환함</a:t>
            </a:r>
          </a:p>
          <a:p>
            <a:r>
              <a:rPr lang="ko-KR" altLang="en-US" sz="500" dirty="0"/>
              <a:t>			</a:t>
            </a:r>
            <a:r>
              <a:rPr lang="en-US" altLang="ko-KR" sz="500" dirty="0" err="1"/>
              <a:t>PoolableConnectionFactory</a:t>
            </a:r>
            <a:r>
              <a:rPr lang="en-US" altLang="ko-KR" sz="500" dirty="0"/>
              <a:t> </a:t>
            </a:r>
            <a:r>
              <a:rPr lang="en-US" altLang="ko-KR" sz="500" dirty="0" err="1"/>
              <a:t>poolableConnFactory</a:t>
            </a:r>
            <a:r>
              <a:rPr lang="en-US" altLang="ko-KR" sz="500" dirty="0"/>
              <a:t> = new </a:t>
            </a:r>
            <a:r>
              <a:rPr lang="en-US" altLang="ko-KR" sz="500" dirty="0" err="1"/>
              <a:t>PoolableConnectionFactory</a:t>
            </a:r>
            <a:r>
              <a:rPr lang="en-US" altLang="ko-KR" sz="500" dirty="0"/>
              <a:t>(</a:t>
            </a:r>
            <a:r>
              <a:rPr lang="en-US" altLang="ko-KR" sz="500" dirty="0" err="1"/>
              <a:t>connFactory</a:t>
            </a:r>
            <a:r>
              <a:rPr lang="en-US" altLang="ko-KR" sz="500" dirty="0"/>
              <a:t>, null);</a:t>
            </a:r>
          </a:p>
          <a:p>
            <a:r>
              <a:rPr lang="en-US" altLang="ko-KR" sz="500" dirty="0"/>
              <a:t>			//Connection</a:t>
            </a:r>
            <a:r>
              <a:rPr lang="ko-KR" altLang="en-US" sz="500" dirty="0"/>
              <a:t>이 유효한지 여부를 검사할 때 사용할 </a:t>
            </a:r>
            <a:r>
              <a:rPr lang="en-US" altLang="ko-KR" sz="500" dirty="0"/>
              <a:t>Query</a:t>
            </a:r>
            <a:r>
              <a:rPr lang="ko-KR" altLang="en-US" sz="500" dirty="0"/>
              <a:t>를 지정함</a:t>
            </a:r>
          </a:p>
          <a:p>
            <a:r>
              <a:rPr lang="ko-KR" altLang="en-US" sz="500" dirty="0"/>
              <a:t>			</a:t>
            </a:r>
            <a:r>
              <a:rPr lang="en-US" altLang="ko-KR" sz="500" dirty="0" err="1"/>
              <a:t>poolableConnFactory.setValidationQuery</a:t>
            </a:r>
            <a:r>
              <a:rPr lang="en-US" altLang="ko-KR" sz="500" dirty="0"/>
              <a:t>("select 1");</a:t>
            </a:r>
          </a:p>
          <a:p>
            <a:r>
              <a:rPr lang="en-US" altLang="ko-KR" sz="500" dirty="0"/>
              <a:t>			//Connection Pool</a:t>
            </a:r>
            <a:r>
              <a:rPr lang="ko-KR" altLang="en-US" sz="500" dirty="0"/>
              <a:t>의 설정 정보를 생성함</a:t>
            </a:r>
            <a:r>
              <a:rPr lang="en-US" altLang="ko-KR" sz="500" dirty="0"/>
              <a:t>. </a:t>
            </a:r>
          </a:p>
          <a:p>
            <a:r>
              <a:rPr lang="en-US" altLang="ko-KR" sz="500" dirty="0"/>
              <a:t>			</a:t>
            </a:r>
            <a:r>
              <a:rPr lang="en-US" altLang="ko-KR" sz="500" dirty="0" err="1"/>
              <a:t>GenericObjectPoolConfig</a:t>
            </a:r>
            <a:r>
              <a:rPr lang="en-US" altLang="ko-KR" sz="500" dirty="0"/>
              <a:t> </a:t>
            </a:r>
            <a:r>
              <a:rPr lang="en-US" altLang="ko-KR" sz="500" dirty="0" err="1"/>
              <a:t>poolConfig</a:t>
            </a:r>
            <a:r>
              <a:rPr lang="en-US" altLang="ko-KR" sz="500" dirty="0"/>
              <a:t> = new </a:t>
            </a:r>
            <a:r>
              <a:rPr lang="en-US" altLang="ko-KR" sz="500" dirty="0" err="1"/>
              <a:t>GenericObjectPoolConfig</a:t>
            </a:r>
            <a:r>
              <a:rPr lang="en-US" altLang="ko-KR" sz="500" dirty="0"/>
              <a:t>();</a:t>
            </a:r>
          </a:p>
          <a:p>
            <a:r>
              <a:rPr lang="en-US" altLang="ko-KR" sz="500" dirty="0"/>
              <a:t>			//</a:t>
            </a:r>
            <a:r>
              <a:rPr lang="ko-KR" altLang="en-US" sz="500" dirty="0"/>
              <a:t>유휴 </a:t>
            </a:r>
            <a:r>
              <a:rPr lang="en-US" altLang="ko-KR" sz="500" dirty="0"/>
              <a:t>Connection </a:t>
            </a:r>
            <a:r>
              <a:rPr lang="ko-KR" altLang="en-US" sz="500" dirty="0"/>
              <a:t>검사 주기</a:t>
            </a:r>
            <a:r>
              <a:rPr lang="en-US" altLang="ko-KR" sz="500" dirty="0"/>
              <a:t>(5</a:t>
            </a:r>
            <a:r>
              <a:rPr lang="ko-KR" altLang="en-US" sz="500" dirty="0"/>
              <a:t>분</a:t>
            </a:r>
            <a:r>
              <a:rPr lang="en-US" altLang="ko-KR" sz="500" dirty="0"/>
              <a:t>)</a:t>
            </a:r>
          </a:p>
          <a:p>
            <a:r>
              <a:rPr lang="en-US" altLang="ko-KR" sz="500" dirty="0"/>
              <a:t>			/*</a:t>
            </a:r>
          </a:p>
          <a:p>
            <a:r>
              <a:rPr lang="en-US" altLang="ko-KR" sz="500" dirty="0"/>
              <a:t>			 * </a:t>
            </a:r>
            <a:r>
              <a:rPr lang="ko-KR" altLang="en-US" sz="500" dirty="0"/>
              <a:t>놀고 있는 </a:t>
            </a:r>
            <a:r>
              <a:rPr lang="en-US" altLang="ko-KR" sz="500" dirty="0"/>
              <a:t>connection</a:t>
            </a:r>
            <a:r>
              <a:rPr lang="ko-KR" altLang="en-US" sz="500" dirty="0"/>
              <a:t>을 </a:t>
            </a:r>
            <a:r>
              <a:rPr lang="en-US" altLang="ko-KR" sz="500" dirty="0"/>
              <a:t>pool</a:t>
            </a:r>
            <a:r>
              <a:rPr lang="ko-KR" altLang="en-US" sz="500" dirty="0"/>
              <a:t>에서 제거하는 </a:t>
            </a:r>
            <a:r>
              <a:rPr lang="ko-KR" altLang="en-US" sz="500" dirty="0" err="1"/>
              <a:t>시간기준</a:t>
            </a:r>
            <a:r>
              <a:rPr lang="ko-KR" altLang="en-US" sz="500" dirty="0"/>
              <a:t> </a:t>
            </a:r>
            <a:r>
              <a:rPr lang="en-US" altLang="ko-KR" sz="500" dirty="0"/>
              <a:t>(</a:t>
            </a:r>
            <a:r>
              <a:rPr lang="ko-KR" altLang="en-US" sz="500" dirty="0"/>
              <a:t>설정된 </a:t>
            </a:r>
            <a:r>
              <a:rPr lang="ko-KR" altLang="en-US" sz="500" dirty="0" err="1"/>
              <a:t>시간동안</a:t>
            </a:r>
            <a:r>
              <a:rPr lang="ko-KR" altLang="en-US" sz="500" dirty="0"/>
              <a:t> 놀고 있는 </a:t>
            </a:r>
            <a:r>
              <a:rPr lang="en-US" altLang="ko-KR" sz="500" dirty="0"/>
              <a:t>connection</a:t>
            </a:r>
            <a:r>
              <a:rPr lang="ko-KR" altLang="en-US" sz="500" dirty="0"/>
              <a:t>을 </a:t>
            </a:r>
            <a:r>
              <a:rPr lang="en-US" altLang="ko-KR" sz="500" dirty="0" err="1"/>
              <a:t>minIdle&amp;maxIdel</a:t>
            </a:r>
            <a:r>
              <a:rPr lang="en-US" altLang="ko-KR" sz="500" dirty="0"/>
              <a:t> </a:t>
            </a:r>
            <a:r>
              <a:rPr lang="ko-KR" altLang="en-US" sz="500" dirty="0" err="1"/>
              <a:t>설정값을</a:t>
            </a:r>
            <a:r>
              <a:rPr lang="ko-KR" altLang="en-US" sz="500" dirty="0"/>
              <a:t> 고려하여 제거한다</a:t>
            </a:r>
            <a:r>
              <a:rPr lang="en-US" altLang="ko-KR" sz="500" dirty="0"/>
              <a:t>.)</a:t>
            </a:r>
          </a:p>
          <a:p>
            <a:r>
              <a:rPr lang="en-US" altLang="ko-KR" sz="500" dirty="0"/>
              <a:t>  			 * </a:t>
            </a:r>
            <a:r>
              <a:rPr lang="ko-KR" altLang="en-US" sz="500" dirty="0"/>
              <a:t>기본값은 </a:t>
            </a:r>
            <a:r>
              <a:rPr lang="en-US" altLang="ko-KR" sz="500" dirty="0"/>
              <a:t>-1</a:t>
            </a:r>
            <a:r>
              <a:rPr lang="ko-KR" altLang="en-US" sz="500" dirty="0"/>
              <a:t>이며</a:t>
            </a:r>
            <a:r>
              <a:rPr lang="en-US" altLang="ko-KR" sz="500" dirty="0"/>
              <a:t>, </a:t>
            </a:r>
            <a:r>
              <a:rPr lang="ko-KR" altLang="en-US" sz="500" dirty="0"/>
              <a:t>단위는 </a:t>
            </a:r>
            <a:r>
              <a:rPr lang="en-US" altLang="ko-KR" sz="500" dirty="0"/>
              <a:t>1/1000</a:t>
            </a:r>
            <a:r>
              <a:rPr lang="ko-KR" altLang="en-US" sz="500" dirty="0"/>
              <a:t>초이다</a:t>
            </a:r>
            <a:r>
              <a:rPr lang="en-US" altLang="ko-KR" sz="500" dirty="0"/>
              <a:t>. </a:t>
            </a:r>
            <a:r>
              <a:rPr lang="ko-KR" altLang="en-US" sz="500" dirty="0"/>
              <a:t>개인적으로 </a:t>
            </a:r>
            <a:r>
              <a:rPr lang="en-US" altLang="ko-KR" sz="500" dirty="0"/>
              <a:t>10</a:t>
            </a:r>
            <a:r>
              <a:rPr lang="ko-KR" altLang="en-US" sz="500" dirty="0" err="1"/>
              <a:t>분정도의</a:t>
            </a:r>
            <a:r>
              <a:rPr lang="ko-KR" altLang="en-US" sz="500" dirty="0"/>
              <a:t> 설정이 적당한 것 같다</a:t>
            </a:r>
            <a:r>
              <a:rPr lang="en-US" altLang="ko-KR" sz="500" dirty="0"/>
              <a:t>. </a:t>
            </a:r>
          </a:p>
          <a:p>
            <a:r>
              <a:rPr lang="en-US" altLang="ko-KR" sz="500" dirty="0"/>
              <a:t>			 */</a:t>
            </a:r>
          </a:p>
          <a:p>
            <a:r>
              <a:rPr lang="en-US" altLang="ko-KR" sz="500" dirty="0"/>
              <a:t>			</a:t>
            </a:r>
            <a:r>
              <a:rPr lang="en-US" altLang="ko-KR" sz="500" dirty="0" err="1"/>
              <a:t>poolConfig.setTimeBetweenEvictionRunsMillis</a:t>
            </a:r>
            <a:r>
              <a:rPr lang="en-US" altLang="ko-KR" sz="500" dirty="0"/>
              <a:t>(1000L * 60L * 5L);</a:t>
            </a:r>
          </a:p>
          <a:p>
            <a:r>
              <a:rPr lang="en-US" altLang="ko-KR" sz="500" dirty="0"/>
              <a:t>			//</a:t>
            </a:r>
            <a:r>
              <a:rPr lang="ko-KR" altLang="en-US" sz="500" dirty="0"/>
              <a:t>풀에 보관 중인 커넥션이 유효한지 검사할지 여부</a:t>
            </a:r>
          </a:p>
          <a:p>
            <a:r>
              <a:rPr lang="ko-KR" altLang="en-US" sz="500" dirty="0"/>
              <a:t>			</a:t>
            </a:r>
            <a:r>
              <a:rPr lang="en-US" altLang="ko-KR" sz="500" dirty="0" err="1"/>
              <a:t>poolConfig.setTestWhileIdle</a:t>
            </a:r>
            <a:r>
              <a:rPr lang="en-US" altLang="ko-KR" sz="500" dirty="0"/>
              <a:t>(true);</a:t>
            </a:r>
          </a:p>
          <a:p>
            <a:r>
              <a:rPr lang="en-US" altLang="ko-KR" sz="500" dirty="0"/>
              <a:t>			//</a:t>
            </a:r>
            <a:r>
              <a:rPr lang="ko-KR" altLang="en-US" sz="500" dirty="0"/>
              <a:t>커넥션 최소 개수</a:t>
            </a:r>
          </a:p>
          <a:p>
            <a:r>
              <a:rPr lang="ko-KR" altLang="en-US" sz="500" dirty="0"/>
              <a:t>			</a:t>
            </a:r>
            <a:r>
              <a:rPr lang="en-US" altLang="ko-KR" sz="500" dirty="0" err="1"/>
              <a:t>poolConfig.setMinIdle</a:t>
            </a:r>
            <a:r>
              <a:rPr lang="en-US" altLang="ko-KR" sz="500" dirty="0"/>
              <a:t>(4);</a:t>
            </a:r>
          </a:p>
          <a:p>
            <a:r>
              <a:rPr lang="en-US" altLang="ko-KR" sz="500" dirty="0"/>
              <a:t>			//</a:t>
            </a:r>
            <a:r>
              <a:rPr lang="ko-KR" altLang="en-US" sz="500" dirty="0"/>
              <a:t>커넥션 최대 개수</a:t>
            </a:r>
          </a:p>
          <a:p>
            <a:r>
              <a:rPr lang="ko-KR" altLang="en-US" sz="500" dirty="0"/>
              <a:t>			</a:t>
            </a:r>
            <a:r>
              <a:rPr lang="en-US" altLang="ko-KR" sz="500" dirty="0" err="1"/>
              <a:t>poolConfig.setMaxTotal</a:t>
            </a:r>
            <a:r>
              <a:rPr lang="en-US" altLang="ko-KR" sz="500" dirty="0"/>
              <a:t>(50);</a:t>
            </a:r>
          </a:p>
          <a:p>
            <a:r>
              <a:rPr lang="en-US" altLang="ko-KR" sz="500" dirty="0"/>
              <a:t>			//</a:t>
            </a:r>
            <a:r>
              <a:rPr lang="ko-KR" altLang="en-US" sz="500" dirty="0"/>
              <a:t>커넥션 풀의 설정 정보를 생성</a:t>
            </a:r>
            <a:r>
              <a:rPr lang="en-US" altLang="ko-KR" sz="500" dirty="0"/>
              <a:t>. </a:t>
            </a:r>
            <a:r>
              <a:rPr lang="ko-KR" altLang="en-US" sz="500" dirty="0" err="1"/>
              <a:t>생성자는</a:t>
            </a:r>
            <a:r>
              <a:rPr lang="ko-KR" altLang="en-US" sz="500" dirty="0"/>
              <a:t> </a:t>
            </a:r>
            <a:r>
              <a:rPr lang="en-US" altLang="ko-KR" sz="500" dirty="0" err="1"/>
              <a:t>PoolableConnection</a:t>
            </a:r>
            <a:r>
              <a:rPr lang="ko-KR" altLang="en-US" sz="500" dirty="0"/>
              <a:t>을 생성할 때 사용할 </a:t>
            </a:r>
            <a:r>
              <a:rPr lang="ko-KR" altLang="en-US" sz="500" dirty="0" err="1"/>
              <a:t>팩토리와</a:t>
            </a:r>
            <a:r>
              <a:rPr lang="ko-KR" altLang="en-US" sz="500" dirty="0"/>
              <a:t> 커넥션 풀 설정을 </a:t>
            </a:r>
            <a:r>
              <a:rPr lang="ko-KR" altLang="en-US" sz="500" dirty="0" err="1"/>
              <a:t>파라미터로</a:t>
            </a:r>
            <a:r>
              <a:rPr lang="ko-KR" altLang="en-US" sz="500" dirty="0"/>
              <a:t> 전달받음</a:t>
            </a:r>
          </a:p>
          <a:p>
            <a:r>
              <a:rPr lang="ko-KR" altLang="en-US" sz="500" dirty="0"/>
              <a:t>			</a:t>
            </a:r>
            <a:r>
              <a:rPr lang="en-US" altLang="ko-KR" sz="500" dirty="0" err="1"/>
              <a:t>GenericObjectPool</a:t>
            </a:r>
            <a:r>
              <a:rPr lang="en-US" altLang="ko-KR" sz="500" dirty="0"/>
              <a:t>&lt;</a:t>
            </a:r>
            <a:r>
              <a:rPr lang="en-US" altLang="ko-KR" sz="500" dirty="0" err="1"/>
              <a:t>PoolableConnection</a:t>
            </a:r>
            <a:r>
              <a:rPr lang="en-US" altLang="ko-KR" sz="500" dirty="0"/>
              <a:t>&gt; </a:t>
            </a:r>
            <a:r>
              <a:rPr lang="en-US" altLang="ko-KR" sz="500" dirty="0" err="1"/>
              <a:t>connectionPool</a:t>
            </a:r>
            <a:r>
              <a:rPr lang="en-US" altLang="ko-KR" sz="500" dirty="0"/>
              <a:t> = new </a:t>
            </a:r>
            <a:r>
              <a:rPr lang="en-US" altLang="ko-KR" sz="500" dirty="0" err="1"/>
              <a:t>GenericObjectPool</a:t>
            </a:r>
            <a:r>
              <a:rPr lang="en-US" altLang="ko-KR" sz="500" dirty="0"/>
              <a:t>&lt;&gt;(</a:t>
            </a:r>
            <a:r>
              <a:rPr lang="en-US" altLang="ko-KR" sz="500" dirty="0" err="1"/>
              <a:t>poolableConnFactory</a:t>
            </a:r>
            <a:r>
              <a:rPr lang="en-US" altLang="ko-KR" sz="500" dirty="0"/>
              <a:t>, </a:t>
            </a:r>
            <a:r>
              <a:rPr lang="en-US" altLang="ko-KR" sz="500" dirty="0" err="1"/>
              <a:t>poolConfig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/>
              <a:t>			//</a:t>
            </a:r>
            <a:r>
              <a:rPr lang="en-US" altLang="ko-KR" sz="500" dirty="0" err="1"/>
              <a:t>PoolableconnectionFactory</a:t>
            </a:r>
            <a:r>
              <a:rPr lang="ko-KR" altLang="en-US" sz="500" dirty="0"/>
              <a:t>에도 생성된 커넥션 풀을 연결함</a:t>
            </a:r>
            <a:r>
              <a:rPr lang="en-US" altLang="ko-KR" sz="500" dirty="0"/>
              <a:t>.</a:t>
            </a:r>
          </a:p>
          <a:p>
            <a:r>
              <a:rPr lang="en-US" altLang="ko-KR" sz="500" dirty="0"/>
              <a:t>			</a:t>
            </a:r>
            <a:r>
              <a:rPr lang="en-US" altLang="ko-KR" sz="500" dirty="0" err="1"/>
              <a:t>poolableConnFactory.setPool</a:t>
            </a:r>
            <a:r>
              <a:rPr lang="en-US" altLang="ko-KR" sz="500" dirty="0"/>
              <a:t>(</a:t>
            </a:r>
            <a:r>
              <a:rPr lang="en-US" altLang="ko-KR" sz="500" dirty="0" err="1"/>
              <a:t>connectionPool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/>
              <a:t>			//</a:t>
            </a:r>
            <a:r>
              <a:rPr lang="ko-KR" altLang="en-US" sz="500" dirty="0"/>
              <a:t>커넥션 풀을 제공하는 </a:t>
            </a:r>
            <a:r>
              <a:rPr lang="en-US" altLang="ko-KR" sz="500" dirty="0"/>
              <a:t>JDBC </a:t>
            </a:r>
            <a:r>
              <a:rPr lang="ko-KR" altLang="en-US" sz="500" dirty="0"/>
              <a:t>드라이버를 등록함</a:t>
            </a:r>
          </a:p>
          <a:p>
            <a:r>
              <a:rPr lang="ko-KR" altLang="en-US" sz="500" dirty="0"/>
              <a:t>			</a:t>
            </a:r>
            <a:r>
              <a:rPr lang="en-US" altLang="ko-KR" sz="500" dirty="0" err="1"/>
              <a:t>Class.forName</a:t>
            </a:r>
            <a:r>
              <a:rPr lang="en-US" altLang="ko-KR" sz="500" dirty="0"/>
              <a:t>("org.apache.commons.dbcp2.PoolingDriver");</a:t>
            </a:r>
          </a:p>
          <a:p>
            <a:r>
              <a:rPr lang="en-US" altLang="ko-KR" sz="500" dirty="0"/>
              <a:t>			</a:t>
            </a:r>
            <a:r>
              <a:rPr lang="en-US" altLang="ko-KR" sz="500" dirty="0" err="1"/>
              <a:t>PoolingDriver</a:t>
            </a:r>
            <a:r>
              <a:rPr lang="en-US" altLang="ko-KR" sz="500" dirty="0"/>
              <a:t> driver = (</a:t>
            </a:r>
            <a:r>
              <a:rPr lang="en-US" altLang="ko-KR" sz="500" dirty="0" err="1"/>
              <a:t>PoolingDriver</a:t>
            </a:r>
            <a:r>
              <a:rPr lang="en-US" altLang="ko-KR" sz="500" dirty="0"/>
              <a:t>)</a:t>
            </a:r>
            <a:r>
              <a:rPr lang="en-US" altLang="ko-KR" sz="500" dirty="0" err="1"/>
              <a:t>DriverManager.getDriver</a:t>
            </a:r>
            <a:r>
              <a:rPr lang="en-US" altLang="ko-KR" sz="500" dirty="0"/>
              <a:t>("</a:t>
            </a:r>
            <a:r>
              <a:rPr lang="en-US" altLang="ko-KR" sz="500" dirty="0" err="1"/>
              <a:t>jdbc:apache:commons:dbcp</a:t>
            </a:r>
            <a:r>
              <a:rPr lang="en-US" altLang="ko-KR" sz="500" dirty="0"/>
              <a:t>:");</a:t>
            </a:r>
          </a:p>
          <a:p>
            <a:r>
              <a:rPr lang="en-US" altLang="ko-KR" sz="500" dirty="0"/>
              <a:t>			//</a:t>
            </a:r>
            <a:r>
              <a:rPr lang="ko-KR" altLang="en-US" sz="500" dirty="0"/>
              <a:t>커넥션 풀 드라이버에 생성된 커넥션 풀을 등록함</a:t>
            </a:r>
            <a:r>
              <a:rPr lang="en-US" altLang="ko-KR" sz="500" dirty="0"/>
              <a:t>.</a:t>
            </a:r>
          </a:p>
          <a:p>
            <a:r>
              <a:rPr lang="en-US" altLang="ko-KR" sz="500" dirty="0"/>
              <a:t>			//chapter14</a:t>
            </a:r>
            <a:r>
              <a:rPr lang="ko-KR" altLang="en-US" sz="500" dirty="0"/>
              <a:t>를 커넥션 풀 이름으로 주는 경우 프로그램에서 사용하는 </a:t>
            </a:r>
            <a:r>
              <a:rPr lang="en-US" altLang="ko-KR" sz="500" dirty="0"/>
              <a:t>JDBC URL</a:t>
            </a:r>
            <a:r>
              <a:rPr lang="ko-KR" altLang="en-US" sz="500" dirty="0"/>
              <a:t>은 </a:t>
            </a:r>
            <a:r>
              <a:rPr lang="en-US" altLang="ko-KR" sz="500" dirty="0"/>
              <a:t>"jdbc:apache:commons:dbcp:chaper14"</a:t>
            </a:r>
            <a:r>
              <a:rPr lang="ko-KR" altLang="en-US" sz="500" dirty="0"/>
              <a:t>가 됨</a:t>
            </a:r>
          </a:p>
          <a:p>
            <a:r>
              <a:rPr lang="ko-KR" altLang="en-US" sz="500" dirty="0"/>
              <a:t>			</a:t>
            </a:r>
            <a:r>
              <a:rPr lang="en-US" altLang="ko-KR" sz="500" dirty="0" err="1"/>
              <a:t>driver.registerPool</a:t>
            </a:r>
            <a:r>
              <a:rPr lang="en-US" altLang="ko-KR" sz="500" dirty="0"/>
              <a:t>("guestbook", </a:t>
            </a:r>
            <a:r>
              <a:rPr lang="en-US" altLang="ko-KR" sz="500" dirty="0" err="1"/>
              <a:t>connectionPool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/>
              <a:t>		}catch(Exception e) {</a:t>
            </a:r>
          </a:p>
          <a:p>
            <a:r>
              <a:rPr lang="en-US" altLang="ko-KR" sz="500" dirty="0"/>
              <a:t>			throw new </a:t>
            </a:r>
            <a:r>
              <a:rPr lang="en-US" altLang="ko-KR" sz="500" dirty="0" err="1"/>
              <a:t>RuntimeException</a:t>
            </a:r>
            <a:r>
              <a:rPr lang="en-US" altLang="ko-KR" sz="500" dirty="0"/>
              <a:t>(e);</a:t>
            </a:r>
          </a:p>
          <a:p>
            <a:r>
              <a:rPr lang="en-US" altLang="ko-KR" sz="500" dirty="0"/>
              <a:t>		}</a:t>
            </a:r>
          </a:p>
          <a:p>
            <a:r>
              <a:rPr lang="en-US" altLang="ko-KR" sz="500" dirty="0"/>
              <a:t>	}</a:t>
            </a:r>
          </a:p>
          <a:p>
            <a:r>
              <a:rPr lang="en-US" altLang="ko-KR" sz="500" dirty="0"/>
              <a:t>	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2043962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\OracleDriverLoader.java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73469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jdbc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javax.servlet.ServletConfig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javax.servlet.ServletException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javax.servlet.http.HttpServlet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//</a:t>
            </a:r>
            <a:r>
              <a:rPr lang="en-US" altLang="ko-KR" sz="1400" dirty="0" err="1"/>
              <a:t>HttpServlet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상속함</a:t>
            </a:r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OracleDriverLoader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HttpServlet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//Servlet</a:t>
            </a:r>
            <a:r>
              <a:rPr lang="ko-KR" altLang="en-US" sz="1400" dirty="0"/>
              <a:t>을 초기화할 때 호출되는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구현함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public void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ServletConfig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) throws </a:t>
            </a:r>
            <a:r>
              <a:rPr lang="en-US" altLang="ko-KR" sz="1400" dirty="0" err="1"/>
              <a:t>ServletException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	try {</a:t>
            </a:r>
          </a:p>
          <a:p>
            <a:r>
              <a:rPr lang="en-US" altLang="ko-KR" sz="1400" dirty="0"/>
              <a:t>			//Oracle JDBC </a:t>
            </a:r>
            <a:r>
              <a:rPr lang="ko-KR" altLang="en-US" sz="1400" dirty="0"/>
              <a:t>드라이버를 </a:t>
            </a:r>
            <a:r>
              <a:rPr lang="ko-KR" altLang="en-US" sz="1400" dirty="0" err="1"/>
              <a:t>로딩함</a:t>
            </a:r>
            <a:endParaRPr lang="ko-KR" altLang="en-US" sz="1400" dirty="0"/>
          </a:p>
          <a:p>
            <a:r>
              <a:rPr lang="ko-KR" altLang="en-US" sz="1400" dirty="0"/>
              <a:t>			</a:t>
            </a:r>
            <a:r>
              <a:rPr lang="en-US" altLang="ko-KR" sz="1400" dirty="0" err="1"/>
              <a:t>Class.forName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oracle.jdbc.driver.OracleDriver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	}catch(Exception ex) {</a:t>
            </a:r>
          </a:p>
          <a:p>
            <a:r>
              <a:rPr lang="en-US" altLang="ko-KR" sz="1400" dirty="0"/>
              <a:t>			//JDBC driver loading </a:t>
            </a:r>
            <a:r>
              <a:rPr lang="ko-KR" altLang="en-US" sz="1400" dirty="0"/>
              <a:t>과정에서 문제가 있을 경우 </a:t>
            </a:r>
            <a:r>
              <a:rPr lang="en-US" altLang="ko-KR" sz="1400" dirty="0"/>
              <a:t>exception</a:t>
            </a:r>
            <a:r>
              <a:rPr lang="ko-KR" altLang="en-US" sz="1400" dirty="0"/>
              <a:t>을 발생시킴</a:t>
            </a:r>
          </a:p>
          <a:p>
            <a:r>
              <a:rPr lang="ko-KR" altLang="en-US" sz="1400" dirty="0"/>
              <a:t>			</a:t>
            </a:r>
            <a:r>
              <a:rPr lang="en-US" altLang="ko-KR" sz="1400" dirty="0"/>
              <a:t>throw new </a:t>
            </a:r>
            <a:r>
              <a:rPr lang="en-US" altLang="ko-KR" sz="1400" dirty="0" err="1"/>
              <a:t>ServletException</a:t>
            </a:r>
            <a:r>
              <a:rPr lang="en-US" altLang="ko-KR" sz="1400" dirty="0"/>
              <a:t>(ex);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237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\WEB-INF\web.xml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891730"/>
            <a:ext cx="6956776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&lt;?xml version="1.0" encoding="UTF-8"?&gt;</a:t>
            </a:r>
          </a:p>
          <a:p>
            <a:r>
              <a:rPr lang="en-US" altLang="ko-KR" sz="1600" dirty="0"/>
              <a:t>&lt;web-app </a:t>
            </a:r>
            <a:r>
              <a:rPr lang="en-US" altLang="ko-KR" sz="1600" dirty="0" err="1"/>
              <a:t>xmlns:xsi</a:t>
            </a:r>
            <a:r>
              <a:rPr lang="en-US" altLang="ko-KR" sz="1600" dirty="0"/>
              <a:t>="http://www.w3.org/2001/XMLSchema-instance" </a:t>
            </a:r>
            <a:r>
              <a:rPr lang="en-US" altLang="ko-KR" sz="1600" dirty="0" smtClean="0"/>
              <a:t>…..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&lt;display-name&gt;</a:t>
            </a:r>
            <a:r>
              <a:rPr lang="en-US" altLang="ko-KR" sz="1600" dirty="0" err="1"/>
              <a:t>dditServletExtends</a:t>
            </a:r>
            <a:r>
              <a:rPr lang="en-US" altLang="ko-KR" sz="1600" dirty="0"/>
              <a:t>&lt;/display-name&gt;</a:t>
            </a:r>
          </a:p>
          <a:p>
            <a:r>
              <a:rPr lang="en-US" altLang="ko-KR" sz="1600" dirty="0"/>
              <a:t>  &lt;welcome-file-list&gt;</a:t>
            </a:r>
          </a:p>
          <a:p>
            <a:r>
              <a:rPr lang="en-US" altLang="ko-KR" sz="1600" dirty="0"/>
              <a:t>    &lt;welcome-file&gt;index.html&lt;/welcome-file&gt;</a:t>
            </a:r>
          </a:p>
          <a:p>
            <a:r>
              <a:rPr lang="en-US" altLang="ko-KR" sz="1600" dirty="0"/>
              <a:t>    &lt;welcome-file&gt;index.htm&lt;/welcome-file&gt;</a:t>
            </a:r>
          </a:p>
          <a:p>
            <a:r>
              <a:rPr lang="en-US" altLang="ko-KR" sz="1600" dirty="0"/>
              <a:t>    &lt;welcome-file&gt;</a:t>
            </a:r>
            <a:r>
              <a:rPr lang="en-US" altLang="ko-KR" sz="1600" dirty="0" err="1"/>
              <a:t>index.jsp</a:t>
            </a:r>
            <a:r>
              <a:rPr lang="en-US" altLang="ko-KR" sz="1600" dirty="0"/>
              <a:t>&lt;/welcome-file&gt;</a:t>
            </a:r>
          </a:p>
          <a:p>
            <a:r>
              <a:rPr lang="en-US" altLang="ko-KR" sz="1600" dirty="0"/>
              <a:t>    &lt;welcome-file&gt;default.html&lt;/welcome-file&gt;</a:t>
            </a:r>
          </a:p>
          <a:p>
            <a:r>
              <a:rPr lang="en-US" altLang="ko-KR" sz="1600" dirty="0"/>
              <a:t>    &lt;welcome-file&gt;default.htm&lt;/welcome-file&gt;</a:t>
            </a:r>
          </a:p>
          <a:p>
            <a:r>
              <a:rPr lang="en-US" altLang="ko-KR" sz="1600" dirty="0"/>
              <a:t>    &lt;welcome-file&gt;</a:t>
            </a:r>
            <a:r>
              <a:rPr lang="en-US" altLang="ko-KR" sz="1600" dirty="0" err="1"/>
              <a:t>default.jsp</a:t>
            </a:r>
            <a:r>
              <a:rPr lang="en-US" altLang="ko-KR" sz="1600" dirty="0"/>
              <a:t>&lt;/welcome-file&gt;</a:t>
            </a:r>
          </a:p>
          <a:p>
            <a:r>
              <a:rPr lang="en-US" altLang="ko-KR" sz="1600" dirty="0"/>
              <a:t>  &lt;/welcome-file-list&gt;</a:t>
            </a:r>
          </a:p>
          <a:p>
            <a:r>
              <a:rPr lang="en-US" altLang="ko-KR" sz="1600" dirty="0"/>
              <a:t>  &lt;servlet&gt;</a:t>
            </a:r>
          </a:p>
          <a:p>
            <a:r>
              <a:rPr lang="en-US" altLang="ko-KR" sz="1600" dirty="0"/>
              <a:t>  	&lt;servlet-name&gt;</a:t>
            </a:r>
            <a:r>
              <a:rPr lang="en-US" altLang="ko-KR" sz="1600" dirty="0" err="1"/>
              <a:t>oracleDriverLoader</a:t>
            </a:r>
            <a:r>
              <a:rPr lang="en-US" altLang="ko-KR" sz="1600" dirty="0"/>
              <a:t>&lt;/servlet-name&gt;</a:t>
            </a:r>
          </a:p>
          <a:p>
            <a:r>
              <a:rPr lang="en-US" altLang="ko-KR" sz="1600" dirty="0"/>
              <a:t>  	&lt;servlet-class&gt;</a:t>
            </a:r>
            <a:r>
              <a:rPr lang="en-US" altLang="ko-KR" sz="1600" dirty="0" err="1"/>
              <a:t>jdbc.OracleDriverLoader</a:t>
            </a:r>
            <a:r>
              <a:rPr lang="en-US" altLang="ko-KR" sz="1600" dirty="0"/>
              <a:t>&lt;/servlet-class&gt;</a:t>
            </a:r>
          </a:p>
          <a:p>
            <a:r>
              <a:rPr lang="en-US" altLang="ko-KR" sz="1600" dirty="0"/>
              <a:t>  	&lt;load-on-startup&gt;1&lt;/load-on-startup&gt;</a:t>
            </a:r>
          </a:p>
          <a:p>
            <a:r>
              <a:rPr lang="en-US" altLang="ko-KR" sz="1600" dirty="0"/>
              <a:t>  &lt;/servlet&gt;</a:t>
            </a:r>
          </a:p>
          <a:p>
            <a:r>
              <a:rPr lang="en-US" altLang="ko-KR" sz="1600" dirty="0"/>
              <a:t>  &lt;servlet&gt;</a:t>
            </a:r>
          </a:p>
          <a:p>
            <a:r>
              <a:rPr lang="en-US" altLang="ko-KR" sz="1600" dirty="0"/>
              <a:t>  	&lt;servlet-name&gt;</a:t>
            </a:r>
            <a:r>
              <a:rPr lang="en-US" altLang="ko-KR" sz="1600" dirty="0" err="1"/>
              <a:t>DBCPInit</a:t>
            </a:r>
            <a:r>
              <a:rPr lang="en-US" altLang="ko-KR" sz="1600" dirty="0"/>
              <a:t>&lt;/servlet-name&gt;</a:t>
            </a:r>
          </a:p>
          <a:p>
            <a:r>
              <a:rPr lang="en-US" altLang="ko-KR" sz="1600" dirty="0"/>
              <a:t>  	&lt;servlet-class&gt;</a:t>
            </a:r>
            <a:r>
              <a:rPr lang="en-US" altLang="ko-KR" sz="1600" dirty="0" err="1"/>
              <a:t>jdbc.DBCPInit</a:t>
            </a:r>
            <a:r>
              <a:rPr lang="en-US" altLang="ko-KR" sz="1600" dirty="0"/>
              <a:t>&lt;/servlet-class&gt;</a:t>
            </a:r>
          </a:p>
          <a:p>
            <a:r>
              <a:rPr lang="en-US" altLang="ko-KR" sz="1600" dirty="0"/>
              <a:t>  	&lt;load-on-startup&gt;1&lt;/load-on-startup&gt;</a:t>
            </a:r>
          </a:p>
          <a:p>
            <a:r>
              <a:rPr lang="en-US" altLang="ko-KR" sz="1600" dirty="0"/>
              <a:t>  &lt;/servlet&gt;</a:t>
            </a:r>
          </a:p>
          <a:p>
            <a:r>
              <a:rPr lang="en-US" altLang="ko-KR" sz="1600" dirty="0"/>
              <a:t>&lt;/web-app&gt;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905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Web Module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6" y="1052736"/>
            <a:ext cx="7212930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20605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기동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4927000" cy="5328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654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만을 이용하는 경우의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수행하는 코드가 중복될 가능성이 높음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 변경 발생 시 여러 코드에 동일한 수정 반영해 주어야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누락될 가능성 발생 → 버그 발생 가능성 높음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fig13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4467225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GUESTBOOK_MESSAGE 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762574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CREATE TABLE GUESTBOOK_MESSAGE(</a:t>
            </a:r>
          </a:p>
          <a:p>
            <a:r>
              <a:rPr lang="en-US" altLang="ko-KR" dirty="0"/>
              <a:t>    MESSAGE_ID NUMBER,</a:t>
            </a:r>
          </a:p>
          <a:p>
            <a:r>
              <a:rPr lang="en-US" altLang="ko-KR" dirty="0"/>
              <a:t>    GUEST_NAME VARCHAR2(300),</a:t>
            </a:r>
          </a:p>
          <a:p>
            <a:r>
              <a:rPr lang="en-US" altLang="ko-KR" dirty="0"/>
              <a:t>    PASSWORD VARCHAR2(100),</a:t>
            </a:r>
          </a:p>
          <a:p>
            <a:r>
              <a:rPr lang="en-US" altLang="ko-KR" dirty="0"/>
              <a:t>    MESSAGE VARCHAR2(4000),</a:t>
            </a:r>
          </a:p>
          <a:p>
            <a:r>
              <a:rPr lang="en-US" altLang="ko-KR" dirty="0"/>
              <a:t>    CONSTRAINT PK_GUESTBOOK_MESSGE PRIMARY KEY(MESSAGE_ID)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6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\guestbook\model\Message.java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5433490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1309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4248472" cy="5565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76325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\guestbook\model\Message.java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863683"/>
            <a:ext cx="4962256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guestbook.model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class Message {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id;</a:t>
            </a:r>
          </a:p>
          <a:p>
            <a:r>
              <a:rPr lang="en-US" altLang="ko-KR" sz="1400" dirty="0"/>
              <a:t>	private String </a:t>
            </a:r>
            <a:r>
              <a:rPr lang="en-US" altLang="ko-KR" sz="1400" dirty="0" err="1"/>
              <a:t>guestName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private String password;</a:t>
            </a:r>
          </a:p>
          <a:p>
            <a:r>
              <a:rPr lang="en-US" altLang="ko-KR" sz="1400" dirty="0"/>
              <a:t>	private String message;</a:t>
            </a:r>
          </a:p>
          <a:p>
            <a:r>
              <a:rPr lang="en-US" altLang="ko-KR" sz="1400" dirty="0"/>
              <a:t>	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getId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	return id;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public void </a:t>
            </a:r>
            <a:r>
              <a:rPr lang="en-US" altLang="ko-KR" sz="1400" dirty="0" err="1"/>
              <a:t>setId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id) {</a:t>
            </a:r>
          </a:p>
          <a:p>
            <a:r>
              <a:rPr lang="en-US" altLang="ko-KR" sz="1400" dirty="0"/>
              <a:t>		this.id = id;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public String </a:t>
            </a:r>
            <a:r>
              <a:rPr lang="en-US" altLang="ko-KR" sz="1400" dirty="0" err="1"/>
              <a:t>getGuestName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	return </a:t>
            </a:r>
            <a:r>
              <a:rPr lang="en-US" altLang="ko-KR" sz="1400" dirty="0" err="1"/>
              <a:t>guestName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public void </a:t>
            </a:r>
            <a:r>
              <a:rPr lang="en-US" altLang="ko-KR" sz="1400" dirty="0" err="1"/>
              <a:t>setGuestName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guestName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this.guestName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guestName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public String </a:t>
            </a:r>
            <a:r>
              <a:rPr lang="en-US" altLang="ko-KR" sz="1400" dirty="0" err="1"/>
              <a:t>getPassword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	return password;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public void </a:t>
            </a:r>
            <a:r>
              <a:rPr lang="en-US" altLang="ko-KR" sz="1400" dirty="0" err="1"/>
              <a:t>setPassword</a:t>
            </a:r>
            <a:r>
              <a:rPr lang="en-US" altLang="ko-KR" sz="1400" dirty="0"/>
              <a:t>(String password)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this.password</a:t>
            </a:r>
            <a:r>
              <a:rPr lang="en-US" altLang="ko-KR" sz="1400" dirty="0"/>
              <a:t> = password;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74762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\guestbook\model\Message.java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290026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public String </a:t>
            </a:r>
            <a:r>
              <a:rPr lang="en-US" altLang="ko-KR" sz="1600" dirty="0" err="1"/>
              <a:t>getMessage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/>
              <a:t>		return message;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public void </a:t>
            </a:r>
            <a:r>
              <a:rPr lang="en-US" altLang="ko-KR" sz="1600" dirty="0" err="1"/>
              <a:t>setMessage</a:t>
            </a:r>
            <a:r>
              <a:rPr lang="en-US" altLang="ko-KR" sz="1600" dirty="0"/>
              <a:t>(String message) 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this.message</a:t>
            </a:r>
            <a:r>
              <a:rPr lang="en-US" altLang="ko-KR" sz="1600" dirty="0"/>
              <a:t> = message;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public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hasPassword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/>
              <a:t>		return password != null &amp;&amp; !</a:t>
            </a:r>
            <a:r>
              <a:rPr lang="en-US" altLang="ko-KR" sz="1600" dirty="0" err="1"/>
              <a:t>password.isEmpty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//</a:t>
            </a:r>
            <a:r>
              <a:rPr lang="ko-KR" altLang="en-US" sz="1600" dirty="0" err="1"/>
              <a:t>파라미터로</a:t>
            </a:r>
            <a:r>
              <a:rPr lang="ko-KR" altLang="en-US" sz="1600" dirty="0"/>
              <a:t> 전달받은 </a:t>
            </a:r>
            <a:r>
              <a:rPr lang="en-US" altLang="ko-KR" sz="1600" dirty="0" err="1"/>
              <a:t>pwd</a:t>
            </a:r>
            <a:r>
              <a:rPr lang="ko-KR" altLang="en-US" sz="1600" dirty="0"/>
              <a:t>가 암호를 저장한 </a:t>
            </a:r>
            <a:r>
              <a:rPr lang="en-US" altLang="ko-KR" sz="1600" dirty="0"/>
              <a:t>password </a:t>
            </a:r>
            <a:r>
              <a:rPr lang="ko-KR" altLang="en-US" sz="1600" dirty="0"/>
              <a:t>필드와 같은지 확인함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public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matchPassword</a:t>
            </a:r>
            <a:r>
              <a:rPr lang="en-US" altLang="ko-KR" sz="1600" dirty="0"/>
              <a:t>(String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		return password != null &amp;&amp; </a:t>
            </a:r>
            <a:r>
              <a:rPr lang="en-US" altLang="ko-KR" sz="1600" dirty="0" err="1"/>
              <a:t>password.equals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301208"/>
            <a:ext cx="8230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Message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guestbook_message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컬럼과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목록을 갖고 있음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227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ko-KR" altLang="ko-KR" b="1" dirty="0" err="1"/>
              <a:t>Java에서</a:t>
            </a:r>
            <a:r>
              <a:rPr lang="ko-KR" altLang="ko-KR" b="1" dirty="0"/>
              <a:t> </a:t>
            </a:r>
            <a:r>
              <a:rPr lang="ko-KR" altLang="ko-KR" b="1" dirty="0" err="1"/>
              <a:t>Singleton</a:t>
            </a:r>
            <a:r>
              <a:rPr lang="ko-KR" altLang="ko-KR" b="1" dirty="0"/>
              <a:t> 패턴이란?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236" y="750714"/>
            <a:ext cx="659507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Singleton</a:t>
            </a:r>
            <a:r>
              <a:rPr lang="en-US" altLang="ko-KR" sz="1400" dirty="0"/>
              <a:t>(</a:t>
            </a:r>
            <a:r>
              <a:rPr lang="ko-KR" altLang="en-US" sz="1400" dirty="0"/>
              <a:t>이하 </a:t>
            </a:r>
            <a:r>
              <a:rPr lang="ko-KR" altLang="en-US" sz="1400" dirty="0" err="1"/>
              <a:t>싱글톤</a:t>
            </a:r>
            <a:r>
              <a:rPr lang="en-US" altLang="ko-KR" sz="1400" dirty="0"/>
              <a:t>) </a:t>
            </a:r>
            <a:r>
              <a:rPr lang="ko-KR" altLang="en-US" sz="1400" dirty="0"/>
              <a:t>패턴은 자바에서 많이 사용한다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먼저 </a:t>
            </a:r>
            <a:r>
              <a:rPr lang="ko-KR" altLang="en-US" sz="1400" dirty="0" err="1"/>
              <a:t>싱글톤이란</a:t>
            </a:r>
            <a:r>
              <a:rPr lang="ko-KR" altLang="en-US" sz="1400" dirty="0"/>
              <a:t> 어떤 클래스가 최초 한번만 메모리를 할당하고</a:t>
            </a:r>
            <a:r>
              <a:rPr lang="en-US" altLang="ko-KR" sz="1400" dirty="0"/>
              <a:t>(Static) </a:t>
            </a:r>
            <a:endParaRPr lang="en-US" altLang="ko-KR" sz="1400" dirty="0" smtClean="0"/>
          </a:p>
          <a:p>
            <a:r>
              <a:rPr lang="ko-KR" altLang="en-US" sz="1400" dirty="0" smtClean="0"/>
              <a:t>그 </a:t>
            </a:r>
            <a:r>
              <a:rPr lang="ko-KR" altLang="en-US" sz="1400" dirty="0"/>
              <a:t>메모리에 객체를 만들어 사용하는 디자인 </a:t>
            </a:r>
            <a:r>
              <a:rPr lang="ko-KR" altLang="en-US" sz="1400" dirty="0" smtClean="0"/>
              <a:t>패턴을 </a:t>
            </a:r>
            <a:r>
              <a:rPr lang="ko-KR" altLang="en-US" sz="1400" dirty="0"/>
              <a:t>의미한다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smtClean="0"/>
              <a:t>즉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생성자의 호출이 반복적으로 이뤄져도 실제로 생성되는 객체는 최초 생성된 </a:t>
            </a:r>
            <a:endParaRPr lang="en-US" altLang="ko-KR" sz="1400" dirty="0" smtClean="0"/>
          </a:p>
          <a:p>
            <a:r>
              <a:rPr lang="ko-KR" altLang="en-US" sz="1400" dirty="0" smtClean="0"/>
              <a:t>객체를 </a:t>
            </a:r>
            <a:r>
              <a:rPr lang="ko-KR" altLang="en-US" sz="1400" dirty="0"/>
              <a:t>반환 해주는 것이다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63236" y="2060848"/>
            <a:ext cx="701948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ExampleClass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//</a:t>
            </a:r>
            <a:r>
              <a:rPr lang="en-US" altLang="ko-KR" sz="1400" dirty="0" smtClean="0"/>
              <a:t>Instance</a:t>
            </a:r>
            <a:r>
              <a:rPr lang="ko-KR" altLang="en-US" sz="1400" dirty="0" smtClean="0"/>
              <a:t>라는 전역 변수 선언</a:t>
            </a:r>
            <a:r>
              <a:rPr lang="en-US" altLang="ko-KR" sz="1400" dirty="0" smtClean="0"/>
              <a:t>. Static</a:t>
            </a:r>
            <a:r>
              <a:rPr lang="ko-KR" altLang="en-US" sz="1400" dirty="0" smtClean="0"/>
              <a:t>을 줌으로써 </a:t>
            </a:r>
            <a:r>
              <a:rPr lang="en-US" altLang="ko-KR" sz="1400" dirty="0" smtClean="0"/>
              <a:t>instance</a:t>
            </a:r>
            <a:r>
              <a:rPr lang="ko-KR" altLang="en-US" sz="1400" dirty="0" smtClean="0"/>
              <a:t>화 하지 않고 사용할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수 있게 하였지만 접근 </a:t>
            </a:r>
            <a:r>
              <a:rPr lang="ko-KR" altLang="en-US" sz="1400" dirty="0" err="1" smtClean="0"/>
              <a:t>제한자가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private</a:t>
            </a:r>
            <a:r>
              <a:rPr lang="ko-KR" altLang="en-US" sz="1400" dirty="0" smtClean="0"/>
              <a:t>로 되어 있어 직접적인 접근은 불가능</a:t>
            </a:r>
            <a:endParaRPr lang="en-US" altLang="ko-KR" sz="1400" dirty="0"/>
          </a:p>
          <a:p>
            <a:r>
              <a:rPr lang="en-US" altLang="ko-KR" sz="1400" dirty="0"/>
              <a:t>    private static </a:t>
            </a:r>
            <a:r>
              <a:rPr lang="en-US" altLang="ko-KR" sz="1400" dirty="0" err="1"/>
              <a:t>ExampleClass</a:t>
            </a:r>
            <a:r>
              <a:rPr lang="en-US" altLang="ko-KR" sz="1400" dirty="0"/>
              <a:t> instance = new </a:t>
            </a:r>
            <a:r>
              <a:rPr lang="en-US" altLang="ko-KR" sz="1400" dirty="0" err="1"/>
              <a:t>ExampleClass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//private </a:t>
            </a:r>
            <a:r>
              <a:rPr lang="en-US" altLang="ko-KR" sz="1400" dirty="0" smtClean="0"/>
              <a:t>construct. </a:t>
            </a:r>
            <a:r>
              <a:rPr lang="ko-KR" altLang="en-US" sz="1400" dirty="0" err="1" smtClean="0"/>
              <a:t>생성자도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private</a:t>
            </a:r>
            <a:r>
              <a:rPr lang="ko-KR" altLang="en-US" sz="1400" dirty="0" smtClean="0"/>
              <a:t>로 되어 있어 </a:t>
            </a:r>
            <a:r>
              <a:rPr lang="en-US" altLang="ko-KR" sz="1400" dirty="0" smtClean="0"/>
              <a:t>new</a:t>
            </a:r>
            <a:r>
              <a:rPr lang="ko-KR" altLang="en-US" sz="1400" dirty="0" smtClean="0"/>
              <a:t>를 통한 객체 생성도 불가능</a:t>
            </a:r>
            <a:endParaRPr lang="en-US" altLang="ko-KR" sz="1400" dirty="0"/>
          </a:p>
          <a:p>
            <a:r>
              <a:rPr lang="en-US" altLang="ko-KR" sz="1400" dirty="0"/>
              <a:t>    private </a:t>
            </a:r>
            <a:r>
              <a:rPr lang="en-US" altLang="ko-KR" sz="1400" dirty="0" err="1"/>
              <a:t>ExampleClass</a:t>
            </a:r>
            <a:r>
              <a:rPr lang="en-US" altLang="ko-KR" sz="1400" dirty="0"/>
              <a:t>() {}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결국 </a:t>
            </a:r>
            <a:r>
              <a:rPr lang="en-US" altLang="ko-KR" sz="1400" dirty="0" err="1" smtClean="0"/>
              <a:t>getInstance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메서드를 통해서 해당 인스턴스를 얻을 수 있게 됨</a:t>
            </a:r>
            <a:endParaRPr lang="en-US" altLang="ko-KR" sz="1400" dirty="0"/>
          </a:p>
          <a:p>
            <a:r>
              <a:rPr lang="en-US" altLang="ko-KR" sz="1400" dirty="0"/>
              <a:t>    public static </a:t>
            </a:r>
            <a:r>
              <a:rPr lang="en-US" altLang="ko-KR" sz="1400" dirty="0" err="1"/>
              <a:t>ExampleClass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getInstance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return instance;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3236" y="5147135"/>
            <a:ext cx="643798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위에서도 언급된 바와 같이 한번의 객체 생성으로 </a:t>
            </a:r>
            <a:r>
              <a:rPr lang="ko-KR" altLang="en-US" sz="1400" dirty="0" smtClean="0"/>
              <a:t>재사용이 </a:t>
            </a:r>
            <a:r>
              <a:rPr lang="ko-KR" altLang="en-US" sz="1400" dirty="0"/>
              <a:t>가능하기 때문에 </a:t>
            </a:r>
            <a:endParaRPr lang="en-US" altLang="ko-KR" sz="1400" dirty="0" smtClean="0"/>
          </a:p>
          <a:p>
            <a:r>
              <a:rPr lang="ko-KR" altLang="en-US" sz="1400" dirty="0" smtClean="0"/>
              <a:t>메모리 </a:t>
            </a:r>
            <a:r>
              <a:rPr lang="ko-KR" altLang="en-US" sz="1400" dirty="0"/>
              <a:t>낭비를 방지할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smtClean="0"/>
              <a:t>또한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싱글톤으로</a:t>
            </a:r>
            <a:r>
              <a:rPr lang="ko-KR" altLang="en-US" sz="1400" dirty="0"/>
              <a:t> 생성된 객체는 무조건 </a:t>
            </a:r>
            <a:r>
              <a:rPr lang="ko-KR" altLang="en-US" sz="1400" dirty="0" smtClean="0"/>
              <a:t>한 번 </a:t>
            </a:r>
            <a:r>
              <a:rPr lang="ko-KR" altLang="en-US" sz="1400" dirty="0"/>
              <a:t>생성으로 </a:t>
            </a:r>
            <a:r>
              <a:rPr lang="ko-KR" altLang="en-US" sz="1400" dirty="0" err="1"/>
              <a:t>전역성을</a:t>
            </a:r>
            <a:r>
              <a:rPr lang="ko-KR" altLang="en-US" sz="1400" dirty="0"/>
              <a:t> 띄기에 다른 </a:t>
            </a:r>
            <a:endParaRPr lang="en-US" altLang="ko-KR" sz="1400" dirty="0" smtClean="0"/>
          </a:p>
          <a:p>
            <a:r>
              <a:rPr lang="ko-KR" altLang="en-US" sz="1400" dirty="0" smtClean="0"/>
              <a:t>객체와 </a:t>
            </a:r>
            <a:r>
              <a:rPr lang="ko-KR" altLang="en-US" sz="1400" dirty="0"/>
              <a:t>공유가 용이하다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이렇게만 보면 </a:t>
            </a:r>
            <a:r>
              <a:rPr lang="ko-KR" altLang="en-US" sz="1400" dirty="0" err="1"/>
              <a:t>싱글턴이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좋아보일</a:t>
            </a:r>
            <a:r>
              <a:rPr lang="ko-KR" altLang="en-US" sz="1400" dirty="0"/>
              <a:t> 수 있지만 문제점도 존재한다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858311" y="5013176"/>
            <a:ext cx="2071407" cy="1303510"/>
          </a:xfrm>
          <a:prstGeom prst="wedgeRoundRectCallout">
            <a:avLst>
              <a:gd name="adj1" fmla="val -64128"/>
              <a:gd name="adj2" fmla="val -3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싱글톤을</a:t>
            </a:r>
            <a:r>
              <a:rPr lang="ko-KR" altLang="en-US" dirty="0" smtClean="0"/>
              <a:t> 사용하는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22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</a:t>
            </a:r>
            <a:r>
              <a:rPr lang="en-US" altLang="ko-KR" dirty="0" err="1"/>
              <a:t>dao</a:t>
            </a:r>
            <a:r>
              <a:rPr lang="en-US" altLang="ko-KR" dirty="0"/>
              <a:t>\MessageDao.java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764704"/>
            <a:ext cx="7269939" cy="604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dirty="0"/>
              <a:t>package </a:t>
            </a:r>
            <a:r>
              <a:rPr lang="en-US" altLang="ko-KR" sz="900" dirty="0" err="1"/>
              <a:t>guestbook.dao</a:t>
            </a:r>
            <a:r>
              <a:rPr lang="en-US" altLang="ko-KR" sz="900" dirty="0"/>
              <a:t>;</a:t>
            </a:r>
          </a:p>
          <a:p>
            <a:endParaRPr lang="en-US" altLang="ko-KR" sz="900" dirty="0"/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java.sql.Connection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java.sql.PreparedStatement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java.sql.ResultSet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java.sql.SQLException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java.sql.Statement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java.util.ArrayList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java.util.Collections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java.util.List</a:t>
            </a:r>
            <a:r>
              <a:rPr lang="en-US" altLang="ko-KR" sz="900" dirty="0"/>
              <a:t>;</a:t>
            </a:r>
          </a:p>
          <a:p>
            <a:endParaRPr lang="en-US" altLang="ko-KR" sz="900" dirty="0"/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guestbook.model.Message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jdbc.JdbcUtil</a:t>
            </a:r>
            <a:r>
              <a:rPr lang="en-US" altLang="ko-KR" sz="900" dirty="0"/>
              <a:t>;</a:t>
            </a:r>
          </a:p>
          <a:p>
            <a:endParaRPr lang="en-US" altLang="ko-KR" sz="900" dirty="0"/>
          </a:p>
          <a:p>
            <a:r>
              <a:rPr lang="en-US" altLang="ko-KR" sz="900" dirty="0"/>
              <a:t>public class </a:t>
            </a:r>
            <a:r>
              <a:rPr lang="en-US" altLang="ko-KR" sz="900" dirty="0" err="1"/>
              <a:t>MessageDao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한 개 객체만 사용하도록 </a:t>
            </a:r>
            <a:r>
              <a:rPr lang="ko-KR" altLang="en-US" sz="900" dirty="0" err="1"/>
              <a:t>싱글톤</a:t>
            </a:r>
            <a:r>
              <a:rPr lang="ko-KR" altLang="en-US" sz="900" dirty="0"/>
              <a:t> 패턴을 적용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	//</a:t>
            </a:r>
            <a:r>
              <a:rPr lang="en-US" altLang="ko-KR" sz="900" dirty="0" err="1"/>
              <a:t>messageDao</a:t>
            </a:r>
            <a:r>
              <a:rPr lang="ko-KR" altLang="en-US" sz="900" dirty="0"/>
              <a:t>라는 전역 변수 선언</a:t>
            </a:r>
            <a:r>
              <a:rPr lang="en-US" altLang="ko-KR" sz="900" dirty="0"/>
              <a:t>. static</a:t>
            </a:r>
            <a:r>
              <a:rPr lang="ko-KR" altLang="en-US" sz="900" dirty="0"/>
              <a:t>을 줌으로써 </a:t>
            </a:r>
            <a:r>
              <a:rPr lang="en-US" altLang="ko-KR" sz="900" dirty="0"/>
              <a:t>instance</a:t>
            </a:r>
            <a:r>
              <a:rPr lang="ko-KR" altLang="en-US" sz="900" dirty="0"/>
              <a:t>화 하지 않고 사용할 수 있게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//</a:t>
            </a:r>
            <a:r>
              <a:rPr lang="ko-KR" altLang="en-US" sz="900" dirty="0"/>
              <a:t>하였지만</a:t>
            </a:r>
            <a:r>
              <a:rPr lang="en-US" altLang="ko-KR" sz="900" dirty="0"/>
              <a:t>, </a:t>
            </a:r>
            <a:r>
              <a:rPr lang="ko-KR" altLang="en-US" sz="900" dirty="0"/>
              <a:t>접근 </a:t>
            </a:r>
            <a:r>
              <a:rPr lang="ko-KR" altLang="en-US" sz="900" dirty="0" err="1"/>
              <a:t>제한자가</a:t>
            </a:r>
            <a:r>
              <a:rPr lang="ko-KR" altLang="en-US" sz="900" dirty="0"/>
              <a:t> </a:t>
            </a:r>
            <a:r>
              <a:rPr lang="en-US" altLang="ko-KR" sz="900" dirty="0"/>
              <a:t>private</a:t>
            </a:r>
            <a:r>
              <a:rPr lang="ko-KR" altLang="en-US" sz="900" dirty="0"/>
              <a:t>로 되어 있어 직접적인 접근은 불가능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private static </a:t>
            </a:r>
            <a:r>
              <a:rPr lang="en-US" altLang="ko-KR" sz="900" dirty="0" err="1"/>
              <a:t>MessageDao</a:t>
            </a:r>
            <a:r>
              <a:rPr lang="en-US" altLang="ko-KR" sz="900" dirty="0"/>
              <a:t> </a:t>
            </a:r>
            <a:r>
              <a:rPr lang="en-US" altLang="ko-KR" sz="900" dirty="0" err="1"/>
              <a:t>messageDao</a:t>
            </a:r>
            <a:r>
              <a:rPr lang="en-US" altLang="ko-KR" sz="900" dirty="0"/>
              <a:t> = new </a:t>
            </a:r>
            <a:r>
              <a:rPr lang="en-US" altLang="ko-KR" sz="900" dirty="0" err="1"/>
              <a:t>MessageDao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 err="1"/>
              <a:t>생성자도</a:t>
            </a:r>
            <a:r>
              <a:rPr lang="ko-KR" altLang="en-US" sz="900" dirty="0"/>
              <a:t> </a:t>
            </a:r>
            <a:r>
              <a:rPr lang="en-US" altLang="ko-KR" sz="900" dirty="0"/>
              <a:t>private</a:t>
            </a:r>
            <a:r>
              <a:rPr lang="ko-KR" altLang="en-US" sz="900" dirty="0"/>
              <a:t>로 되어 있어 </a:t>
            </a:r>
            <a:r>
              <a:rPr lang="en-US" altLang="ko-KR" sz="900" dirty="0"/>
              <a:t>new</a:t>
            </a:r>
            <a:r>
              <a:rPr lang="ko-KR" altLang="en-US" sz="900" dirty="0"/>
              <a:t>를 통한 객체 생성도 불가능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private </a:t>
            </a:r>
            <a:r>
              <a:rPr lang="en-US" altLang="ko-KR" sz="900" dirty="0" err="1"/>
              <a:t>MessageDao</a:t>
            </a:r>
            <a:r>
              <a:rPr lang="en-US" altLang="ko-KR" sz="900" dirty="0"/>
              <a:t>() {}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결국 </a:t>
            </a:r>
            <a:r>
              <a:rPr lang="en-US" altLang="ko-KR" sz="900" dirty="0" err="1"/>
              <a:t>getInstance</a:t>
            </a:r>
            <a:r>
              <a:rPr lang="en-US" altLang="ko-KR" sz="900" dirty="0"/>
              <a:t>() </a:t>
            </a:r>
            <a:r>
              <a:rPr lang="ko-KR" altLang="en-US" sz="900" dirty="0"/>
              <a:t>메서드를 통해서 해당 인스턴스를 얻을 수 있게 됨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public static </a:t>
            </a:r>
            <a:r>
              <a:rPr lang="en-US" altLang="ko-KR" sz="900" dirty="0" err="1"/>
              <a:t>MessageDao</a:t>
            </a:r>
            <a:r>
              <a:rPr lang="en-US" altLang="ko-KR" sz="900" dirty="0"/>
              <a:t> </a:t>
            </a:r>
            <a:r>
              <a:rPr lang="en-US" altLang="ko-KR" sz="900" dirty="0" err="1"/>
              <a:t>getInstance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</a:t>
            </a:r>
            <a:r>
              <a:rPr lang="en-US" altLang="ko-KR" sz="900" dirty="0" err="1"/>
              <a:t>messageDao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public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insert(Connection conn, Message message) throws </a:t>
            </a:r>
            <a:r>
              <a:rPr lang="en-US" altLang="ko-KR" sz="900" dirty="0" err="1"/>
              <a:t>SQLException</a:t>
            </a:r>
            <a:r>
              <a:rPr lang="en-US" altLang="ko-KR" sz="900" dirty="0"/>
              <a:t>{</a:t>
            </a:r>
          </a:p>
          <a:p>
            <a:r>
              <a:rPr lang="en-US" altLang="ko-KR" sz="900" dirty="0"/>
              <a:t>		</a:t>
            </a:r>
            <a:r>
              <a:rPr lang="en-US" altLang="ko-KR" sz="900" dirty="0" err="1"/>
              <a:t>PreparedStatement</a:t>
            </a:r>
            <a:r>
              <a:rPr lang="en-US" altLang="ko-KR" sz="900" dirty="0"/>
              <a:t> </a:t>
            </a:r>
            <a:r>
              <a:rPr lang="en-US" altLang="ko-KR" sz="900" dirty="0" err="1"/>
              <a:t>pstmt</a:t>
            </a:r>
            <a:r>
              <a:rPr lang="en-US" altLang="ko-KR" sz="900" dirty="0"/>
              <a:t> = null;</a:t>
            </a:r>
          </a:p>
          <a:p>
            <a:r>
              <a:rPr lang="en-US" altLang="ko-KR" sz="900" dirty="0"/>
              <a:t>		</a:t>
            </a:r>
          </a:p>
          <a:p>
            <a:r>
              <a:rPr lang="en-US" altLang="ko-KR" sz="900" dirty="0"/>
              <a:t>		try {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pstmt</a:t>
            </a:r>
            <a:r>
              <a:rPr lang="en-US" altLang="ko-KR" sz="900" dirty="0"/>
              <a:t> = </a:t>
            </a:r>
            <a:r>
              <a:rPr lang="en-US" altLang="ko-KR" sz="900" dirty="0" err="1"/>
              <a:t>conn.prepareStatement</a:t>
            </a:r>
            <a:r>
              <a:rPr lang="en-US" altLang="ko-KR" sz="900" dirty="0" smtClean="0"/>
              <a:t>(</a:t>
            </a:r>
          </a:p>
          <a:p>
            <a:pPr lvl="7"/>
            <a:r>
              <a:rPr lang="en-US" altLang="ko-KR" sz="900" dirty="0"/>
              <a:t>"insert into </a:t>
            </a:r>
            <a:r>
              <a:rPr lang="en-US" altLang="ko-KR" sz="900" dirty="0" err="1"/>
              <a:t>guestbook_message</a:t>
            </a:r>
            <a:r>
              <a:rPr lang="en-US" altLang="ko-KR" sz="900" dirty="0"/>
              <a:t> " +</a:t>
            </a:r>
          </a:p>
          <a:p>
            <a:pPr lvl="7"/>
            <a:r>
              <a:rPr lang="en-US" altLang="ko-KR" sz="900" dirty="0" smtClean="0"/>
              <a:t>"(</a:t>
            </a:r>
            <a:r>
              <a:rPr lang="en-US" altLang="ko-KR" sz="900" dirty="0" err="1"/>
              <a:t>message_id</a:t>
            </a:r>
            <a:r>
              <a:rPr lang="en-US" altLang="ko-KR" sz="900" dirty="0"/>
              <a:t>, </a:t>
            </a:r>
            <a:r>
              <a:rPr lang="en-US" altLang="ko-KR" sz="900" dirty="0" err="1"/>
              <a:t>guest_name</a:t>
            </a:r>
            <a:r>
              <a:rPr lang="en-US" altLang="ko-KR" sz="900" dirty="0"/>
              <a:t>, password, message) " + </a:t>
            </a:r>
          </a:p>
          <a:p>
            <a:pPr lvl="7"/>
            <a:r>
              <a:rPr lang="en-US" altLang="ko-KR" sz="900" dirty="0" smtClean="0"/>
              <a:t>"</a:t>
            </a:r>
            <a:r>
              <a:rPr lang="en-US" altLang="ko-KR" sz="900" dirty="0"/>
              <a:t>values((select </a:t>
            </a:r>
            <a:r>
              <a:rPr lang="en-US" altLang="ko-KR" sz="900" dirty="0" err="1"/>
              <a:t>nvl</a:t>
            </a:r>
            <a:r>
              <a:rPr lang="en-US" altLang="ko-KR" sz="900" dirty="0"/>
              <a:t>(max(</a:t>
            </a:r>
            <a:r>
              <a:rPr lang="en-US" altLang="ko-KR" sz="900" dirty="0" err="1"/>
              <a:t>message_id</a:t>
            </a:r>
            <a:r>
              <a:rPr lang="en-US" altLang="ko-KR" sz="900" dirty="0"/>
              <a:t>),0)+1 from </a:t>
            </a:r>
            <a:r>
              <a:rPr lang="en-US" altLang="ko-KR" sz="900" dirty="0" err="1"/>
              <a:t>guestbook_message</a:t>
            </a:r>
            <a:r>
              <a:rPr lang="en-US" altLang="ko-KR" sz="900" dirty="0"/>
              <a:t>),?,?,?)"</a:t>
            </a:r>
            <a:endParaRPr lang="en-US" altLang="ko-KR" sz="900" dirty="0" smtClean="0"/>
          </a:p>
          <a:p>
            <a:r>
              <a:rPr lang="en-US" altLang="ko-KR" sz="900" dirty="0"/>
              <a:t>					</a:t>
            </a:r>
            <a:r>
              <a:rPr lang="en-US" altLang="ko-KR" sz="900" dirty="0" smtClean="0"/>
              <a:t>);</a:t>
            </a:r>
            <a:endParaRPr lang="en-US" altLang="ko-KR" sz="900" dirty="0"/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pstmt.setString</a:t>
            </a:r>
            <a:r>
              <a:rPr lang="en-US" altLang="ko-KR" sz="900" dirty="0"/>
              <a:t>(1, </a:t>
            </a:r>
            <a:r>
              <a:rPr lang="en-US" altLang="ko-KR" sz="900" dirty="0" err="1"/>
              <a:t>message.getGuestName</a:t>
            </a:r>
            <a:r>
              <a:rPr lang="en-US" altLang="ko-KR" sz="900" dirty="0"/>
              <a:t>());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pstmt.setString</a:t>
            </a:r>
            <a:r>
              <a:rPr lang="en-US" altLang="ko-KR" sz="900" dirty="0"/>
              <a:t>(2, </a:t>
            </a:r>
            <a:r>
              <a:rPr lang="en-US" altLang="ko-KR" sz="900" dirty="0" err="1"/>
              <a:t>message.getPassword</a:t>
            </a:r>
            <a:r>
              <a:rPr lang="en-US" altLang="ko-KR" sz="900" dirty="0"/>
              <a:t>());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pstmt.setString</a:t>
            </a:r>
            <a:r>
              <a:rPr lang="en-US" altLang="ko-KR" sz="900" dirty="0"/>
              <a:t>(3, </a:t>
            </a:r>
            <a:r>
              <a:rPr lang="en-US" altLang="ko-KR" sz="900" dirty="0" err="1"/>
              <a:t>message.getMessage</a:t>
            </a:r>
            <a:r>
              <a:rPr lang="en-US" altLang="ko-KR" sz="900" dirty="0"/>
              <a:t>());</a:t>
            </a:r>
          </a:p>
          <a:p>
            <a:r>
              <a:rPr lang="en-US" altLang="ko-KR" sz="900" dirty="0"/>
              <a:t>			return </a:t>
            </a:r>
            <a:r>
              <a:rPr lang="en-US" altLang="ko-KR" sz="900" dirty="0" err="1"/>
              <a:t>pstmt.executeUpdate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		}finally {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JdbcUtil.close</a:t>
            </a:r>
            <a:r>
              <a:rPr lang="en-US" altLang="ko-KR" sz="900" dirty="0"/>
              <a:t>(</a:t>
            </a:r>
            <a:r>
              <a:rPr lang="en-US" altLang="ko-KR" sz="900" dirty="0" err="1"/>
              <a:t>pstmt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21603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</a:t>
            </a:r>
            <a:r>
              <a:rPr lang="en-US" altLang="ko-KR" dirty="0" err="1"/>
              <a:t>dao</a:t>
            </a:r>
            <a:r>
              <a:rPr lang="en-US" altLang="ko-KR" dirty="0"/>
              <a:t>\MessageDao.java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620688"/>
            <a:ext cx="7725192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dirty="0"/>
              <a:t>public Message select(Connection conn,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messageId</a:t>
            </a:r>
            <a:r>
              <a:rPr lang="en-US" altLang="ko-KR" sz="900" dirty="0"/>
              <a:t>) throws </a:t>
            </a:r>
            <a:r>
              <a:rPr lang="en-US" altLang="ko-KR" sz="900" dirty="0" err="1"/>
              <a:t>SQLException</a:t>
            </a:r>
            <a:r>
              <a:rPr lang="en-US" altLang="ko-KR" sz="900" dirty="0"/>
              <a:t>{</a:t>
            </a:r>
          </a:p>
          <a:p>
            <a:r>
              <a:rPr lang="en-US" altLang="ko-KR" sz="900" dirty="0"/>
              <a:t>		</a:t>
            </a:r>
            <a:r>
              <a:rPr lang="en-US" altLang="ko-KR" sz="900" dirty="0" err="1"/>
              <a:t>PreparedStatement</a:t>
            </a:r>
            <a:r>
              <a:rPr lang="en-US" altLang="ko-KR" sz="900" dirty="0"/>
              <a:t> </a:t>
            </a:r>
            <a:r>
              <a:rPr lang="en-US" altLang="ko-KR" sz="900" dirty="0" err="1"/>
              <a:t>pstmt</a:t>
            </a:r>
            <a:r>
              <a:rPr lang="en-US" altLang="ko-KR" sz="900" dirty="0"/>
              <a:t> = null;</a:t>
            </a:r>
          </a:p>
          <a:p>
            <a:r>
              <a:rPr lang="en-US" altLang="ko-KR" sz="900" dirty="0"/>
              <a:t>		</a:t>
            </a:r>
            <a:r>
              <a:rPr lang="en-US" altLang="ko-KR" sz="900" dirty="0" err="1"/>
              <a:t>ResultSet</a:t>
            </a:r>
            <a:r>
              <a:rPr lang="en-US" altLang="ko-KR" sz="900" dirty="0"/>
              <a:t> </a:t>
            </a:r>
            <a:r>
              <a:rPr lang="en-US" altLang="ko-KR" sz="900" dirty="0" err="1"/>
              <a:t>rs</a:t>
            </a:r>
            <a:r>
              <a:rPr lang="en-US" altLang="ko-KR" sz="900" dirty="0"/>
              <a:t> = null;</a:t>
            </a:r>
          </a:p>
          <a:p>
            <a:r>
              <a:rPr lang="en-US" altLang="ko-KR" sz="900" dirty="0"/>
              <a:t>		</a:t>
            </a:r>
          </a:p>
          <a:p>
            <a:r>
              <a:rPr lang="en-US" altLang="ko-KR" sz="900" dirty="0"/>
              <a:t>		try {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pstmt</a:t>
            </a:r>
            <a:r>
              <a:rPr lang="en-US" altLang="ko-KR" sz="900" dirty="0"/>
              <a:t> = </a:t>
            </a:r>
            <a:r>
              <a:rPr lang="en-US" altLang="ko-KR" sz="900" dirty="0" err="1"/>
              <a:t>conn.prepareStatement</a:t>
            </a:r>
            <a:r>
              <a:rPr lang="en-US" altLang="ko-KR" sz="900" dirty="0"/>
              <a:t>("select * from </a:t>
            </a:r>
            <a:r>
              <a:rPr lang="en-US" altLang="ko-KR" sz="900" dirty="0" err="1"/>
              <a:t>guestbook_message</a:t>
            </a:r>
            <a:r>
              <a:rPr lang="en-US" altLang="ko-KR" sz="900" dirty="0"/>
              <a:t> where </a:t>
            </a:r>
            <a:r>
              <a:rPr lang="en-US" altLang="ko-KR" sz="900" dirty="0" err="1"/>
              <a:t>message_id</a:t>
            </a:r>
            <a:r>
              <a:rPr lang="en-US" altLang="ko-KR" sz="900" dirty="0"/>
              <a:t>=?");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pstmt.setInt</a:t>
            </a:r>
            <a:r>
              <a:rPr lang="en-US" altLang="ko-KR" sz="900" dirty="0"/>
              <a:t>(1, </a:t>
            </a:r>
            <a:r>
              <a:rPr lang="en-US" altLang="ko-KR" sz="900" dirty="0" err="1"/>
              <a:t>messageId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rs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pstmt.executeQuery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			//</a:t>
            </a:r>
            <a:r>
              <a:rPr lang="ko-KR" altLang="en-US" sz="900" dirty="0"/>
              <a:t>레코드가 존재하면 </a:t>
            </a:r>
            <a:r>
              <a:rPr lang="en-US" altLang="ko-KR" sz="900" dirty="0" err="1"/>
              <a:t>makMessageFromResultSet</a:t>
            </a:r>
            <a:r>
              <a:rPr lang="en-US" altLang="ko-KR" sz="900" dirty="0"/>
              <a:t>() </a:t>
            </a:r>
            <a:r>
              <a:rPr lang="ko-KR" altLang="en-US" sz="900" dirty="0"/>
              <a:t>메서드를 이용해서 </a:t>
            </a:r>
            <a:r>
              <a:rPr lang="en-US" altLang="ko-KR" sz="900" dirty="0"/>
              <a:t>Message </a:t>
            </a:r>
            <a:r>
              <a:rPr lang="ko-KR" altLang="en-US" sz="900" dirty="0"/>
              <a:t>객체를 생성</a:t>
            </a:r>
          </a:p>
          <a:p>
            <a:r>
              <a:rPr lang="ko-KR" altLang="en-US" sz="900" dirty="0"/>
              <a:t>			</a:t>
            </a:r>
            <a:r>
              <a:rPr lang="en-US" altLang="ko-KR" sz="900" dirty="0"/>
              <a:t>if(</a:t>
            </a:r>
            <a:r>
              <a:rPr lang="en-US" altLang="ko-KR" sz="900" dirty="0" err="1"/>
              <a:t>rs.next</a:t>
            </a:r>
            <a:r>
              <a:rPr lang="en-US" altLang="ko-KR" sz="900" dirty="0"/>
              <a:t>()) {</a:t>
            </a:r>
          </a:p>
          <a:p>
            <a:r>
              <a:rPr lang="en-US" altLang="ko-KR" sz="900" dirty="0"/>
              <a:t>				return </a:t>
            </a:r>
            <a:r>
              <a:rPr lang="en-US" altLang="ko-KR" sz="900" dirty="0" err="1"/>
              <a:t>makeMessageFromResultSet</a:t>
            </a:r>
            <a:r>
              <a:rPr lang="en-US" altLang="ko-KR" sz="900" dirty="0"/>
              <a:t>(</a:t>
            </a:r>
            <a:r>
              <a:rPr lang="en-US" altLang="ko-KR" sz="900" dirty="0" err="1"/>
              <a:t>rs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			}else {</a:t>
            </a:r>
          </a:p>
          <a:p>
            <a:r>
              <a:rPr lang="en-US" altLang="ko-KR" sz="900" dirty="0"/>
              <a:t>				//</a:t>
            </a:r>
            <a:r>
              <a:rPr lang="ko-KR" altLang="en-US" sz="900" dirty="0"/>
              <a:t>레코드가 존재하지 않으면 </a:t>
            </a:r>
            <a:r>
              <a:rPr lang="en-US" altLang="ko-KR" sz="900" dirty="0"/>
              <a:t>null</a:t>
            </a:r>
            <a:r>
              <a:rPr lang="ko-KR" altLang="en-US" sz="900" dirty="0"/>
              <a:t>을 리턴</a:t>
            </a:r>
          </a:p>
          <a:p>
            <a:r>
              <a:rPr lang="ko-KR" altLang="en-US" sz="900" dirty="0"/>
              <a:t>				</a:t>
            </a:r>
            <a:r>
              <a:rPr lang="en-US" altLang="ko-KR" sz="900" dirty="0"/>
              <a:t>return null;</a:t>
            </a:r>
          </a:p>
          <a:p>
            <a:r>
              <a:rPr lang="en-US" altLang="ko-KR" sz="900" dirty="0"/>
              <a:t>			}</a:t>
            </a:r>
          </a:p>
          <a:p>
            <a:r>
              <a:rPr lang="en-US" altLang="ko-KR" sz="900" dirty="0"/>
              <a:t>		}finally {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JdbcUtil.close</a:t>
            </a:r>
            <a:r>
              <a:rPr lang="en-US" altLang="ko-KR" sz="900" dirty="0"/>
              <a:t>(</a:t>
            </a:r>
            <a:r>
              <a:rPr lang="en-US" altLang="ko-KR" sz="900" dirty="0" err="1"/>
              <a:t>rs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JdbcUtil.close</a:t>
            </a:r>
            <a:r>
              <a:rPr lang="en-US" altLang="ko-KR" sz="900" dirty="0"/>
              <a:t>(</a:t>
            </a:r>
            <a:r>
              <a:rPr lang="en-US" altLang="ko-KR" sz="900" dirty="0" err="1"/>
              <a:t>pstmt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//</a:t>
            </a:r>
            <a:r>
              <a:rPr lang="en-US" altLang="ko-KR" sz="900" dirty="0" err="1"/>
              <a:t>ResultSet</a:t>
            </a:r>
            <a:r>
              <a:rPr lang="ko-KR" altLang="en-US" sz="900" dirty="0"/>
              <a:t>에서 데이터를 읽어와 </a:t>
            </a:r>
            <a:r>
              <a:rPr lang="en-US" altLang="ko-KR" sz="900" dirty="0"/>
              <a:t>message </a:t>
            </a:r>
            <a:r>
              <a:rPr lang="ko-KR" altLang="en-US" sz="900" dirty="0"/>
              <a:t>객체를 생성</a:t>
            </a:r>
            <a:r>
              <a:rPr lang="en-US" altLang="ko-KR" sz="900" dirty="0"/>
              <a:t>. select() </a:t>
            </a:r>
            <a:r>
              <a:rPr lang="ko-KR" altLang="en-US" sz="900" dirty="0"/>
              <a:t>메서드와 </a:t>
            </a:r>
            <a:r>
              <a:rPr lang="en-US" altLang="ko-KR" sz="900" dirty="0" err="1"/>
              <a:t>selectList</a:t>
            </a:r>
            <a:r>
              <a:rPr lang="en-US" altLang="ko-KR" sz="900" dirty="0"/>
              <a:t>() </a:t>
            </a:r>
            <a:r>
              <a:rPr lang="ko-KR" altLang="en-US" sz="900" dirty="0"/>
              <a:t>메서드를 사용함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private Message </a:t>
            </a:r>
            <a:r>
              <a:rPr lang="en-US" altLang="ko-KR" sz="900" dirty="0" err="1"/>
              <a:t>makeMessageFromResultSet</a:t>
            </a:r>
            <a:r>
              <a:rPr lang="en-US" altLang="ko-KR" sz="900" dirty="0"/>
              <a:t>(</a:t>
            </a:r>
            <a:r>
              <a:rPr lang="en-US" altLang="ko-KR" sz="900" dirty="0" err="1"/>
              <a:t>ResultSet</a:t>
            </a:r>
            <a:r>
              <a:rPr lang="en-US" altLang="ko-KR" sz="900" dirty="0"/>
              <a:t> </a:t>
            </a:r>
            <a:r>
              <a:rPr lang="en-US" altLang="ko-KR" sz="900" dirty="0" err="1"/>
              <a:t>rs</a:t>
            </a:r>
            <a:r>
              <a:rPr lang="en-US" altLang="ko-KR" sz="900" dirty="0"/>
              <a:t>) throws </a:t>
            </a:r>
            <a:r>
              <a:rPr lang="en-US" altLang="ko-KR" sz="900" dirty="0" err="1"/>
              <a:t>SQLException</a:t>
            </a:r>
            <a:r>
              <a:rPr lang="en-US" altLang="ko-KR" sz="900" dirty="0"/>
              <a:t>{</a:t>
            </a:r>
          </a:p>
          <a:p>
            <a:r>
              <a:rPr lang="en-US" altLang="ko-KR" sz="900" dirty="0"/>
              <a:t>		Message </a:t>
            </a:r>
            <a:r>
              <a:rPr lang="en-US" altLang="ko-KR" sz="900" dirty="0" err="1"/>
              <a:t>message</a:t>
            </a:r>
            <a:r>
              <a:rPr lang="en-US" altLang="ko-KR" sz="900" dirty="0"/>
              <a:t> = new Message();</a:t>
            </a:r>
          </a:p>
          <a:p>
            <a:r>
              <a:rPr lang="en-US" altLang="ko-KR" sz="900" dirty="0"/>
              <a:t>		</a:t>
            </a:r>
            <a:r>
              <a:rPr lang="en-US" altLang="ko-KR" sz="900" dirty="0" err="1"/>
              <a:t>message.setId</a:t>
            </a:r>
            <a:r>
              <a:rPr lang="en-US" altLang="ko-KR" sz="900" dirty="0"/>
              <a:t>(</a:t>
            </a:r>
            <a:r>
              <a:rPr lang="en-US" altLang="ko-KR" sz="900" dirty="0" err="1"/>
              <a:t>rs.getInt</a:t>
            </a:r>
            <a:r>
              <a:rPr lang="en-US" altLang="ko-KR" sz="900" dirty="0"/>
              <a:t>("</a:t>
            </a:r>
            <a:r>
              <a:rPr lang="en-US" altLang="ko-KR" sz="900" dirty="0" err="1"/>
              <a:t>message_id</a:t>
            </a:r>
            <a:r>
              <a:rPr lang="en-US" altLang="ko-KR" sz="900" dirty="0"/>
              <a:t>"));</a:t>
            </a:r>
          </a:p>
          <a:p>
            <a:r>
              <a:rPr lang="en-US" altLang="ko-KR" sz="900" dirty="0"/>
              <a:t>		</a:t>
            </a:r>
            <a:r>
              <a:rPr lang="en-US" altLang="ko-KR" sz="900" dirty="0" err="1"/>
              <a:t>message.setGuestName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rs.getString</a:t>
            </a:r>
            <a:r>
              <a:rPr lang="en-US" altLang="ko-KR" sz="900" dirty="0"/>
              <a:t>("</a:t>
            </a:r>
            <a:r>
              <a:rPr lang="en-US" altLang="ko-KR" sz="900" dirty="0" err="1"/>
              <a:t>guest_name</a:t>
            </a:r>
            <a:r>
              <a:rPr lang="en-US" altLang="ko-KR" sz="900" dirty="0"/>
              <a:t>"));</a:t>
            </a:r>
          </a:p>
          <a:p>
            <a:r>
              <a:rPr lang="en-US" altLang="ko-KR" sz="900" dirty="0"/>
              <a:t>		</a:t>
            </a:r>
            <a:r>
              <a:rPr lang="en-US" altLang="ko-KR" sz="900" dirty="0" err="1"/>
              <a:t>message.setPassword</a:t>
            </a:r>
            <a:r>
              <a:rPr lang="en-US" altLang="ko-KR" sz="900" dirty="0"/>
              <a:t>(</a:t>
            </a:r>
            <a:r>
              <a:rPr lang="en-US" altLang="ko-KR" sz="900" dirty="0" err="1"/>
              <a:t>rs.getString</a:t>
            </a:r>
            <a:r>
              <a:rPr lang="en-US" altLang="ko-KR" sz="900" dirty="0"/>
              <a:t>("password"));</a:t>
            </a:r>
          </a:p>
          <a:p>
            <a:r>
              <a:rPr lang="en-US" altLang="ko-KR" sz="900" dirty="0"/>
              <a:t>		</a:t>
            </a:r>
            <a:r>
              <a:rPr lang="en-US" altLang="ko-KR" sz="900" dirty="0" err="1"/>
              <a:t>message.setMessage</a:t>
            </a:r>
            <a:r>
              <a:rPr lang="en-US" altLang="ko-KR" sz="900" dirty="0"/>
              <a:t>(</a:t>
            </a:r>
            <a:r>
              <a:rPr lang="en-US" altLang="ko-KR" sz="900" dirty="0" err="1"/>
              <a:t>rs.getNString</a:t>
            </a:r>
            <a:r>
              <a:rPr lang="en-US" altLang="ko-KR" sz="900" dirty="0"/>
              <a:t>("message"));</a:t>
            </a:r>
          </a:p>
          <a:p>
            <a:r>
              <a:rPr lang="en-US" altLang="ko-KR" sz="900" dirty="0"/>
              <a:t>		return message;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전체 레코드 개수를 구함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public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selectCount</a:t>
            </a:r>
            <a:r>
              <a:rPr lang="en-US" altLang="ko-KR" sz="900" dirty="0"/>
              <a:t>(Connection conn) throws </a:t>
            </a:r>
            <a:r>
              <a:rPr lang="en-US" altLang="ko-KR" sz="900" dirty="0" err="1"/>
              <a:t>SQLException</a:t>
            </a:r>
            <a:r>
              <a:rPr lang="en-US" altLang="ko-KR" sz="900" dirty="0"/>
              <a:t>{</a:t>
            </a:r>
          </a:p>
          <a:p>
            <a:r>
              <a:rPr lang="en-US" altLang="ko-KR" sz="900" dirty="0"/>
              <a:t>		Statement </a:t>
            </a:r>
            <a:r>
              <a:rPr lang="en-US" altLang="ko-KR" sz="900" dirty="0" err="1"/>
              <a:t>stmt</a:t>
            </a:r>
            <a:r>
              <a:rPr lang="en-US" altLang="ko-KR" sz="900" dirty="0"/>
              <a:t> = null;</a:t>
            </a:r>
          </a:p>
          <a:p>
            <a:r>
              <a:rPr lang="en-US" altLang="ko-KR" sz="900" dirty="0"/>
              <a:t>		</a:t>
            </a:r>
            <a:r>
              <a:rPr lang="en-US" altLang="ko-KR" sz="900" dirty="0" err="1"/>
              <a:t>ResultSet</a:t>
            </a:r>
            <a:r>
              <a:rPr lang="en-US" altLang="ko-KR" sz="900" dirty="0"/>
              <a:t> </a:t>
            </a:r>
            <a:r>
              <a:rPr lang="en-US" altLang="ko-KR" sz="900" dirty="0" err="1"/>
              <a:t>rs</a:t>
            </a:r>
            <a:r>
              <a:rPr lang="en-US" altLang="ko-KR" sz="900" dirty="0"/>
              <a:t> = null;</a:t>
            </a:r>
          </a:p>
          <a:p>
            <a:r>
              <a:rPr lang="en-US" altLang="ko-KR" sz="900" dirty="0"/>
              <a:t>		</a:t>
            </a:r>
          </a:p>
          <a:p>
            <a:r>
              <a:rPr lang="en-US" altLang="ko-KR" sz="900" dirty="0"/>
              <a:t>		try {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stmt</a:t>
            </a:r>
            <a:r>
              <a:rPr lang="en-US" altLang="ko-KR" sz="900" dirty="0"/>
              <a:t> = </a:t>
            </a:r>
            <a:r>
              <a:rPr lang="en-US" altLang="ko-KR" sz="900" dirty="0" err="1"/>
              <a:t>conn.createStatement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rs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stmt.executeQuery</a:t>
            </a:r>
            <a:r>
              <a:rPr lang="en-US" altLang="ko-KR" sz="900" dirty="0"/>
              <a:t>("select count(*) from </a:t>
            </a:r>
            <a:r>
              <a:rPr lang="en-US" altLang="ko-KR" sz="900" dirty="0" err="1"/>
              <a:t>guestbook_message</a:t>
            </a:r>
            <a:r>
              <a:rPr lang="en-US" altLang="ko-KR" sz="900" dirty="0"/>
              <a:t>");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rs.next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			return </a:t>
            </a:r>
            <a:r>
              <a:rPr lang="en-US" altLang="ko-KR" sz="900" dirty="0" err="1"/>
              <a:t>rs.getInt</a:t>
            </a:r>
            <a:r>
              <a:rPr lang="en-US" altLang="ko-KR" sz="900" dirty="0"/>
              <a:t>(1);</a:t>
            </a:r>
          </a:p>
          <a:p>
            <a:r>
              <a:rPr lang="en-US" altLang="ko-KR" sz="900" dirty="0"/>
              <a:t>		}finally {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JdbcUtil.close</a:t>
            </a:r>
            <a:r>
              <a:rPr lang="en-US" altLang="ko-KR" sz="900" dirty="0"/>
              <a:t>(</a:t>
            </a:r>
            <a:r>
              <a:rPr lang="en-US" altLang="ko-KR" sz="900" dirty="0" err="1"/>
              <a:t>rs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JdbcUtil.close</a:t>
            </a:r>
            <a:r>
              <a:rPr lang="en-US" altLang="ko-KR" sz="900" dirty="0"/>
              <a:t>(</a:t>
            </a:r>
            <a:r>
              <a:rPr lang="en-US" altLang="ko-KR" sz="900" dirty="0" err="1"/>
              <a:t>stmt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70199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</a:t>
            </a:r>
            <a:r>
              <a:rPr lang="en-US" altLang="ko-KR" dirty="0" err="1"/>
              <a:t>dao</a:t>
            </a:r>
            <a:r>
              <a:rPr lang="en-US" altLang="ko-KR" dirty="0"/>
              <a:t>\MessageDao.java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154" y="733724"/>
            <a:ext cx="8799204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//</a:t>
            </a:r>
            <a:r>
              <a:rPr lang="en-US" altLang="ko-KR" sz="1000" dirty="0" err="1"/>
              <a:t>message_id</a:t>
            </a:r>
            <a:r>
              <a:rPr lang="en-US" altLang="ko-KR" sz="1000" dirty="0"/>
              <a:t> </a:t>
            </a:r>
            <a:r>
              <a:rPr lang="ko-KR" altLang="en-US" sz="1000" dirty="0"/>
              <a:t>내림차순으로 정렬해서 조회</a:t>
            </a:r>
          </a:p>
          <a:p>
            <a:r>
              <a:rPr lang="en-US" altLang="ko-KR" sz="1000" dirty="0" smtClean="0"/>
              <a:t>public </a:t>
            </a:r>
            <a:r>
              <a:rPr lang="en-US" altLang="ko-KR" sz="1000" dirty="0"/>
              <a:t>List&lt;Message&gt; </a:t>
            </a:r>
            <a:r>
              <a:rPr lang="en-US" altLang="ko-KR" sz="1000" dirty="0" err="1"/>
              <a:t>selectList</a:t>
            </a:r>
            <a:r>
              <a:rPr lang="en-US" altLang="ko-KR" sz="1000" dirty="0"/>
              <a:t>(Connection conn,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firstRow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endRow</a:t>
            </a:r>
            <a:r>
              <a:rPr lang="en-US" altLang="ko-KR" sz="1000" dirty="0"/>
              <a:t>) throws </a:t>
            </a:r>
            <a:r>
              <a:rPr lang="en-US" altLang="ko-KR" sz="1000" dirty="0" err="1"/>
              <a:t>SQLException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PreparedStatement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pstmt</a:t>
            </a:r>
            <a:r>
              <a:rPr lang="en-US" altLang="ko-KR" sz="1000" dirty="0"/>
              <a:t> = null;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ResultSet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rs</a:t>
            </a:r>
            <a:r>
              <a:rPr lang="en-US" altLang="ko-KR" sz="1000" dirty="0"/>
              <a:t> = null;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try {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pstmt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conn.prepareStatement</a:t>
            </a:r>
            <a:r>
              <a:rPr lang="en-US" altLang="ko-KR" sz="1000" dirty="0"/>
              <a:t>(   </a:t>
            </a:r>
          </a:p>
          <a:p>
            <a:r>
              <a:rPr lang="en-US" altLang="ko-KR" sz="1000" dirty="0" smtClean="0"/>
              <a:t>	</a:t>
            </a:r>
            <a:r>
              <a:rPr lang="en-US" altLang="ko-KR" sz="1000" dirty="0"/>
              <a:t>		"SELECT S.*                                                                " + </a:t>
            </a:r>
          </a:p>
          <a:p>
            <a:r>
              <a:rPr lang="en-US" altLang="ko-KR" sz="1000" dirty="0"/>
              <a:t>			"FROM                                                                      " + </a:t>
            </a:r>
          </a:p>
          <a:p>
            <a:r>
              <a:rPr lang="en-US" altLang="ko-KR" sz="1000" dirty="0"/>
              <a:t>			"(                                                                         " + </a:t>
            </a:r>
          </a:p>
          <a:p>
            <a:r>
              <a:rPr lang="en-US" altLang="ko-KR" sz="1000" dirty="0"/>
              <a:t>			"    SELECT ROWNUM RNUM, T.MESSAGE_ID, T.GUEST_NAME, T.PASSWORD, T.MESSAGE " + </a:t>
            </a:r>
          </a:p>
          <a:p>
            <a:r>
              <a:rPr lang="en-US" altLang="ko-KR" sz="1000" dirty="0"/>
              <a:t>			"    FROM                                                                  " + </a:t>
            </a:r>
          </a:p>
          <a:p>
            <a:r>
              <a:rPr lang="en-US" altLang="ko-KR" sz="1000" dirty="0"/>
              <a:t>				"    (                                                                     " + </a:t>
            </a:r>
          </a:p>
          <a:p>
            <a:r>
              <a:rPr lang="en-US" altLang="ko-KR" sz="1000" dirty="0"/>
              <a:t>				"        SELECT MESSAGE_ID, GUEST_NAME, PASSWORD, MESSAGE                  " + </a:t>
            </a:r>
          </a:p>
          <a:p>
            <a:r>
              <a:rPr lang="en-US" altLang="ko-KR" sz="1000" dirty="0"/>
              <a:t>				"        FROM   GUESTBOOK_MESSAGE                                          " + </a:t>
            </a:r>
          </a:p>
          <a:p>
            <a:r>
              <a:rPr lang="en-US" altLang="ko-KR" sz="1000" dirty="0"/>
              <a:t>				"        ORDER BY MESSAGE_ID DESC                                          " + </a:t>
            </a:r>
          </a:p>
          <a:p>
            <a:r>
              <a:rPr lang="en-US" altLang="ko-KR" sz="1000" dirty="0"/>
              <a:t>				"    ) T                                                                   " + </a:t>
            </a:r>
          </a:p>
          <a:p>
            <a:r>
              <a:rPr lang="en-US" altLang="ko-KR" sz="1000" dirty="0"/>
              <a:t>				") S                                                                       " + </a:t>
            </a:r>
          </a:p>
          <a:p>
            <a:r>
              <a:rPr lang="en-US" altLang="ko-KR" sz="1000" dirty="0"/>
              <a:t>				" WHERE  S.RNUM BETWEEN ? AND ?"</a:t>
            </a:r>
          </a:p>
          <a:p>
            <a:r>
              <a:rPr lang="en-US" altLang="ko-KR" sz="1000" dirty="0"/>
              <a:t>				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pstmt.setInt</a:t>
            </a:r>
            <a:r>
              <a:rPr lang="en-US" altLang="ko-KR" sz="1000" dirty="0"/>
              <a:t>(1, </a:t>
            </a:r>
            <a:r>
              <a:rPr lang="en-US" altLang="ko-KR" sz="1000" dirty="0" err="1"/>
              <a:t>firstRow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pstmt.setInt</a:t>
            </a:r>
            <a:r>
              <a:rPr lang="en-US" altLang="ko-KR" sz="1000" dirty="0"/>
              <a:t>(2, </a:t>
            </a:r>
            <a:r>
              <a:rPr lang="en-US" altLang="ko-KR" sz="1000" dirty="0" err="1"/>
              <a:t>endRow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	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rs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pstmt.executeQuery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		if(</a:t>
            </a:r>
            <a:r>
              <a:rPr lang="en-US" altLang="ko-KR" sz="1000" dirty="0" err="1"/>
              <a:t>rs.next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			List&lt;Message&gt; </a:t>
            </a:r>
            <a:r>
              <a:rPr lang="en-US" altLang="ko-KR" sz="1000" dirty="0" err="1"/>
              <a:t>messageList</a:t>
            </a:r>
            <a:r>
              <a:rPr lang="en-US" altLang="ko-KR" sz="1000" dirty="0"/>
              <a:t> = new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&lt;Message&gt;();</a:t>
            </a:r>
          </a:p>
          <a:p>
            <a:r>
              <a:rPr lang="en-US" altLang="ko-KR" sz="1000" dirty="0"/>
              <a:t>			do {</a:t>
            </a:r>
          </a:p>
          <a:p>
            <a:r>
              <a:rPr lang="en-US" altLang="ko-KR" sz="1000" dirty="0"/>
              <a:t>				</a:t>
            </a:r>
            <a:r>
              <a:rPr lang="en-US" altLang="ko-KR" sz="1000" dirty="0" err="1"/>
              <a:t>messageList.add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makeMessageFromResultSet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rs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			}while(</a:t>
            </a:r>
            <a:r>
              <a:rPr lang="en-US" altLang="ko-KR" sz="1000" dirty="0" err="1"/>
              <a:t>rs.next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			return </a:t>
            </a:r>
            <a:r>
              <a:rPr lang="en-US" altLang="ko-KR" sz="1000" dirty="0" err="1"/>
              <a:t>messageList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	}else {</a:t>
            </a:r>
          </a:p>
          <a:p>
            <a:r>
              <a:rPr lang="en-US" altLang="ko-KR" sz="1000" dirty="0"/>
              <a:t>			return </a:t>
            </a:r>
            <a:r>
              <a:rPr lang="en-US" altLang="ko-KR" sz="1000" dirty="0" err="1"/>
              <a:t>Collections.emptyList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		}//end if</a:t>
            </a:r>
          </a:p>
          <a:p>
            <a:r>
              <a:rPr lang="en-US" altLang="ko-KR" sz="1000" dirty="0"/>
              <a:t>	}finally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JdbcUtil.close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rs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JdbcUtil.close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pstmt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}//end try</a:t>
            </a:r>
          </a:p>
          <a:p>
            <a:r>
              <a:rPr lang="en-US" altLang="ko-KR" sz="1000" dirty="0"/>
              <a:t>	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28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</a:t>
            </a:r>
            <a:r>
              <a:rPr lang="en-US" altLang="ko-KR" dirty="0" err="1"/>
              <a:t>dao</a:t>
            </a:r>
            <a:r>
              <a:rPr lang="en-US" altLang="ko-KR" dirty="0"/>
              <a:t>\MessageDao.java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052736"/>
            <a:ext cx="7897483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조건에 해당되는 레코드 삭제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delete(Connection conn,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messageId</a:t>
            </a:r>
            <a:r>
              <a:rPr lang="en-US" altLang="ko-KR" sz="1200" dirty="0"/>
              <a:t>) throws 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PreparedStatement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pstmt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try 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pstmt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conn.prepareStatement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				"delete from </a:t>
            </a:r>
            <a:r>
              <a:rPr lang="en-US" altLang="ko-KR" sz="1200" dirty="0" err="1"/>
              <a:t>guestbook_message</a:t>
            </a:r>
            <a:r>
              <a:rPr lang="en-US" altLang="ko-KR" sz="1200" dirty="0"/>
              <a:t> where </a:t>
            </a:r>
            <a:r>
              <a:rPr lang="en-US" altLang="ko-KR" sz="1200" dirty="0" err="1"/>
              <a:t>message_id</a:t>
            </a:r>
            <a:r>
              <a:rPr lang="en-US" altLang="ko-KR" sz="1200" dirty="0"/>
              <a:t> = ?"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pstmt.setInt</a:t>
            </a:r>
            <a:r>
              <a:rPr lang="en-US" altLang="ko-KR" sz="1200" dirty="0"/>
              <a:t>(1, </a:t>
            </a:r>
            <a:r>
              <a:rPr lang="en-US" altLang="ko-KR" sz="1200" dirty="0" err="1"/>
              <a:t>messageId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	return </a:t>
            </a:r>
            <a:r>
              <a:rPr lang="en-US" altLang="ko-KR" sz="1200" dirty="0" err="1"/>
              <a:t>pstmt.executeUpdate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}finally 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JdbcUtil.close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pstmt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}//end try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541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클래스를 이용한 중복 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클래스를 이용해서 중복된 코드를 한 곳으로 분리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화면 요청 처리하는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실제 로직을 수행하는 클래스로 분리하는 것이 일반적인 구성</a:t>
            </a:r>
            <a:endParaRPr lang="ko-KR" altLang="en-US" dirty="0"/>
          </a:p>
        </p:txBody>
      </p:sp>
      <p:pic>
        <p:nvPicPr>
          <p:cNvPr id="2050" name="Picture 2" descr="fig13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6392"/>
            <a:ext cx="4419600" cy="249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\guestbook\service\ServiceException.java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659501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package </a:t>
            </a:r>
            <a:r>
              <a:rPr lang="en-US" altLang="ko-KR" sz="1600" dirty="0" err="1"/>
              <a:t>guestbook.service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public class </a:t>
            </a:r>
            <a:r>
              <a:rPr lang="en-US" altLang="ko-KR" sz="1600" dirty="0" err="1"/>
              <a:t>ServiceException</a:t>
            </a:r>
            <a:r>
              <a:rPr lang="en-US" altLang="ko-KR" sz="1600" dirty="0"/>
              <a:t> extends </a:t>
            </a:r>
            <a:r>
              <a:rPr lang="en-US" altLang="ko-KR" sz="1600" dirty="0" err="1"/>
              <a:t>RuntimeException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	public </a:t>
            </a:r>
            <a:r>
              <a:rPr lang="en-US" altLang="ko-KR" sz="1600" dirty="0" err="1"/>
              <a:t>ServiceException</a:t>
            </a:r>
            <a:r>
              <a:rPr lang="en-US" altLang="ko-KR" sz="1600" dirty="0"/>
              <a:t>(String message, Exception cause) {</a:t>
            </a:r>
          </a:p>
          <a:p>
            <a:r>
              <a:rPr lang="en-US" altLang="ko-KR" sz="1600" dirty="0"/>
              <a:t>		super(message, cause);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public </a:t>
            </a:r>
            <a:r>
              <a:rPr lang="en-US" altLang="ko-KR" sz="1600" dirty="0" err="1"/>
              <a:t>ServiceException</a:t>
            </a:r>
            <a:r>
              <a:rPr lang="en-US" altLang="ko-KR" sz="1600" dirty="0"/>
              <a:t>(String message) {</a:t>
            </a:r>
          </a:p>
          <a:p>
            <a:r>
              <a:rPr lang="en-US" altLang="ko-KR" sz="1600" dirty="0"/>
              <a:t>		super(message);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509120"/>
            <a:ext cx="797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방명록 예제에서 사용할 서비스 클래스들은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실행하는 도중에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SQLException</a:t>
            </a:r>
            <a:r>
              <a:rPr lang="ko-KR" altLang="en-US" dirty="0" smtClean="0"/>
              <a:t>이 발생하면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ServiceException</a:t>
            </a:r>
            <a:r>
              <a:rPr lang="ko-KR" altLang="en-US" dirty="0" smtClean="0"/>
              <a:t>을 발생시키도록 구현할 것임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218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\guestbook\service\MessageListView.java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763636"/>
            <a:ext cx="7374968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guestbook.service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guestbook.model.Message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MessageListView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messageTotalCount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currentPageNumber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private List&lt;Message&gt; </a:t>
            </a:r>
            <a:r>
              <a:rPr lang="en-US" altLang="ko-KR" sz="1400" dirty="0" err="1"/>
              <a:t>messageList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pageTotalCount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messageCountPerPage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firstRow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endRow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public </a:t>
            </a:r>
            <a:r>
              <a:rPr lang="en-US" altLang="ko-KR" sz="1400" dirty="0" err="1"/>
              <a:t>MessageListView</a:t>
            </a:r>
            <a:r>
              <a:rPr lang="en-US" altLang="ko-KR" sz="1400" dirty="0"/>
              <a:t>(List&lt;Message&gt; </a:t>
            </a:r>
            <a:r>
              <a:rPr lang="en-US" altLang="ko-KR" sz="1400" dirty="0" err="1"/>
              <a:t>messageList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messageTotalCount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currentPageNumber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messageCountPerPage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startRow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endRow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this.messageList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messageList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this.messageTotalCount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messageTotalCount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this.currentPageNumber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currentPageNumber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this.messageCountPerPage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messageCountPerPage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this.firstRow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startRow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this.endRow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endRow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calculatePageTotalCount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5064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\guestbook\service\MessageListView.java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64704"/>
            <a:ext cx="6327373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dirty="0"/>
              <a:t>//</a:t>
            </a:r>
            <a:r>
              <a:rPr lang="ko-KR" altLang="en-US" sz="900" dirty="0"/>
              <a:t>전체 메시지 개수와 페이지 당 메시지 출력 개수를 이용해서 전체 페이지 개수를 구함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private void </a:t>
            </a:r>
            <a:r>
              <a:rPr lang="en-US" altLang="ko-KR" sz="900" dirty="0" err="1"/>
              <a:t>calculatePageTotalCount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if(</a:t>
            </a:r>
            <a:r>
              <a:rPr lang="en-US" altLang="ko-KR" sz="900" dirty="0" err="1"/>
              <a:t>messageTotalCount</a:t>
            </a:r>
            <a:r>
              <a:rPr lang="en-US" altLang="ko-KR" sz="900" dirty="0"/>
              <a:t> == 0) {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pageTotalCount</a:t>
            </a:r>
            <a:r>
              <a:rPr lang="en-US" altLang="ko-KR" sz="900" dirty="0"/>
              <a:t> = 0;</a:t>
            </a:r>
          </a:p>
          <a:p>
            <a:r>
              <a:rPr lang="en-US" altLang="ko-KR" sz="900" dirty="0"/>
              <a:t>		}else {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pageTotalCount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messageTotalCount</a:t>
            </a:r>
            <a:r>
              <a:rPr lang="en-US" altLang="ko-KR" sz="900" dirty="0"/>
              <a:t> / </a:t>
            </a:r>
            <a:r>
              <a:rPr lang="en-US" altLang="ko-KR" sz="900" dirty="0" err="1"/>
              <a:t>messageCountPerPage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			if(</a:t>
            </a:r>
            <a:r>
              <a:rPr lang="en-US" altLang="ko-KR" sz="900" dirty="0" err="1"/>
              <a:t>messageTotalCount</a:t>
            </a:r>
            <a:r>
              <a:rPr lang="en-US" altLang="ko-KR" sz="900" dirty="0"/>
              <a:t> % </a:t>
            </a:r>
            <a:r>
              <a:rPr lang="en-US" altLang="ko-KR" sz="900" dirty="0" err="1"/>
              <a:t>messageCountPerPage</a:t>
            </a:r>
            <a:r>
              <a:rPr lang="en-US" altLang="ko-KR" sz="900" dirty="0"/>
              <a:t> &gt; 0) {</a:t>
            </a:r>
          </a:p>
          <a:p>
            <a:r>
              <a:rPr lang="en-US" altLang="ko-KR" sz="900" dirty="0"/>
              <a:t>				</a:t>
            </a:r>
            <a:r>
              <a:rPr lang="en-US" altLang="ko-KR" sz="900" dirty="0" err="1"/>
              <a:t>pageTotalCount</a:t>
            </a:r>
            <a:r>
              <a:rPr lang="en-US" altLang="ko-KR" sz="900" dirty="0"/>
              <a:t>++;</a:t>
            </a:r>
          </a:p>
          <a:p>
            <a:r>
              <a:rPr lang="en-US" altLang="ko-KR" sz="900" dirty="0"/>
              <a:t>			}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public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getMessageTotalCount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</a:t>
            </a:r>
            <a:r>
              <a:rPr lang="en-US" altLang="ko-KR" sz="900" dirty="0" err="1"/>
              <a:t>messageTotalCount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public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getCurrentPageNumber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</a:t>
            </a:r>
            <a:r>
              <a:rPr lang="en-US" altLang="ko-KR" sz="900" dirty="0" err="1"/>
              <a:t>currentPageNumber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public List&lt;Message&gt; </a:t>
            </a:r>
            <a:r>
              <a:rPr lang="en-US" altLang="ko-KR" sz="900" dirty="0" err="1"/>
              <a:t>getMessageList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</a:t>
            </a:r>
            <a:r>
              <a:rPr lang="en-US" altLang="ko-KR" sz="900" dirty="0" err="1"/>
              <a:t>messageList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public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getPageTotalCount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</a:t>
            </a:r>
            <a:r>
              <a:rPr lang="en-US" altLang="ko-KR" sz="900" dirty="0" err="1"/>
              <a:t>pageTotalCount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public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getMessageCountPerPage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</a:t>
            </a:r>
            <a:r>
              <a:rPr lang="en-US" altLang="ko-KR" sz="900" dirty="0" err="1"/>
              <a:t>messageCountPerPage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public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getFirstRow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</a:t>
            </a:r>
            <a:r>
              <a:rPr lang="en-US" altLang="ko-KR" sz="900" dirty="0" err="1"/>
              <a:t>firstRow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public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getEndRow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</a:t>
            </a:r>
            <a:r>
              <a:rPr lang="en-US" altLang="ko-KR" sz="900" dirty="0" err="1"/>
              <a:t>endRow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public </a:t>
            </a:r>
            <a:r>
              <a:rPr lang="en-US" altLang="ko-KR" sz="900" dirty="0" err="1"/>
              <a:t>boolean</a:t>
            </a:r>
            <a:r>
              <a:rPr lang="en-US" altLang="ko-KR" sz="900" dirty="0"/>
              <a:t> </a:t>
            </a:r>
            <a:r>
              <a:rPr lang="en-US" altLang="ko-KR" sz="900" dirty="0" err="1"/>
              <a:t>isEmpty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</a:t>
            </a:r>
            <a:r>
              <a:rPr lang="en-US" altLang="ko-KR" sz="900" dirty="0" err="1"/>
              <a:t>messageTotalCount</a:t>
            </a:r>
            <a:r>
              <a:rPr lang="en-US" altLang="ko-KR" sz="900" dirty="0"/>
              <a:t> == 0;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}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63282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\guestbook\service\GetMessageListService.java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980728"/>
            <a:ext cx="7440883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guestbook.service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java.sql.Connection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java.sql.SQLException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java.util.Collections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guestbook.dao.MessageDao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guestbook.model.Message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jdbc.ConnectionProvider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jdbc.JdbcUtil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GetMessageListService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//</a:t>
            </a:r>
            <a:r>
              <a:rPr lang="ko-KR" altLang="en-US" sz="1400" dirty="0" err="1"/>
              <a:t>싱글톤</a:t>
            </a:r>
            <a:r>
              <a:rPr lang="ko-KR" altLang="en-US" sz="1400" dirty="0"/>
              <a:t> 패턴을 적용함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private static </a:t>
            </a:r>
            <a:r>
              <a:rPr lang="en-US" altLang="ko-KR" sz="1400" dirty="0" err="1"/>
              <a:t>GetMessageListService</a:t>
            </a:r>
            <a:r>
              <a:rPr lang="en-US" altLang="ko-KR" sz="1400" dirty="0"/>
              <a:t> instance = new </a:t>
            </a:r>
            <a:r>
              <a:rPr lang="en-US" altLang="ko-KR" sz="1400" dirty="0" err="1"/>
              <a:t>GetMessageListService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public static </a:t>
            </a:r>
            <a:r>
              <a:rPr lang="en-US" altLang="ko-KR" sz="1400" dirty="0" err="1"/>
              <a:t>GetMessageListService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getInstance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	return instance;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GetMessageListService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//</a:t>
            </a:r>
            <a:r>
              <a:rPr lang="ko-KR" altLang="en-US" sz="1400" dirty="0"/>
              <a:t>한 페이지에 보여줄 메시지 개수를 </a:t>
            </a:r>
            <a:r>
              <a:rPr lang="en-US" altLang="ko-KR" sz="1400" dirty="0"/>
              <a:t>3</a:t>
            </a:r>
            <a:r>
              <a:rPr lang="ko-KR" altLang="en-US" sz="1400" dirty="0"/>
              <a:t>으로 지정함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private static 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MESSAGE_COUNT_PER_PAGE = 3;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2694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366" y="69734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\guestbook\service\GetMessageListService.java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766" y="652328"/>
            <a:ext cx="8892178" cy="601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/>
              <a:t>public </a:t>
            </a:r>
            <a:r>
              <a:rPr lang="en-US" altLang="ko-KR" sz="1100" dirty="0" err="1"/>
              <a:t>MessageListView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getMessageList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pageNumber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 smtClean="0"/>
              <a:t> Connection </a:t>
            </a:r>
            <a:r>
              <a:rPr lang="en-US" altLang="ko-KR" sz="1100" dirty="0"/>
              <a:t>conn = null;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currentPageNumber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pageNumber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	</a:t>
            </a:r>
          </a:p>
          <a:p>
            <a:r>
              <a:rPr lang="en-US" altLang="ko-KR" sz="1100" dirty="0" smtClean="0"/>
              <a:t> try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 smtClean="0"/>
              <a:t>  conn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ConnectionProvider.getConnection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MessageDao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messageDao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MessageDao.getInstance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//</a:t>
            </a:r>
            <a:r>
              <a:rPr lang="en-US" altLang="ko-KR" sz="1100" dirty="0" err="1"/>
              <a:t>MessageDao.selectCount</a:t>
            </a:r>
            <a:r>
              <a:rPr lang="en-US" altLang="ko-KR" sz="1100" dirty="0"/>
              <a:t>() </a:t>
            </a:r>
            <a:r>
              <a:rPr lang="ko-KR" altLang="en-US" sz="1100" dirty="0"/>
              <a:t>를 이용해서 전체 메시지 개수를 </a:t>
            </a:r>
            <a:r>
              <a:rPr lang="ko-KR" altLang="en-US" sz="1100" dirty="0" err="1"/>
              <a:t>궇미</a:t>
            </a:r>
            <a:endParaRPr lang="ko-KR" altLang="en-US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messageTotalCount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messageDao.selectCount</a:t>
            </a:r>
            <a:r>
              <a:rPr lang="en-US" altLang="ko-KR" sz="1100" dirty="0"/>
              <a:t>(conn);</a:t>
            </a:r>
          </a:p>
          <a:p>
            <a:r>
              <a:rPr lang="en-US" altLang="ko-KR" sz="1100" dirty="0"/>
              <a:t>		</a:t>
            </a:r>
          </a:p>
          <a:p>
            <a:r>
              <a:rPr lang="en-US" altLang="ko-KR" sz="1100" dirty="0" smtClean="0"/>
              <a:t>  List&lt;Message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messageList</a:t>
            </a:r>
            <a:r>
              <a:rPr lang="en-US" altLang="ko-KR" sz="1100" dirty="0"/>
              <a:t> = null;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firstRow</a:t>
            </a:r>
            <a:r>
              <a:rPr lang="en-US" altLang="ko-KR" sz="1100" dirty="0"/>
              <a:t> = 0;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endRow</a:t>
            </a:r>
            <a:r>
              <a:rPr lang="en-US" altLang="ko-KR" sz="1100" dirty="0"/>
              <a:t> = 0;</a:t>
            </a:r>
          </a:p>
          <a:p>
            <a:r>
              <a:rPr lang="en-US" altLang="ko-KR" sz="1100" dirty="0"/>
              <a:t>			</a:t>
            </a:r>
          </a:p>
          <a:p>
            <a:r>
              <a:rPr lang="en-US" altLang="ko-KR" sz="1100" dirty="0" smtClean="0"/>
              <a:t>  if(</a:t>
            </a:r>
            <a:r>
              <a:rPr lang="en-US" altLang="ko-KR" sz="1100" dirty="0" err="1" smtClean="0"/>
              <a:t>messageTotalCount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&gt; 0) {</a:t>
            </a:r>
          </a:p>
          <a:p>
            <a:r>
              <a:rPr lang="en-US" altLang="ko-KR" sz="1100" dirty="0" smtClean="0"/>
              <a:t>    //</a:t>
            </a:r>
            <a:r>
              <a:rPr lang="ko-KR" altLang="en-US" sz="1100" dirty="0"/>
              <a:t>메시지 개수가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크면 요청한 페이지에 속하는 메시지의 시작 행과 </a:t>
            </a:r>
            <a:r>
              <a:rPr lang="ko-KR" altLang="en-US" sz="1100" dirty="0" err="1"/>
              <a:t>긑</a:t>
            </a:r>
            <a:r>
              <a:rPr lang="ko-KR" altLang="en-US" sz="1100" dirty="0"/>
              <a:t> 행을 구함</a:t>
            </a:r>
          </a:p>
          <a:p>
            <a:r>
              <a:rPr lang="en-US" altLang="ko-KR" sz="1100" dirty="0" smtClean="0"/>
              <a:t>   //</a:t>
            </a:r>
            <a:r>
              <a:rPr lang="en-US" altLang="ko-KR" sz="1100" dirty="0"/>
              <a:t>ex) </a:t>
            </a:r>
            <a:r>
              <a:rPr lang="ko-KR" altLang="en-US" sz="1100" dirty="0"/>
              <a:t>전체 메시지 개수가 </a:t>
            </a:r>
            <a:r>
              <a:rPr lang="en-US" altLang="ko-KR" sz="1100" dirty="0"/>
              <a:t>7</a:t>
            </a:r>
            <a:r>
              <a:rPr lang="ko-KR" altLang="en-US" sz="1100" dirty="0"/>
              <a:t>이고</a:t>
            </a:r>
            <a:r>
              <a:rPr lang="en-US" altLang="ko-KR" sz="1100" dirty="0"/>
              <a:t>, </a:t>
            </a:r>
            <a:r>
              <a:rPr lang="ko-KR" altLang="en-US" sz="1100" dirty="0"/>
              <a:t>요청한 페이지 번호가 </a:t>
            </a:r>
            <a:r>
              <a:rPr lang="en-US" altLang="ko-KR" sz="1100" dirty="0"/>
              <a:t>2</a:t>
            </a:r>
            <a:r>
              <a:rPr lang="ko-KR" altLang="en-US" sz="1100" dirty="0"/>
              <a:t>인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읽어올 메시지의 시작행번호와 끝 행 번호는 각각 </a:t>
            </a:r>
            <a:r>
              <a:rPr lang="en-US" altLang="ko-KR" sz="1100" dirty="0"/>
              <a:t>4</a:t>
            </a:r>
            <a:r>
              <a:rPr lang="ko-KR" altLang="en-US" sz="1100" dirty="0"/>
              <a:t>와 </a:t>
            </a:r>
            <a:r>
              <a:rPr lang="en-US" altLang="ko-KR" sz="1100" dirty="0"/>
              <a:t>6</a:t>
            </a:r>
            <a:r>
              <a:rPr lang="ko-KR" altLang="en-US" sz="1100" dirty="0"/>
              <a:t>이 됨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firstRow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(</a:t>
            </a:r>
            <a:r>
              <a:rPr lang="en-US" altLang="ko-KR" sz="1100" dirty="0" err="1"/>
              <a:t>pageNumber</a:t>
            </a:r>
            <a:r>
              <a:rPr lang="en-US" altLang="ko-KR" sz="1100" dirty="0"/>
              <a:t> - 1) * MESSAGE_COUNT_PER_PAGE + 1;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endRow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firstRow</a:t>
            </a:r>
            <a:r>
              <a:rPr lang="en-US" altLang="ko-KR" sz="1100" dirty="0"/>
              <a:t> + MESSAGE_COUNT_PER_PAGE - 1;</a:t>
            </a:r>
          </a:p>
          <a:p>
            <a:r>
              <a:rPr lang="en-US" altLang="ko-KR" sz="1100" dirty="0" smtClean="0"/>
              <a:t>   //</a:t>
            </a:r>
            <a:r>
              <a:rPr lang="en-US" altLang="ko-KR" sz="1100" dirty="0" err="1"/>
              <a:t>MessageDao.selectList</a:t>
            </a:r>
            <a:r>
              <a:rPr lang="en-US" altLang="ko-KR" sz="1100" dirty="0"/>
              <a:t>()</a:t>
            </a:r>
            <a:r>
              <a:rPr lang="ko-KR" altLang="en-US" sz="1100" dirty="0"/>
              <a:t>를 이용해서 시작 행과 끝 행에 속하는 메시지 목록을 구함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messageList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messageDao.selectList</a:t>
            </a:r>
            <a:r>
              <a:rPr lang="en-US" altLang="ko-KR" sz="1100" dirty="0"/>
              <a:t>(conn, </a:t>
            </a:r>
            <a:r>
              <a:rPr lang="en-US" altLang="ko-KR" sz="1100" dirty="0" err="1"/>
              <a:t>firstRow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endRow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}</a:t>
            </a:r>
            <a:r>
              <a:rPr lang="en-US" altLang="ko-KR" sz="1100" dirty="0"/>
              <a:t>else {</a:t>
            </a:r>
          </a:p>
          <a:p>
            <a:r>
              <a:rPr lang="en-US" altLang="ko-KR" sz="1100" dirty="0" smtClean="0"/>
              <a:t>   //</a:t>
            </a:r>
            <a:r>
              <a:rPr lang="ko-KR" altLang="en-US" sz="1100" dirty="0"/>
              <a:t>메시지 개수가 </a:t>
            </a:r>
            <a:r>
              <a:rPr lang="en-US" altLang="ko-KR" sz="1100" dirty="0"/>
              <a:t>0</a:t>
            </a:r>
            <a:r>
              <a:rPr lang="ko-KR" altLang="en-US" sz="1100" dirty="0"/>
              <a:t>인 경우 빈 </a:t>
            </a:r>
            <a:r>
              <a:rPr lang="en-US" altLang="ko-KR" sz="1100" dirty="0"/>
              <a:t>List</a:t>
            </a:r>
            <a:r>
              <a:rPr lang="ko-KR" altLang="en-US" sz="1100" dirty="0"/>
              <a:t>를 </a:t>
            </a:r>
            <a:r>
              <a:rPr lang="en-US" altLang="ko-KR" sz="1100" dirty="0" err="1"/>
              <a:t>messageList</a:t>
            </a:r>
            <a:r>
              <a:rPr lang="ko-KR" altLang="en-US" sz="1100" dirty="0"/>
              <a:t>에 할당함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currentPageNumber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0;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messageList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Collections.emptyList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}</a:t>
            </a:r>
            <a:endParaRPr lang="en-US" altLang="ko-KR" sz="1100" dirty="0"/>
          </a:p>
          <a:p>
            <a:r>
              <a:rPr lang="en-US" altLang="ko-KR" sz="1100" dirty="0" smtClean="0"/>
              <a:t>   //</a:t>
            </a:r>
            <a:r>
              <a:rPr lang="en-US" altLang="ko-KR" sz="1100" dirty="0" err="1"/>
              <a:t>MessageViewList</a:t>
            </a:r>
            <a:r>
              <a:rPr lang="en-US" altLang="ko-KR" sz="1100" dirty="0"/>
              <a:t> </a:t>
            </a:r>
            <a:r>
              <a:rPr lang="ko-KR" altLang="en-US" sz="1100" dirty="0"/>
              <a:t>객체를 리턴</a:t>
            </a:r>
          </a:p>
          <a:p>
            <a:r>
              <a:rPr lang="en-US" altLang="ko-KR" sz="1100" dirty="0" smtClean="0"/>
              <a:t>   return </a:t>
            </a:r>
            <a:r>
              <a:rPr lang="en-US" altLang="ko-KR" sz="1100" dirty="0"/>
              <a:t>new </a:t>
            </a:r>
            <a:r>
              <a:rPr lang="en-US" altLang="ko-KR" sz="1100" dirty="0" err="1"/>
              <a:t>MessageListView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messageList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messageTotalCount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currentPageNumber,MESSAGE_COUNT_PER_PAGE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firstRow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endRow</a:t>
            </a:r>
            <a:r>
              <a:rPr lang="en-US" altLang="ko-KR" sz="1100" dirty="0"/>
              <a:t>);  </a:t>
            </a:r>
          </a:p>
          <a:p>
            <a:r>
              <a:rPr lang="en-US" altLang="ko-KR" sz="1100" dirty="0" smtClean="0"/>
              <a:t>  }catch(</a:t>
            </a:r>
            <a:r>
              <a:rPr lang="en-US" altLang="ko-KR" sz="1100" dirty="0" err="1" smtClean="0"/>
              <a:t>SQLException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e) {</a:t>
            </a:r>
          </a:p>
          <a:p>
            <a:r>
              <a:rPr lang="en-US" altLang="ko-KR" sz="1100" dirty="0" smtClean="0"/>
              <a:t>   throw </a:t>
            </a:r>
            <a:r>
              <a:rPr lang="en-US" altLang="ko-KR" sz="1100" dirty="0"/>
              <a:t>new </a:t>
            </a:r>
            <a:r>
              <a:rPr lang="en-US" altLang="ko-KR" sz="1100" dirty="0" err="1"/>
              <a:t>ServiceException</a:t>
            </a:r>
            <a:r>
              <a:rPr lang="en-US" altLang="ko-KR" sz="1100" dirty="0"/>
              <a:t>("</a:t>
            </a:r>
            <a:r>
              <a:rPr lang="ko-KR" altLang="en-US" sz="1100" dirty="0"/>
              <a:t>목록 구하기 실패</a:t>
            </a:r>
            <a:r>
              <a:rPr lang="en-US" altLang="ko-KR" sz="1100" dirty="0"/>
              <a:t>:" + </a:t>
            </a:r>
            <a:r>
              <a:rPr lang="en-US" altLang="ko-KR" sz="1100" dirty="0" err="1"/>
              <a:t>e.getMessage</a:t>
            </a:r>
            <a:r>
              <a:rPr lang="en-US" altLang="ko-KR" sz="1100" dirty="0"/>
              <a:t>(), e);</a:t>
            </a:r>
          </a:p>
          <a:p>
            <a:r>
              <a:rPr lang="en-US" altLang="ko-KR" sz="1100" dirty="0" smtClean="0"/>
              <a:t>  }</a:t>
            </a:r>
            <a:r>
              <a:rPr lang="en-US" altLang="ko-KR" sz="1100" dirty="0"/>
              <a:t>finally {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JdbcUtil.close</a:t>
            </a:r>
            <a:r>
              <a:rPr lang="en-US" altLang="ko-KR" sz="1100" dirty="0" smtClean="0"/>
              <a:t>(conn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}</a:t>
            </a:r>
            <a:endParaRPr lang="en-US" altLang="ko-KR" sz="1100" dirty="0"/>
          </a:p>
          <a:p>
            <a:r>
              <a:rPr lang="en-US" altLang="ko-KR" sz="1100" dirty="0" smtClean="0"/>
              <a:t> }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59675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8827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\guestbook\service\WriteMessageService.java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20632"/>
            <a:ext cx="7263527" cy="623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50" dirty="0"/>
              <a:t>package </a:t>
            </a:r>
            <a:r>
              <a:rPr lang="en-US" altLang="ko-KR" sz="1050" dirty="0" err="1"/>
              <a:t>guestbook.service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java.sql.Connection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java.sql.SQLException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guestbook.dao.MessageDao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guestbook.model.Message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jdbc.ConnectionProvider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jdbc.JdbcUtil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public class </a:t>
            </a:r>
            <a:r>
              <a:rPr lang="en-US" altLang="ko-KR" sz="1050" dirty="0" err="1"/>
              <a:t>WriteMessageService</a:t>
            </a:r>
            <a:r>
              <a:rPr lang="en-US" altLang="ko-KR" sz="1050" dirty="0"/>
              <a:t> {</a:t>
            </a:r>
          </a:p>
          <a:p>
            <a:r>
              <a:rPr lang="en-US" altLang="ko-KR" sz="1050" dirty="0"/>
              <a:t>	//</a:t>
            </a:r>
            <a:r>
              <a:rPr lang="ko-KR" altLang="en-US" sz="1050" dirty="0" err="1"/>
              <a:t>싱글톤</a:t>
            </a:r>
            <a:r>
              <a:rPr lang="ko-KR" altLang="en-US" sz="1050" dirty="0"/>
              <a:t> 패턴을 구현함</a:t>
            </a:r>
          </a:p>
          <a:p>
            <a:r>
              <a:rPr lang="ko-KR" altLang="en-US" sz="1050" dirty="0"/>
              <a:t>	</a:t>
            </a:r>
            <a:r>
              <a:rPr lang="en-US" altLang="ko-KR" sz="1050" dirty="0"/>
              <a:t>private static </a:t>
            </a:r>
            <a:r>
              <a:rPr lang="en-US" altLang="ko-KR" sz="1050" dirty="0" err="1"/>
              <a:t>WriteMessageService</a:t>
            </a:r>
            <a:r>
              <a:rPr lang="en-US" altLang="ko-KR" sz="1050" dirty="0"/>
              <a:t> instance = new </a:t>
            </a:r>
            <a:r>
              <a:rPr lang="en-US" altLang="ko-KR" sz="1050" dirty="0" err="1"/>
              <a:t>WriteMessageService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	</a:t>
            </a:r>
          </a:p>
          <a:p>
            <a:r>
              <a:rPr lang="en-US" altLang="ko-KR" sz="1050" dirty="0"/>
              <a:t>	private </a:t>
            </a:r>
            <a:r>
              <a:rPr lang="en-US" altLang="ko-KR" sz="1050" dirty="0" err="1"/>
              <a:t>WriteMessageService</a:t>
            </a:r>
            <a:r>
              <a:rPr lang="en-US" altLang="ko-KR" sz="1050" dirty="0"/>
              <a:t>() {</a:t>
            </a:r>
          </a:p>
          <a:p>
            <a:r>
              <a:rPr lang="en-US" altLang="ko-KR" sz="1050" dirty="0"/>
              <a:t>		</a:t>
            </a:r>
          </a:p>
          <a:p>
            <a:r>
              <a:rPr lang="en-US" altLang="ko-KR" sz="1050" dirty="0"/>
              <a:t>	}</a:t>
            </a:r>
          </a:p>
          <a:p>
            <a:r>
              <a:rPr lang="en-US" altLang="ko-KR" sz="1050" dirty="0"/>
              <a:t>	</a:t>
            </a:r>
          </a:p>
          <a:p>
            <a:r>
              <a:rPr lang="en-US" altLang="ko-KR" sz="1050" dirty="0"/>
              <a:t>	public static </a:t>
            </a:r>
            <a:r>
              <a:rPr lang="en-US" altLang="ko-KR" sz="1050" dirty="0" err="1"/>
              <a:t>WriteMessageService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getInstance</a:t>
            </a:r>
            <a:r>
              <a:rPr lang="en-US" altLang="ko-KR" sz="1050" dirty="0"/>
              <a:t>() {</a:t>
            </a:r>
          </a:p>
          <a:p>
            <a:r>
              <a:rPr lang="en-US" altLang="ko-KR" sz="1050" dirty="0"/>
              <a:t>		return instance;</a:t>
            </a:r>
          </a:p>
          <a:p>
            <a:r>
              <a:rPr lang="en-US" altLang="ko-KR" sz="1050" dirty="0"/>
              <a:t>	}</a:t>
            </a:r>
          </a:p>
          <a:p>
            <a:r>
              <a:rPr lang="en-US" altLang="ko-KR" sz="1050" dirty="0"/>
              <a:t>	</a:t>
            </a:r>
          </a:p>
          <a:p>
            <a:r>
              <a:rPr lang="en-US" altLang="ko-KR" sz="1050" dirty="0"/>
              <a:t>	public void write(Message message) {</a:t>
            </a:r>
          </a:p>
          <a:p>
            <a:r>
              <a:rPr lang="en-US" altLang="ko-KR" sz="1050" dirty="0"/>
              <a:t>		Connection conn = null;</a:t>
            </a:r>
          </a:p>
          <a:p>
            <a:r>
              <a:rPr lang="en-US" altLang="ko-KR" sz="1050" dirty="0"/>
              <a:t>		</a:t>
            </a:r>
          </a:p>
          <a:p>
            <a:r>
              <a:rPr lang="en-US" altLang="ko-KR" sz="1050" dirty="0"/>
              <a:t>		try {</a:t>
            </a:r>
          </a:p>
          <a:p>
            <a:r>
              <a:rPr lang="en-US" altLang="ko-KR" sz="1050" dirty="0"/>
              <a:t>			conn = </a:t>
            </a:r>
            <a:r>
              <a:rPr lang="en-US" altLang="ko-KR" sz="1050" dirty="0" err="1"/>
              <a:t>ConnectionProvider.getConnection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			</a:t>
            </a:r>
            <a:r>
              <a:rPr lang="en-US" altLang="ko-KR" sz="1050" dirty="0" err="1"/>
              <a:t>MessageDao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messageDao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MessageDao.getInstance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			//</a:t>
            </a:r>
            <a:r>
              <a:rPr lang="en-US" altLang="ko-KR" sz="1050" dirty="0" err="1"/>
              <a:t>MessageDao.insert</a:t>
            </a:r>
            <a:r>
              <a:rPr lang="en-US" altLang="ko-KR" sz="1050" dirty="0"/>
              <a:t>() </a:t>
            </a:r>
            <a:r>
              <a:rPr lang="ko-KR" altLang="en-US" sz="1050" dirty="0"/>
              <a:t>메서드를 이용해서 메시지를 테이블에 추가함</a:t>
            </a:r>
          </a:p>
          <a:p>
            <a:r>
              <a:rPr lang="ko-KR" altLang="en-US" sz="1050" dirty="0"/>
              <a:t>			</a:t>
            </a:r>
            <a:r>
              <a:rPr lang="en-US" altLang="ko-KR" sz="1050" dirty="0" err="1"/>
              <a:t>messageDao.insert</a:t>
            </a:r>
            <a:r>
              <a:rPr lang="en-US" altLang="ko-KR" sz="1050" dirty="0"/>
              <a:t>(conn, message);</a:t>
            </a:r>
          </a:p>
          <a:p>
            <a:r>
              <a:rPr lang="en-US" altLang="ko-KR" sz="1050" dirty="0"/>
              <a:t>		}catch(</a:t>
            </a:r>
            <a:r>
              <a:rPr lang="en-US" altLang="ko-KR" sz="1050" dirty="0" err="1"/>
              <a:t>SQLException</a:t>
            </a:r>
            <a:r>
              <a:rPr lang="en-US" altLang="ko-KR" sz="1050" dirty="0"/>
              <a:t> e) {</a:t>
            </a:r>
          </a:p>
          <a:p>
            <a:r>
              <a:rPr lang="en-US" altLang="ko-KR" sz="1050" dirty="0"/>
              <a:t>			throw new </a:t>
            </a:r>
            <a:r>
              <a:rPr lang="en-US" altLang="ko-KR" sz="1050" dirty="0" err="1"/>
              <a:t>ServiceException</a:t>
            </a:r>
            <a:r>
              <a:rPr lang="en-US" altLang="ko-KR" sz="1050" dirty="0"/>
              <a:t>("</a:t>
            </a:r>
            <a:r>
              <a:rPr lang="ko-KR" altLang="en-US" sz="1050" dirty="0"/>
              <a:t>메시지 등록 실패 </a:t>
            </a:r>
            <a:r>
              <a:rPr lang="en-US" altLang="ko-KR" sz="1050" dirty="0"/>
              <a:t>:" + </a:t>
            </a:r>
            <a:r>
              <a:rPr lang="en-US" altLang="ko-KR" sz="1050" dirty="0" err="1"/>
              <a:t>e.getMessage</a:t>
            </a:r>
            <a:r>
              <a:rPr lang="en-US" altLang="ko-KR" sz="1050" dirty="0"/>
              <a:t>(), e);</a:t>
            </a:r>
          </a:p>
          <a:p>
            <a:r>
              <a:rPr lang="en-US" altLang="ko-KR" sz="1050" dirty="0"/>
              <a:t>		}finally {</a:t>
            </a:r>
          </a:p>
          <a:p>
            <a:r>
              <a:rPr lang="en-US" altLang="ko-KR" sz="1050" dirty="0"/>
              <a:t>			</a:t>
            </a:r>
            <a:r>
              <a:rPr lang="en-US" altLang="ko-KR" sz="1050" dirty="0" err="1"/>
              <a:t>JdbcUtil.close</a:t>
            </a:r>
            <a:r>
              <a:rPr lang="en-US" altLang="ko-KR" sz="1050" dirty="0"/>
              <a:t>(conn);</a:t>
            </a:r>
          </a:p>
          <a:p>
            <a:r>
              <a:rPr lang="en-US" altLang="ko-KR" sz="1050" dirty="0"/>
              <a:t>		}</a:t>
            </a:r>
          </a:p>
          <a:p>
            <a:r>
              <a:rPr lang="en-US" altLang="ko-KR" sz="1050" dirty="0"/>
              <a:t>	}</a:t>
            </a:r>
          </a:p>
          <a:p>
            <a:r>
              <a:rPr lang="en-US" altLang="ko-KR" sz="1050" dirty="0"/>
              <a:t>}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32227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-27384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\guestbook\service\DeleteMessageService.java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555210"/>
            <a:ext cx="9050876" cy="6324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dirty="0"/>
              <a:t>package </a:t>
            </a:r>
            <a:r>
              <a:rPr lang="en-US" altLang="ko-KR" sz="900" dirty="0" err="1"/>
              <a:t>guestbook.service</a:t>
            </a:r>
            <a:r>
              <a:rPr lang="en-US" altLang="ko-KR" sz="900" dirty="0"/>
              <a:t>;</a:t>
            </a:r>
          </a:p>
          <a:p>
            <a:endParaRPr lang="en-US" altLang="ko-KR" sz="900" dirty="0"/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java.sql.Connection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java.sql.SQLException</a:t>
            </a:r>
            <a:r>
              <a:rPr lang="en-US" altLang="ko-KR" sz="900" dirty="0"/>
              <a:t>;</a:t>
            </a:r>
          </a:p>
          <a:p>
            <a:endParaRPr lang="en-US" altLang="ko-KR" sz="900" dirty="0"/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guestbook.dao.MessageDao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guestbook.model.Message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jdbc.ConnectionProvider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jdbc.JdbcUtil</a:t>
            </a:r>
            <a:r>
              <a:rPr lang="en-US" altLang="ko-KR" sz="900" dirty="0"/>
              <a:t>;</a:t>
            </a:r>
          </a:p>
          <a:p>
            <a:endParaRPr lang="en-US" altLang="ko-KR" sz="900" dirty="0"/>
          </a:p>
          <a:p>
            <a:r>
              <a:rPr lang="en-US" altLang="ko-KR" sz="900" dirty="0"/>
              <a:t>public class </a:t>
            </a:r>
            <a:r>
              <a:rPr lang="en-US" altLang="ko-KR" sz="900" dirty="0" err="1"/>
              <a:t>DeleteMessageService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private static </a:t>
            </a:r>
            <a:r>
              <a:rPr lang="en-US" altLang="ko-KR" sz="900" dirty="0" err="1"/>
              <a:t>DeleteMessageService</a:t>
            </a:r>
            <a:r>
              <a:rPr lang="en-US" altLang="ko-KR" sz="900" dirty="0"/>
              <a:t> instance = new </a:t>
            </a:r>
            <a:r>
              <a:rPr lang="en-US" altLang="ko-KR" sz="900" dirty="0" err="1"/>
              <a:t>DeleteMessageService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private </a:t>
            </a:r>
            <a:r>
              <a:rPr lang="en-US" altLang="ko-KR" sz="900" dirty="0" err="1"/>
              <a:t>DeleteMessageService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public static </a:t>
            </a:r>
            <a:r>
              <a:rPr lang="en-US" altLang="ko-KR" sz="900" dirty="0" err="1"/>
              <a:t>DeleteMessageService</a:t>
            </a:r>
            <a:r>
              <a:rPr lang="en-US" altLang="ko-KR" sz="900" dirty="0"/>
              <a:t> </a:t>
            </a:r>
            <a:r>
              <a:rPr lang="en-US" altLang="ko-KR" sz="900" dirty="0" err="1"/>
              <a:t>getInstance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return instance;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public void </a:t>
            </a:r>
            <a:r>
              <a:rPr lang="en-US" altLang="ko-KR" sz="900" dirty="0" err="1"/>
              <a:t>deleteMessage</a:t>
            </a:r>
            <a:r>
              <a:rPr lang="en-US" altLang="ko-KR" sz="900" dirty="0"/>
              <a:t>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messageId</a:t>
            </a:r>
            <a:r>
              <a:rPr lang="en-US" altLang="ko-KR" sz="900" dirty="0"/>
              <a:t>, String password) {</a:t>
            </a:r>
          </a:p>
          <a:p>
            <a:r>
              <a:rPr lang="en-US" altLang="ko-KR" sz="900" dirty="0"/>
              <a:t>		Connection conn = null;</a:t>
            </a:r>
          </a:p>
          <a:p>
            <a:r>
              <a:rPr lang="en-US" altLang="ko-KR" sz="900" dirty="0"/>
              <a:t>		</a:t>
            </a:r>
          </a:p>
          <a:p>
            <a:r>
              <a:rPr lang="en-US" altLang="ko-KR" sz="900" dirty="0"/>
              <a:t>		try {</a:t>
            </a:r>
          </a:p>
          <a:p>
            <a:r>
              <a:rPr lang="en-US" altLang="ko-KR" sz="900" dirty="0"/>
              <a:t>			conn = </a:t>
            </a:r>
            <a:r>
              <a:rPr lang="en-US" altLang="ko-KR" sz="900" dirty="0" err="1"/>
              <a:t>ConnectionProvider.getConnection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			//</a:t>
            </a:r>
            <a:r>
              <a:rPr lang="ko-KR" altLang="en-US" sz="900" dirty="0"/>
              <a:t>트랜잭션을 시작함</a:t>
            </a:r>
          </a:p>
          <a:p>
            <a:r>
              <a:rPr lang="ko-KR" altLang="en-US" sz="900" dirty="0"/>
              <a:t>			</a:t>
            </a:r>
            <a:r>
              <a:rPr lang="en-US" altLang="ko-KR" sz="900" dirty="0" err="1"/>
              <a:t>conn.setAutoCommit</a:t>
            </a:r>
            <a:r>
              <a:rPr lang="en-US" altLang="ko-KR" sz="900" dirty="0"/>
              <a:t>(false);</a:t>
            </a:r>
          </a:p>
          <a:p>
            <a:r>
              <a:rPr lang="en-US" altLang="ko-KR" sz="900" dirty="0"/>
              <a:t>			</a:t>
            </a:r>
          </a:p>
          <a:p>
            <a:r>
              <a:rPr lang="en-US" altLang="ko-KR" sz="900" dirty="0"/>
              <a:t>			</a:t>
            </a:r>
            <a:r>
              <a:rPr lang="en-US" altLang="ko-KR" sz="900" dirty="0" err="1"/>
              <a:t>MessageDao</a:t>
            </a:r>
            <a:r>
              <a:rPr lang="en-US" altLang="ko-KR" sz="900" dirty="0"/>
              <a:t> </a:t>
            </a:r>
            <a:r>
              <a:rPr lang="en-US" altLang="ko-KR" sz="900" dirty="0" err="1"/>
              <a:t>messageDao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MessageDao.getInstance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			//</a:t>
            </a:r>
            <a:r>
              <a:rPr lang="ko-KR" altLang="en-US" sz="900" dirty="0"/>
              <a:t>삭제할 메시지에 해당하는 </a:t>
            </a:r>
            <a:r>
              <a:rPr lang="en-US" altLang="ko-KR" sz="900" dirty="0"/>
              <a:t>Message </a:t>
            </a:r>
            <a:r>
              <a:rPr lang="ko-KR" altLang="en-US" sz="900" dirty="0"/>
              <a:t>객체를 구함</a:t>
            </a:r>
          </a:p>
          <a:p>
            <a:r>
              <a:rPr lang="ko-KR" altLang="en-US" sz="900" dirty="0"/>
              <a:t>			</a:t>
            </a:r>
            <a:r>
              <a:rPr lang="en-US" altLang="ko-KR" sz="900" dirty="0"/>
              <a:t>Message </a:t>
            </a:r>
            <a:r>
              <a:rPr lang="en-US" altLang="ko-KR" sz="900" dirty="0" err="1"/>
              <a:t>message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messageDao.select</a:t>
            </a:r>
            <a:r>
              <a:rPr lang="en-US" altLang="ko-KR" sz="900" dirty="0"/>
              <a:t>(conn, </a:t>
            </a:r>
            <a:r>
              <a:rPr lang="en-US" altLang="ko-KR" sz="900" dirty="0" err="1"/>
              <a:t>messageId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			//Message</a:t>
            </a:r>
            <a:r>
              <a:rPr lang="ko-KR" altLang="en-US" sz="900" dirty="0"/>
              <a:t>가 존재하지 않으면 </a:t>
            </a:r>
            <a:r>
              <a:rPr lang="en-US" altLang="ko-KR" sz="900" dirty="0" err="1"/>
              <a:t>MessageNotFoundException</a:t>
            </a:r>
            <a:r>
              <a:rPr lang="ko-KR" altLang="en-US" sz="900" dirty="0"/>
              <a:t>을 발생시킴</a:t>
            </a:r>
          </a:p>
          <a:p>
            <a:r>
              <a:rPr lang="ko-KR" altLang="en-US" sz="900" dirty="0"/>
              <a:t>			</a:t>
            </a:r>
            <a:r>
              <a:rPr lang="en-US" altLang="ko-KR" sz="900" dirty="0"/>
              <a:t>if(message == null) {</a:t>
            </a:r>
          </a:p>
          <a:p>
            <a:r>
              <a:rPr lang="en-US" altLang="ko-KR" sz="900" dirty="0"/>
              <a:t>				throw new </a:t>
            </a:r>
            <a:r>
              <a:rPr lang="en-US" altLang="ko-KR" sz="900" dirty="0" err="1"/>
              <a:t>MessageNotFoundException</a:t>
            </a:r>
            <a:r>
              <a:rPr lang="en-US" altLang="ko-KR" sz="900" dirty="0"/>
              <a:t>("</a:t>
            </a:r>
            <a:r>
              <a:rPr lang="ko-KR" altLang="en-US" sz="900" dirty="0"/>
              <a:t>메시지 없음</a:t>
            </a:r>
            <a:r>
              <a:rPr lang="en-US" altLang="ko-KR" sz="900" dirty="0"/>
              <a:t>");</a:t>
            </a:r>
          </a:p>
          <a:p>
            <a:r>
              <a:rPr lang="en-US" altLang="ko-KR" sz="900" dirty="0"/>
              <a:t>			}</a:t>
            </a:r>
          </a:p>
          <a:p>
            <a:r>
              <a:rPr lang="en-US" altLang="ko-KR" sz="900" dirty="0"/>
              <a:t>			//Message </a:t>
            </a:r>
            <a:r>
              <a:rPr lang="ko-KR" altLang="en-US" sz="900" dirty="0"/>
              <a:t>객체의 </a:t>
            </a:r>
            <a:r>
              <a:rPr lang="en-US" altLang="ko-KR" sz="900" dirty="0" err="1"/>
              <a:t>matchPassword</a:t>
            </a:r>
            <a:r>
              <a:rPr lang="en-US" altLang="ko-KR" sz="900" dirty="0"/>
              <a:t>() </a:t>
            </a:r>
            <a:r>
              <a:rPr lang="ko-KR" altLang="en-US" sz="900" dirty="0"/>
              <a:t>메서드를 이용해서 </a:t>
            </a:r>
            <a:r>
              <a:rPr lang="ko-KR" altLang="en-US" sz="900" dirty="0" err="1"/>
              <a:t>파라미터로</a:t>
            </a:r>
            <a:r>
              <a:rPr lang="ko-KR" altLang="en-US" sz="900" dirty="0"/>
              <a:t> 전달받은 </a:t>
            </a:r>
            <a:r>
              <a:rPr lang="en-US" altLang="ko-KR" sz="900" dirty="0"/>
              <a:t>password</a:t>
            </a:r>
            <a:r>
              <a:rPr lang="ko-KR" altLang="en-US" sz="900" dirty="0"/>
              <a:t>가 메시지를 등록할 때 사용한 </a:t>
            </a:r>
          </a:p>
          <a:p>
            <a:r>
              <a:rPr lang="ko-KR" altLang="en-US" sz="900" dirty="0"/>
              <a:t>			</a:t>
            </a:r>
            <a:r>
              <a:rPr lang="en-US" altLang="ko-KR" sz="900" dirty="0"/>
              <a:t>//</a:t>
            </a:r>
            <a:r>
              <a:rPr lang="ko-KR" altLang="en-US" sz="900" dirty="0"/>
              <a:t>암호와 일치하는지 검사함</a:t>
            </a:r>
            <a:r>
              <a:rPr lang="en-US" altLang="ko-KR" sz="900" dirty="0"/>
              <a:t>. </a:t>
            </a:r>
            <a:r>
              <a:rPr lang="ko-KR" altLang="en-US" sz="900" dirty="0"/>
              <a:t>암호가 일치하지 않으면 </a:t>
            </a:r>
            <a:r>
              <a:rPr lang="en-US" altLang="ko-KR" sz="900" dirty="0" err="1"/>
              <a:t>InvalidPasswordException</a:t>
            </a:r>
            <a:r>
              <a:rPr lang="ko-KR" altLang="en-US" sz="900" dirty="0"/>
              <a:t>이 발생함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			if(!</a:t>
            </a:r>
            <a:r>
              <a:rPr lang="en-US" altLang="ko-KR" sz="900" dirty="0" err="1"/>
              <a:t>message.matchPassword</a:t>
            </a:r>
            <a:r>
              <a:rPr lang="en-US" altLang="ko-KR" sz="900" dirty="0"/>
              <a:t>(password)) {</a:t>
            </a:r>
          </a:p>
          <a:p>
            <a:r>
              <a:rPr lang="en-US" altLang="ko-KR" sz="900" dirty="0"/>
              <a:t>				throw new </a:t>
            </a:r>
            <a:r>
              <a:rPr lang="en-US" altLang="ko-KR" sz="900" dirty="0" err="1"/>
              <a:t>InvalidPasswordException</a:t>
            </a:r>
            <a:r>
              <a:rPr lang="en-US" altLang="ko-KR" sz="900" dirty="0"/>
              <a:t>("bad password");</a:t>
            </a:r>
          </a:p>
          <a:p>
            <a:r>
              <a:rPr lang="en-US" altLang="ko-KR" sz="900" dirty="0"/>
              <a:t>			}</a:t>
            </a:r>
          </a:p>
          <a:p>
            <a:r>
              <a:rPr lang="en-US" altLang="ko-KR" sz="900" dirty="0"/>
              <a:t>			//</a:t>
            </a:r>
            <a:r>
              <a:rPr lang="ko-KR" altLang="en-US" sz="900" dirty="0"/>
              <a:t>지정한 </a:t>
            </a:r>
            <a:r>
              <a:rPr lang="en-US" altLang="ko-KR" sz="900" dirty="0"/>
              <a:t>ID</a:t>
            </a:r>
            <a:r>
              <a:rPr lang="ko-KR" altLang="en-US" sz="900" dirty="0"/>
              <a:t>에 해당하는 메시지를 삭제함</a:t>
            </a:r>
          </a:p>
          <a:p>
            <a:r>
              <a:rPr lang="ko-KR" altLang="en-US" sz="900" dirty="0"/>
              <a:t>			</a:t>
            </a:r>
            <a:r>
              <a:rPr lang="en-US" altLang="ko-KR" sz="900" dirty="0" err="1"/>
              <a:t>messageDao.delete</a:t>
            </a:r>
            <a:r>
              <a:rPr lang="en-US" altLang="ko-KR" sz="900" dirty="0"/>
              <a:t>(conn, </a:t>
            </a:r>
            <a:r>
              <a:rPr lang="en-US" altLang="ko-KR" sz="900" dirty="0" err="1"/>
              <a:t>messageId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			//Transaction</a:t>
            </a:r>
            <a:r>
              <a:rPr lang="ko-KR" altLang="en-US" sz="900" dirty="0"/>
              <a:t>을 </a:t>
            </a:r>
            <a:r>
              <a:rPr lang="en-US" altLang="ko-KR" sz="900" dirty="0"/>
              <a:t>commit</a:t>
            </a:r>
            <a:r>
              <a:rPr lang="ko-KR" altLang="en-US" sz="900" dirty="0"/>
              <a:t>함</a:t>
            </a:r>
          </a:p>
          <a:p>
            <a:r>
              <a:rPr lang="ko-KR" altLang="en-US" sz="900" dirty="0"/>
              <a:t>			</a:t>
            </a:r>
            <a:r>
              <a:rPr lang="en-US" altLang="ko-KR" sz="900" dirty="0" err="1"/>
              <a:t>conn.commit</a:t>
            </a:r>
            <a:r>
              <a:rPr lang="en-US" altLang="ko-KR" sz="900" dirty="0" smtClean="0"/>
              <a:t>();1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67636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\guestbook\service\DeleteMessageService.java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97" y="836712"/>
            <a:ext cx="8491427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}catch(</a:t>
            </a:r>
            <a:r>
              <a:rPr lang="en-US" altLang="ko-KR" sz="1000" dirty="0" err="1"/>
              <a:t>SQLException</a:t>
            </a:r>
            <a:r>
              <a:rPr lang="en-US" altLang="ko-KR" sz="1000" dirty="0"/>
              <a:t> ex) {</a:t>
            </a:r>
          </a:p>
          <a:p>
            <a:r>
              <a:rPr lang="en-US" altLang="ko-KR" sz="1000" dirty="0"/>
              <a:t>			//</a:t>
            </a:r>
            <a:r>
              <a:rPr lang="ko-KR" altLang="en-US" sz="1000" dirty="0"/>
              <a:t>처리 도중 </a:t>
            </a:r>
            <a:r>
              <a:rPr lang="en-US" altLang="ko-KR" sz="1000" dirty="0" err="1"/>
              <a:t>SQLException</a:t>
            </a:r>
            <a:r>
              <a:rPr lang="ko-KR" altLang="en-US" sz="1000" dirty="0"/>
              <a:t>이 발생하면 </a:t>
            </a:r>
            <a:r>
              <a:rPr lang="en-US" altLang="ko-KR" sz="1000" dirty="0"/>
              <a:t>Transaction</a:t>
            </a:r>
            <a:r>
              <a:rPr lang="ko-KR" altLang="en-US" sz="1000" dirty="0"/>
              <a:t>을 </a:t>
            </a:r>
            <a:r>
              <a:rPr lang="en-US" altLang="ko-KR" sz="1000" dirty="0"/>
              <a:t>Rollback</a:t>
            </a:r>
            <a:r>
              <a:rPr lang="ko-KR" altLang="en-US" sz="1000" dirty="0"/>
              <a:t>하고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ServiceException</a:t>
            </a:r>
            <a:r>
              <a:rPr lang="ko-KR" altLang="en-US" sz="1000" dirty="0"/>
              <a:t>을 발생시킴</a:t>
            </a:r>
          </a:p>
          <a:p>
            <a:r>
              <a:rPr lang="ko-KR" altLang="en-US" sz="1000" dirty="0"/>
              <a:t>			</a:t>
            </a:r>
            <a:r>
              <a:rPr lang="en-US" altLang="ko-KR" sz="1000" dirty="0" err="1"/>
              <a:t>JdbcUtil.rollback</a:t>
            </a:r>
            <a:r>
              <a:rPr lang="en-US" altLang="ko-KR" sz="1000" dirty="0"/>
              <a:t>(conn);</a:t>
            </a:r>
          </a:p>
          <a:p>
            <a:r>
              <a:rPr lang="en-US" altLang="ko-KR" sz="1000" dirty="0"/>
              <a:t>			throw new </a:t>
            </a:r>
            <a:r>
              <a:rPr lang="en-US" altLang="ko-KR" sz="1000" dirty="0" err="1"/>
              <a:t>ServiceException</a:t>
            </a:r>
            <a:r>
              <a:rPr lang="en-US" altLang="ko-KR" sz="1000" dirty="0"/>
              <a:t>("</a:t>
            </a:r>
            <a:r>
              <a:rPr lang="ko-KR" altLang="en-US" sz="1000" dirty="0"/>
              <a:t>삭제 실패 </a:t>
            </a:r>
            <a:r>
              <a:rPr lang="en-US" altLang="ko-KR" sz="1000" dirty="0"/>
              <a:t>: " + </a:t>
            </a:r>
            <a:r>
              <a:rPr lang="en-US" altLang="ko-KR" sz="1000" dirty="0" err="1"/>
              <a:t>ex.getMessage</a:t>
            </a:r>
            <a:r>
              <a:rPr lang="en-US" altLang="ko-KR" sz="1000" dirty="0"/>
              <a:t>(), ex);</a:t>
            </a:r>
          </a:p>
          <a:p>
            <a:r>
              <a:rPr lang="en-US" altLang="ko-KR" sz="1000" dirty="0"/>
              <a:t>		}catch(</a:t>
            </a:r>
            <a:r>
              <a:rPr lang="en-US" altLang="ko-KR" sz="1000" dirty="0" err="1"/>
              <a:t>InvalidPasswordException</a:t>
            </a:r>
            <a:r>
              <a:rPr lang="en-US" altLang="ko-KR" sz="1000" dirty="0"/>
              <a:t> | </a:t>
            </a:r>
            <a:r>
              <a:rPr lang="en-US" altLang="ko-KR" sz="1000" dirty="0" err="1"/>
              <a:t>MessageNotFoundException</a:t>
            </a:r>
            <a:r>
              <a:rPr lang="en-US" altLang="ko-KR" sz="1000" dirty="0"/>
              <a:t> ex) {</a:t>
            </a:r>
          </a:p>
          <a:p>
            <a:r>
              <a:rPr lang="en-US" altLang="ko-KR" sz="1000" dirty="0"/>
              <a:t>			//Message</a:t>
            </a:r>
            <a:r>
              <a:rPr lang="ko-KR" altLang="en-US" sz="1000" dirty="0"/>
              <a:t>가 없거나 암호가 일치하지 않아 </a:t>
            </a:r>
            <a:r>
              <a:rPr lang="en-US" altLang="ko-KR" sz="1000" dirty="0"/>
              <a:t>Exception</a:t>
            </a:r>
            <a:r>
              <a:rPr lang="ko-KR" altLang="en-US" sz="1000" dirty="0"/>
              <a:t>이 발생한 경우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			//Transaction</a:t>
            </a:r>
            <a:r>
              <a:rPr lang="ko-KR" altLang="en-US" sz="1000" dirty="0"/>
              <a:t>을 </a:t>
            </a:r>
            <a:r>
              <a:rPr lang="en-US" altLang="ko-KR" sz="1000" dirty="0"/>
              <a:t>Rollback</a:t>
            </a:r>
            <a:r>
              <a:rPr lang="ko-KR" altLang="en-US" sz="1000" dirty="0"/>
              <a:t>하고 </a:t>
            </a:r>
            <a:r>
              <a:rPr lang="en-US" altLang="ko-KR" sz="1000" dirty="0"/>
              <a:t>Exception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재발생함</a:t>
            </a:r>
            <a:endParaRPr lang="ko-KR" altLang="en-US" sz="1000" dirty="0"/>
          </a:p>
          <a:p>
            <a:r>
              <a:rPr lang="ko-KR" altLang="en-US" sz="1000" dirty="0"/>
              <a:t>			</a:t>
            </a:r>
            <a:r>
              <a:rPr lang="en-US" altLang="ko-KR" sz="1000" dirty="0" err="1"/>
              <a:t>JdbcUtil.rollback</a:t>
            </a:r>
            <a:r>
              <a:rPr lang="en-US" altLang="ko-KR" sz="1000" dirty="0"/>
              <a:t>(conn);</a:t>
            </a:r>
          </a:p>
          <a:p>
            <a:r>
              <a:rPr lang="en-US" altLang="ko-KR" sz="1000" dirty="0"/>
              <a:t>			throw ex;</a:t>
            </a:r>
          </a:p>
          <a:p>
            <a:r>
              <a:rPr lang="en-US" altLang="ko-KR" sz="1000" dirty="0"/>
              <a:t>		}finally {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JdbcUtil.close</a:t>
            </a:r>
            <a:r>
              <a:rPr lang="en-US" altLang="ko-KR" sz="1000" dirty="0"/>
              <a:t>(conn);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3501008"/>
            <a:ext cx="85876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지정한 번호에 해당하는 메시지를 검색함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MessageDao.select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메시지가 존재하지 않으면 </a:t>
            </a:r>
            <a:r>
              <a:rPr lang="ko-KR" altLang="en-US" dirty="0" err="1" smtClean="0"/>
              <a:t>익셉션이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메시지에 암호가 지정되어 있지 않으면 </a:t>
            </a:r>
            <a:r>
              <a:rPr lang="ko-KR" altLang="en-US" dirty="0" err="1" smtClean="0"/>
              <a:t>익셉션이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메시지의 메시지와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전달받은 암호가 다르면 </a:t>
            </a:r>
            <a:r>
              <a:rPr lang="ko-KR" altLang="en-US" dirty="0" err="1" smtClean="0"/>
              <a:t>익셉션이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메시지를 삭제함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MessageDao.delete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사용함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301208"/>
            <a:ext cx="8103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존재하지 않는 메시지를 삭제하려고 시도하는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잘못된 암호를 입력한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경우를 처리해야 하기 때문에 메시지 삭제 기능은 다소 복잡함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43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3998" cy="58259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\guestbook\service\MessageNotFoundException.java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97" y="908720"/>
            <a:ext cx="801052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package </a:t>
            </a:r>
            <a:r>
              <a:rPr lang="en-US" altLang="ko-KR" sz="2000" dirty="0" err="1"/>
              <a:t>guestbook.service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MessageNotFoundException</a:t>
            </a:r>
            <a:r>
              <a:rPr lang="en-US" altLang="ko-KR" sz="2000" dirty="0"/>
              <a:t> extends </a:t>
            </a:r>
            <a:r>
              <a:rPr lang="en-US" altLang="ko-KR" sz="2000" dirty="0" err="1"/>
              <a:t>ServiceException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public </a:t>
            </a:r>
            <a:r>
              <a:rPr lang="en-US" altLang="ko-KR" sz="2000" dirty="0" err="1"/>
              <a:t>MessageNotFoundException</a:t>
            </a:r>
            <a:r>
              <a:rPr lang="en-US" altLang="ko-KR" sz="2000" dirty="0"/>
              <a:t>(String message) {</a:t>
            </a:r>
          </a:p>
          <a:p>
            <a:r>
              <a:rPr lang="en-US" altLang="ko-KR" sz="2000" dirty="0"/>
              <a:t>		super(message);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4882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3998" cy="58259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\guestbook\service\InvalidPasswordException.java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97" y="908720"/>
            <a:ext cx="801052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package </a:t>
            </a:r>
            <a:r>
              <a:rPr lang="en-US" altLang="ko-KR" sz="2000" dirty="0" err="1"/>
              <a:t>guestbook.service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InvalidPasswordException</a:t>
            </a:r>
            <a:r>
              <a:rPr lang="en-US" altLang="ko-KR" sz="2000" dirty="0"/>
              <a:t> extends </a:t>
            </a:r>
            <a:r>
              <a:rPr lang="en-US" altLang="ko-KR" sz="2000" dirty="0" err="1"/>
              <a:t>ServiceException</a:t>
            </a:r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public </a:t>
            </a:r>
            <a:r>
              <a:rPr lang="en-US" altLang="ko-KR" sz="2000" dirty="0" err="1"/>
              <a:t>InvalidPasswordException</a:t>
            </a:r>
            <a:r>
              <a:rPr lang="en-US" altLang="ko-KR" sz="2000" dirty="0"/>
              <a:t>(String message) {</a:t>
            </a:r>
          </a:p>
          <a:p>
            <a:r>
              <a:rPr lang="en-US" altLang="ko-KR" sz="2000" dirty="0"/>
              <a:t>		super(message);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93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일반적인 구성</a:t>
            </a:r>
            <a:endParaRPr lang="ko-KR" altLang="en-US" dirty="0"/>
          </a:p>
        </p:txBody>
      </p:sp>
      <p:pic>
        <p:nvPicPr>
          <p:cNvPr id="3074" name="Picture 2" descr="fig13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50958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42910" y="3057125"/>
            <a:ext cx="764386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Service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</a:t>
            </a:r>
            <a:r>
              <a:rPr lang="en-US" sz="1600" kern="100" dirty="0" smtClean="0">
                <a:latin typeface="+mn-ea"/>
                <a:cs typeface="Times New Roman"/>
              </a:rPr>
              <a:t> - </a:t>
            </a:r>
            <a:r>
              <a:rPr lang="ko-KR" altLang="en-US" sz="1600" kern="100" dirty="0" smtClean="0">
                <a:latin typeface="+mn-ea"/>
                <a:cs typeface="Times New Roman"/>
              </a:rPr>
              <a:t>사용자의 요청을 처리하는 기능을 제공한다</a:t>
            </a:r>
            <a:r>
              <a:rPr lang="en-US" sz="1600" kern="100" dirty="0" smtClean="0">
                <a:latin typeface="+mn-ea"/>
                <a:cs typeface="Times New Roman"/>
              </a:rPr>
              <a:t>. DAO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클래스를 통해서 </a:t>
            </a:r>
            <a:r>
              <a:rPr lang="en-US" sz="1600" kern="100" dirty="0" smtClean="0">
                <a:latin typeface="+mn-ea"/>
                <a:cs typeface="Times New Roman"/>
              </a:rPr>
              <a:t>DB </a:t>
            </a:r>
            <a:r>
              <a:rPr lang="ko-KR" altLang="en-US" sz="1600" kern="100" dirty="0" smtClean="0">
                <a:latin typeface="+mn-ea"/>
                <a:cs typeface="Times New Roman"/>
              </a:rPr>
              <a:t>연동을 처리한다</a:t>
            </a:r>
            <a:r>
              <a:rPr lang="en-US" sz="1600" kern="100" dirty="0" smtClean="0">
                <a:latin typeface="+mn-ea"/>
                <a:cs typeface="Times New Roman"/>
              </a:rPr>
              <a:t>. </a:t>
            </a:r>
            <a:r>
              <a:rPr lang="ko-KR" altLang="en-US" sz="1600" kern="100" dirty="0" smtClean="0">
                <a:latin typeface="+mn-ea"/>
                <a:cs typeface="Times New Roman"/>
              </a:rPr>
              <a:t>가입 신청 처리</a:t>
            </a:r>
            <a:r>
              <a:rPr lang="en-US" sz="1600" kern="100" dirty="0" smtClean="0">
                <a:latin typeface="+mn-ea"/>
                <a:cs typeface="Times New Roman"/>
              </a:rPr>
              <a:t>, </a:t>
            </a:r>
            <a:r>
              <a:rPr lang="ko-KR" altLang="en-US" sz="1600" kern="100" dirty="0" smtClean="0">
                <a:latin typeface="+mn-ea"/>
                <a:cs typeface="Times New Roman"/>
              </a:rPr>
              <a:t>글 목록 제공 등의 기능을 구현</a:t>
            </a:r>
            <a:r>
              <a:rPr lang="en-US" altLang="ko-KR" sz="1600" kern="100" dirty="0" smtClean="0">
                <a:latin typeface="+mn-ea"/>
                <a:cs typeface="Times New Roman"/>
              </a:rPr>
              <a:t>.</a:t>
            </a:r>
            <a:br>
              <a:rPr lang="en-US" altLang="ko-KR" sz="1600" kern="100" dirty="0" smtClean="0">
                <a:latin typeface="+mn-ea"/>
                <a:cs typeface="Times New Roman"/>
              </a:rPr>
            </a:br>
            <a:endParaRPr lang="ko-KR" altLang="en-US" sz="1600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DAO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</a:t>
            </a:r>
            <a:r>
              <a:rPr lang="en-US" sz="1600" kern="100" dirty="0" smtClean="0">
                <a:latin typeface="+mn-ea"/>
                <a:cs typeface="Times New Roman"/>
              </a:rPr>
              <a:t> - DB</a:t>
            </a:r>
            <a:r>
              <a:rPr lang="ko-KR" altLang="en-US" sz="1600" kern="100" dirty="0" smtClean="0">
                <a:latin typeface="+mn-ea"/>
                <a:cs typeface="Times New Roman"/>
              </a:rPr>
              <a:t>와 관련된</a:t>
            </a:r>
            <a:r>
              <a:rPr lang="en-US" sz="1600" kern="100" dirty="0" smtClean="0">
                <a:latin typeface="+mn-ea"/>
                <a:cs typeface="Times New Roman"/>
              </a:rPr>
              <a:t> CRUD </a:t>
            </a:r>
            <a:r>
              <a:rPr lang="ko-KR" altLang="en-US" sz="1600" kern="100" dirty="0" smtClean="0">
                <a:latin typeface="+mn-ea"/>
                <a:cs typeface="Times New Roman"/>
              </a:rPr>
              <a:t>작업을 처리한다</a:t>
            </a:r>
            <a:r>
              <a:rPr lang="en-US" sz="1600" kern="100" dirty="0" smtClean="0">
                <a:latin typeface="+mn-ea"/>
                <a:cs typeface="Times New Roman"/>
              </a:rPr>
              <a:t>. (SQL </a:t>
            </a:r>
            <a:r>
              <a:rPr lang="ko-KR" altLang="en-US" sz="1600" kern="100" dirty="0" smtClean="0">
                <a:latin typeface="+mn-ea"/>
                <a:cs typeface="Times New Roman"/>
              </a:rPr>
              <a:t>쿼리를 실행</a:t>
            </a:r>
            <a:r>
              <a:rPr lang="en-US" altLang="ko-KR" sz="1600" kern="100" dirty="0" smtClean="0">
                <a:latin typeface="+mn-ea"/>
                <a:cs typeface="Times New Roman"/>
              </a:rPr>
              <a:t>)</a:t>
            </a:r>
          </a:p>
          <a:p>
            <a:pPr lvl="0"/>
            <a:r>
              <a:rPr lang="en-US" altLang="ko-KR" sz="1600" kern="100" dirty="0">
                <a:latin typeface="+mn-ea"/>
                <a:cs typeface="Times New Roman"/>
              </a:rPr>
              <a:t> </a:t>
            </a:r>
            <a:r>
              <a:rPr lang="en-US" altLang="ko-KR" sz="1600" kern="100" dirty="0" smtClean="0">
                <a:latin typeface="+mn-ea"/>
                <a:cs typeface="Times New Roman"/>
              </a:rPr>
              <a:t>    Service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클래스들은 데이터를 </a:t>
            </a:r>
            <a:r>
              <a:rPr lang="en-US" altLang="ko-KR" sz="1600" kern="100" dirty="0" smtClean="0">
                <a:latin typeface="+mn-ea"/>
                <a:cs typeface="Times New Roman"/>
              </a:rPr>
              <a:t>DB</a:t>
            </a:r>
            <a:r>
              <a:rPr lang="ko-KR" altLang="en-US" sz="1600" kern="100" dirty="0" smtClean="0">
                <a:latin typeface="+mn-ea"/>
                <a:cs typeface="Times New Roman"/>
              </a:rPr>
              <a:t>에서 읽어오거나 </a:t>
            </a:r>
            <a:r>
              <a:rPr lang="en-US" altLang="ko-KR" sz="1600" kern="100" dirty="0" smtClean="0">
                <a:latin typeface="+mn-ea"/>
                <a:cs typeface="Times New Roman"/>
              </a:rPr>
              <a:t>DB</a:t>
            </a:r>
            <a:r>
              <a:rPr lang="ko-KR" altLang="en-US" sz="1600" kern="100" dirty="0" smtClean="0">
                <a:latin typeface="+mn-ea"/>
                <a:cs typeface="Times New Roman"/>
              </a:rPr>
              <a:t>에 데이터를 저장할 때   </a:t>
            </a:r>
            <a:endParaRPr lang="en-US" altLang="ko-KR" sz="1600" kern="100" dirty="0" smtClean="0">
              <a:latin typeface="+mn-ea"/>
              <a:cs typeface="Times New Roman"/>
            </a:endParaRPr>
          </a:p>
          <a:p>
            <a:pPr lvl="0"/>
            <a:r>
              <a:rPr lang="en-US" altLang="ko-KR" sz="1600" kern="100" dirty="0">
                <a:latin typeface="+mn-ea"/>
                <a:cs typeface="Times New Roman"/>
              </a:rPr>
              <a:t> </a:t>
            </a:r>
            <a:r>
              <a:rPr lang="en-US" altLang="ko-KR" sz="1600" kern="100" dirty="0" smtClean="0">
                <a:latin typeface="+mn-ea"/>
                <a:cs typeface="Times New Roman"/>
              </a:rPr>
              <a:t>    DAO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클래스를 사용함</a:t>
            </a:r>
            <a:r>
              <a:rPr lang="en-US" altLang="ko-KR" sz="1600" kern="100" dirty="0" smtClean="0">
                <a:latin typeface="+mn-ea"/>
                <a:cs typeface="Times New Roman"/>
              </a:rPr>
              <a:t/>
            </a:r>
            <a:br>
              <a:rPr lang="en-US" altLang="ko-KR" sz="1600" kern="100" dirty="0" smtClean="0">
                <a:latin typeface="+mn-ea"/>
                <a:cs typeface="Times New Roman"/>
              </a:rPr>
            </a:br>
            <a:endParaRPr lang="ko-KR" altLang="en-US" sz="1600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JSP(</a:t>
            </a:r>
            <a:r>
              <a:rPr lang="ko-KR" altLang="en-US" sz="1600" kern="100" dirty="0" err="1" smtClean="0">
                <a:latin typeface="+mn-ea"/>
                <a:cs typeface="Times New Roman"/>
              </a:rPr>
              <a:t>뷰</a:t>
            </a:r>
            <a:r>
              <a:rPr lang="en-US" sz="1600" kern="100" dirty="0" smtClean="0">
                <a:latin typeface="+mn-ea"/>
                <a:cs typeface="Times New Roman"/>
              </a:rPr>
              <a:t>) - Service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클래스가 실행한 결과를 화면에 출력해주거나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가 기능을 수행하는 데 필요한 데이터를 전달한다</a:t>
            </a:r>
            <a:r>
              <a:rPr lang="en-US" sz="1600" kern="100" dirty="0" smtClean="0">
                <a:latin typeface="+mn-ea"/>
                <a:cs typeface="Times New Roman"/>
              </a:rPr>
              <a:t>.</a:t>
            </a:r>
            <a:br>
              <a:rPr lang="en-US" sz="1600" kern="100" dirty="0" smtClean="0">
                <a:latin typeface="+mn-ea"/>
                <a:cs typeface="Times New Roman"/>
              </a:rPr>
            </a:br>
            <a:endParaRPr lang="en-US" sz="1600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MVC </a:t>
            </a:r>
            <a:r>
              <a:rPr lang="ko-KR" altLang="en-US" sz="1600" kern="100" dirty="0" smtClean="0">
                <a:latin typeface="+mn-ea"/>
                <a:cs typeface="Times New Roman"/>
              </a:rPr>
              <a:t>프레임워크</a:t>
            </a:r>
            <a:r>
              <a:rPr lang="en-US" sz="1600" kern="100" dirty="0" smtClean="0">
                <a:latin typeface="+mn-ea"/>
                <a:cs typeface="Times New Roman"/>
              </a:rPr>
              <a:t> - </a:t>
            </a:r>
            <a:r>
              <a:rPr lang="ko-KR" altLang="en-US" sz="1600" kern="100" dirty="0" smtClean="0">
                <a:latin typeface="+mn-ea"/>
                <a:cs typeface="Times New Roman"/>
              </a:rPr>
              <a:t>사용자의 요청을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에 전달하고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의 실행 결과를</a:t>
            </a:r>
            <a:r>
              <a:rPr lang="en-US" sz="1600" kern="100" dirty="0" smtClean="0">
                <a:latin typeface="+mn-ea"/>
                <a:cs typeface="Times New Roman"/>
              </a:rPr>
              <a:t> JSP</a:t>
            </a:r>
            <a:r>
              <a:rPr lang="ko-KR" altLang="en-US" sz="1600" kern="100" dirty="0" smtClean="0">
                <a:latin typeface="+mn-ea"/>
                <a:cs typeface="Times New Roman"/>
              </a:rPr>
              <a:t>와 같은 뷰에 전달한다</a:t>
            </a:r>
            <a:r>
              <a:rPr lang="en-US" sz="1600" kern="100" dirty="0" smtClean="0">
                <a:latin typeface="+mn-ea"/>
                <a:cs typeface="Times New Roman"/>
              </a:rPr>
              <a:t>. </a:t>
            </a:r>
            <a:r>
              <a:rPr lang="ko-KR" altLang="en-US" sz="1600" kern="100" dirty="0" smtClean="0">
                <a:latin typeface="+mn-ea"/>
                <a:cs typeface="Times New Roman"/>
              </a:rPr>
              <a:t>스프링 </a:t>
            </a:r>
            <a:r>
              <a:rPr lang="en-US" sz="1600" kern="100" dirty="0" smtClean="0">
                <a:latin typeface="+mn-ea"/>
                <a:cs typeface="Times New Roman"/>
              </a:rPr>
              <a:t>MVC</a:t>
            </a:r>
            <a:r>
              <a:rPr lang="ko-KR" altLang="en-US" sz="1600" kern="100" dirty="0" smtClean="0">
                <a:latin typeface="+mn-ea"/>
                <a:cs typeface="Times New Roman"/>
              </a:rPr>
              <a:t>나 스트러츠와 같은 프레임워크가</a:t>
            </a:r>
            <a:r>
              <a:rPr lang="en-US" sz="1600" kern="100" dirty="0" smtClean="0">
                <a:latin typeface="+mn-ea"/>
                <a:cs typeface="Times New Roman"/>
              </a:rPr>
              <a:t> MVC </a:t>
            </a:r>
            <a:r>
              <a:rPr lang="ko-KR" altLang="en-US" sz="1600" kern="100" dirty="0" smtClean="0">
                <a:latin typeface="+mn-ea"/>
                <a:cs typeface="Times New Roman"/>
              </a:rPr>
              <a:t>프레임워크에 해당된다</a:t>
            </a:r>
            <a:r>
              <a:rPr lang="en-US" sz="1600" kern="100" dirty="0" smtClean="0">
                <a:latin typeface="+mn-ea"/>
                <a:cs typeface="Times New Roman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51792"/>
            <a:ext cx="9139813" cy="570620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47906" y="260648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서비스 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58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060848"/>
            <a:ext cx="8643998" cy="128215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이클립스 </a:t>
            </a:r>
            <a:r>
              <a:rPr lang="en-US" altLang="ko-KR" dirty="0"/>
              <a:t>JSTL 1.2 </a:t>
            </a:r>
            <a:r>
              <a:rPr lang="ko-KR" altLang="en-US" dirty="0"/>
              <a:t>설정 </a:t>
            </a:r>
            <a:r>
              <a:rPr lang="en-US" altLang="ko-KR" dirty="0"/>
              <a:t>lib </a:t>
            </a:r>
            <a:r>
              <a:rPr lang="ko-KR" altLang="en-US" dirty="0"/>
              <a:t>추가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- Eclipse </a:t>
            </a:r>
            <a:r>
              <a:rPr lang="en-US" altLang="ko-KR" dirty="0"/>
              <a:t>JSTL JAR(jstl-1.2.jar) </a:t>
            </a:r>
            <a:r>
              <a:rPr lang="en-US" altLang="ko-KR" dirty="0" smtClean="0"/>
              <a:t>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16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mvnrepository.com</a:t>
            </a:r>
            <a:r>
              <a:rPr lang="ko-KR" altLang="en-US" dirty="0" smtClean="0"/>
              <a:t>에 접속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815" y="980728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검색에 </a:t>
            </a:r>
            <a:r>
              <a:rPr lang="en-US" altLang="ko-KR" dirty="0"/>
              <a:t>"JSTL"</a:t>
            </a:r>
            <a:r>
              <a:rPr lang="ko-KR" altLang="en-US" dirty="0"/>
              <a:t>를 입력하고 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95814"/>
            <a:ext cx="7800503" cy="48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37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"JSTL"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16845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32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"Version"</a:t>
            </a:r>
            <a:r>
              <a:rPr lang="ko-KR" altLang="en-US" dirty="0"/>
              <a:t>중에서 </a:t>
            </a:r>
            <a:r>
              <a:rPr lang="en-US" altLang="ko-KR" dirty="0"/>
              <a:t>"1.2"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16845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37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JAR</a:t>
            </a:r>
            <a:r>
              <a:rPr lang="ko-KR" altLang="en-US" dirty="0"/>
              <a:t>파일을 다운받기위해 </a:t>
            </a:r>
            <a:r>
              <a:rPr lang="en-US" altLang="ko-KR" dirty="0"/>
              <a:t>"jar"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28514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다운로드에 대한 보안 경고가 나타납니다</a:t>
            </a:r>
            <a:r>
              <a:rPr lang="en-US" altLang="ko-KR" dirty="0"/>
              <a:t>. "</a:t>
            </a:r>
            <a:r>
              <a:rPr lang="ko-KR" altLang="en-US" dirty="0"/>
              <a:t>계속</a:t>
            </a:r>
            <a:r>
              <a:rPr lang="en-US" altLang="ko-KR" dirty="0"/>
              <a:t>"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16845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72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426170"/>
          </a:xfrm>
        </p:spPr>
        <p:txBody>
          <a:bodyPr>
            <a:normAutofit/>
          </a:bodyPr>
          <a:lstStyle/>
          <a:p>
            <a:r>
              <a:rPr lang="ko-KR" altLang="en-US" dirty="0"/>
              <a:t>다운로드 받은 </a:t>
            </a:r>
            <a:r>
              <a:rPr lang="en-US" altLang="ko-KR" dirty="0"/>
              <a:t>"jstl-1.2.jar"</a:t>
            </a:r>
            <a:r>
              <a:rPr lang="ko-KR" altLang="en-US" dirty="0"/>
              <a:t>파일을 웹 프로젝트의 </a:t>
            </a:r>
            <a:r>
              <a:rPr lang="en-US" altLang="ko-KR" dirty="0"/>
              <a:t>[</a:t>
            </a:r>
            <a:r>
              <a:rPr lang="en-US" altLang="ko-KR" dirty="0" err="1"/>
              <a:t>WebContent</a:t>
            </a:r>
            <a:r>
              <a:rPr lang="en-US" altLang="ko-KR" dirty="0"/>
              <a:t> &gt; WEB-INF &gt; lib]</a:t>
            </a:r>
            <a:r>
              <a:rPr lang="ko-KR" altLang="en-US" dirty="0"/>
              <a:t>에 </a:t>
            </a:r>
            <a:r>
              <a:rPr lang="ko-KR" altLang="en-US" dirty="0" err="1"/>
              <a:t>드레그하거나</a:t>
            </a:r>
            <a:r>
              <a:rPr lang="ko-KR" altLang="en-US" dirty="0"/>
              <a:t> 복사하여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488832" cy="47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2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210146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WebContent</a:t>
            </a:r>
            <a:r>
              <a:rPr lang="en-US" altLang="ko-KR" dirty="0"/>
              <a:t> &gt; WEB-INF &gt; lib] </a:t>
            </a:r>
            <a:r>
              <a:rPr lang="ko-KR" altLang="en-US" dirty="0"/>
              <a:t>밑에 </a:t>
            </a:r>
            <a:r>
              <a:rPr lang="en-US" altLang="ko-KR" dirty="0"/>
              <a:t>"jstl-1.2.jar"</a:t>
            </a:r>
            <a:r>
              <a:rPr lang="ko-KR" altLang="en-US" dirty="0"/>
              <a:t>파일이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87142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58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71420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"</a:t>
            </a:r>
            <a:r>
              <a:rPr lang="en-US" altLang="ko-KR" dirty="0" err="1"/>
              <a:t>index.jsp</a:t>
            </a:r>
            <a:r>
              <a:rPr lang="en-US" altLang="ko-KR" dirty="0"/>
              <a:t>"</a:t>
            </a:r>
            <a:r>
              <a:rPr lang="ko-KR" altLang="en-US" dirty="0"/>
              <a:t>파일 상단에 </a:t>
            </a:r>
            <a:r>
              <a:rPr lang="en-US" altLang="ko-KR" dirty="0"/>
              <a:t>"&lt;%@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%&gt;"</a:t>
            </a:r>
            <a:r>
              <a:rPr lang="ko-KR" altLang="en-US" dirty="0"/>
              <a:t>를 추가하고 </a:t>
            </a:r>
            <a:r>
              <a:rPr lang="en-US" altLang="ko-KR" dirty="0"/>
              <a:t>"Hello World"</a:t>
            </a:r>
            <a:r>
              <a:rPr lang="ko-KR" altLang="en-US" dirty="0"/>
              <a:t>를 </a:t>
            </a:r>
            <a:r>
              <a:rPr lang="en-US" altLang="ko-KR" dirty="0"/>
              <a:t>"&lt;</a:t>
            </a:r>
            <a:r>
              <a:rPr lang="en-US" altLang="ko-KR" dirty="0" err="1"/>
              <a:t>c:out</a:t>
            </a:r>
            <a:r>
              <a:rPr lang="en-US" altLang="ko-KR" dirty="0"/>
              <a:t> value="Hello World!!"/&gt;"</a:t>
            </a:r>
            <a:r>
              <a:rPr lang="ko-KR" altLang="en-US" dirty="0"/>
              <a:t>로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3628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DAO(Data Access Object) </a:t>
            </a:r>
            <a:r>
              <a:rPr lang="ko-KR" altLang="en-US" dirty="0" smtClean="0"/>
              <a:t>클래스의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857232"/>
            <a:ext cx="8229600" cy="512605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DAO : </a:t>
            </a:r>
            <a:r>
              <a:rPr lang="ko-KR" altLang="en-US" sz="2000" dirty="0" smtClean="0"/>
              <a:t>데이터에 접근할 때 사용하는 객체를 위한 클래스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한 개의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테이블마다 한 개의 </a:t>
            </a:r>
            <a:r>
              <a:rPr lang="en-US" altLang="ko-KR" sz="2000" dirty="0" smtClean="0"/>
              <a:t>DAO </a:t>
            </a:r>
            <a:r>
              <a:rPr lang="ko-KR" altLang="en-US" sz="2000" dirty="0" smtClean="0"/>
              <a:t>클래스를 작성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각 </a:t>
            </a:r>
            <a:r>
              <a:rPr lang="en-US" altLang="ko-KR" sz="2000" dirty="0" smtClean="0"/>
              <a:t>DAO 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I/S/U/D Query</a:t>
            </a:r>
            <a:r>
              <a:rPr lang="ko-KR" altLang="en-US" sz="2000" dirty="0" smtClean="0"/>
              <a:t>를 실행해주는 메서드를 제공함</a:t>
            </a:r>
            <a:endParaRPr lang="en-US" altLang="ko-KR" sz="2000" dirty="0" smtClean="0"/>
          </a:p>
          <a:p>
            <a:r>
              <a:rPr lang="en-US" altLang="ko-KR" sz="2000" dirty="0" smtClean="0"/>
              <a:t>CRUD</a:t>
            </a:r>
            <a:r>
              <a:rPr lang="ko-KR" altLang="en-US" sz="2000" dirty="0" smtClean="0"/>
              <a:t>를 위한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정의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insert()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INSERT </a:t>
            </a:r>
            <a:r>
              <a:rPr lang="ko-KR" altLang="en-US" sz="1800" dirty="0" smtClean="0"/>
              <a:t>쿼리를 실행한다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select()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SELECT </a:t>
            </a:r>
            <a:r>
              <a:rPr lang="ko-KR" altLang="en-US" sz="1800" dirty="0" smtClean="0"/>
              <a:t>쿼리를 실행한다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검색 조건에 따라서 한 개 이상의 </a:t>
            </a:r>
            <a:r>
              <a:rPr lang="en-US" altLang="ko-KR" sz="1800" dirty="0" smtClean="0"/>
              <a:t>select()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제공한다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update()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UPDATE </a:t>
            </a:r>
            <a:r>
              <a:rPr lang="ko-KR" altLang="en-US" sz="1800" dirty="0" smtClean="0"/>
              <a:t>쿼리를 실행한다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delete()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DELETE </a:t>
            </a:r>
            <a:r>
              <a:rPr lang="ko-KR" altLang="en-US" sz="1800" dirty="0" smtClean="0"/>
              <a:t>쿼리를 실행한다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dirty="0" smtClean="0"/>
              <a:t>테이블과 </a:t>
            </a:r>
            <a:r>
              <a:rPr lang="ko-KR" altLang="en-US" sz="2000" dirty="0" err="1" smtClean="0"/>
              <a:t>매핑될</a:t>
            </a:r>
            <a:r>
              <a:rPr lang="ko-KR" altLang="en-US" sz="2000" dirty="0" smtClean="0"/>
              <a:t> 클래스 작성</a:t>
            </a:r>
            <a:endParaRPr lang="ko-KR" altLang="en-US" sz="2000" dirty="0"/>
          </a:p>
        </p:txBody>
      </p:sp>
      <p:pic>
        <p:nvPicPr>
          <p:cNvPr id="4098" name="Picture 2" descr="fig13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72" y="4273261"/>
            <a:ext cx="4738278" cy="167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5637870" y="3901585"/>
            <a:ext cx="3203290" cy="251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DAO </a:t>
            </a:r>
            <a:r>
              <a:rPr lang="ko-KR" altLang="en-US" sz="1600" dirty="0" smtClean="0"/>
              <a:t>클래스는 테이블로부터 데이터를 읽어와 자바 객체로 변환하거나 자바 객체의 값을 테이블에 저장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DAO</a:t>
            </a:r>
            <a:r>
              <a:rPr lang="ko-KR" altLang="en-US" sz="1600" dirty="0" smtClean="0"/>
              <a:t>를 구현하면 테이블의 컬럼과 </a:t>
            </a:r>
            <a:r>
              <a:rPr lang="ko-KR" altLang="en-US" sz="1600" dirty="0" err="1" smtClean="0"/>
              <a:t>매핑되는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프로퍼티를</a:t>
            </a:r>
            <a:r>
              <a:rPr lang="ko-KR" altLang="en-US" sz="1600" dirty="0" smtClean="0"/>
              <a:t> 갖는 자바 클래스를 함께 작성해야 함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850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하단에 </a:t>
            </a:r>
            <a:r>
              <a:rPr lang="en-US" altLang="ko-KR" dirty="0"/>
              <a:t>"Servers"</a:t>
            </a:r>
            <a:r>
              <a:rPr lang="ko-KR" altLang="en-US" dirty="0"/>
              <a:t>탭에서 </a:t>
            </a:r>
            <a:r>
              <a:rPr lang="en-US" altLang="ko-KR" dirty="0"/>
              <a:t>"Tomcat8"</a:t>
            </a:r>
            <a:r>
              <a:rPr lang="ko-KR" altLang="en-US" dirty="0"/>
              <a:t>를 선택하고 </a:t>
            </a:r>
            <a:r>
              <a:rPr lang="en-US" altLang="ko-KR" dirty="0"/>
              <a:t>"start"</a:t>
            </a:r>
            <a:r>
              <a:rPr lang="ko-KR" altLang="en-US" dirty="0"/>
              <a:t>버튼</a:t>
            </a:r>
            <a:r>
              <a:rPr lang="en-US" altLang="ko-KR" dirty="0"/>
              <a:t>(start the server)</a:t>
            </a:r>
            <a:r>
              <a:rPr lang="ko-KR" altLang="en-US" dirty="0"/>
              <a:t>을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57246"/>
            <a:ext cx="820876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300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3541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Tomcat</a:t>
            </a:r>
            <a:r>
              <a:rPr lang="ko-KR" altLang="en-US" dirty="0"/>
              <a:t>구동이 완료되면</a:t>
            </a:r>
            <a:r>
              <a:rPr lang="en-US" altLang="ko-KR" dirty="0"/>
              <a:t>, </a:t>
            </a:r>
            <a:r>
              <a:rPr lang="ko-KR" altLang="en-US" dirty="0"/>
              <a:t>웹 브라우저를 </a:t>
            </a:r>
            <a:r>
              <a:rPr lang="ko-KR" altLang="en-US" dirty="0" err="1"/>
              <a:t>싱행시키고</a:t>
            </a:r>
            <a:r>
              <a:rPr lang="ko-KR" altLang="en-US" dirty="0"/>
              <a:t> 주소에 </a:t>
            </a:r>
            <a:r>
              <a:rPr lang="en-US" altLang="ko-KR" dirty="0"/>
              <a:t>"http://localhost:8080"</a:t>
            </a:r>
            <a:r>
              <a:rPr lang="ko-KR" altLang="en-US" dirty="0"/>
              <a:t>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치면 </a:t>
            </a:r>
            <a:r>
              <a:rPr lang="en-US" altLang="ko-KR" dirty="0" err="1"/>
              <a:t>index.jsp</a:t>
            </a:r>
            <a:r>
              <a:rPr lang="ko-KR" altLang="en-US" dirty="0"/>
              <a:t>파일을 자동으로 실행되어 </a:t>
            </a:r>
            <a:r>
              <a:rPr lang="en-US" altLang="ko-KR" dirty="0"/>
              <a:t>"Hello world!!"</a:t>
            </a:r>
            <a:r>
              <a:rPr lang="ko-KR" altLang="en-US" dirty="0"/>
              <a:t>가 </a:t>
            </a:r>
            <a:r>
              <a:rPr lang="ko-KR" altLang="en-US" dirty="0" smtClean="0"/>
              <a:t>나타남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3628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53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</a:t>
            </a:r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27218"/>
            <a:ext cx="7814383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language="java"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pageEncoding</a:t>
            </a:r>
            <a:r>
              <a:rPr lang="en-US" altLang="ko-KR" sz="1400" dirty="0"/>
              <a:t>="UTF-8"%&gt;</a:t>
            </a:r>
          </a:p>
          <a:p>
            <a:r>
              <a:rPr lang="en-US" altLang="ko-KR" sz="1400" dirty="0"/>
              <a:t>&lt;%@ page import="</a:t>
            </a:r>
            <a:r>
              <a:rPr lang="en-US" altLang="ko-KR" sz="1400" dirty="0" err="1"/>
              <a:t>guestbook.model.Message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&lt;%@ page import="</a:t>
            </a:r>
            <a:r>
              <a:rPr lang="en-US" altLang="ko-KR" sz="1400" dirty="0" err="1"/>
              <a:t>guestbook.service.MessageListView</a:t>
            </a:r>
            <a:r>
              <a:rPr lang="en-US" altLang="ko-KR" sz="1400" dirty="0"/>
              <a:t>"%&gt;</a:t>
            </a:r>
          </a:p>
          <a:p>
            <a:r>
              <a:rPr lang="en-US" altLang="ko-KR" sz="1400" dirty="0"/>
              <a:t>&lt;%@ page import="</a:t>
            </a:r>
            <a:r>
              <a:rPr lang="en-US" altLang="ko-KR" sz="1400" dirty="0" err="1"/>
              <a:t>guestbook.service.GetMessageListService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//page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값을 이용해서 읽어올 페이지 번호를 생성함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pageNumberStr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("page");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pageNumber</a:t>
            </a:r>
            <a:r>
              <a:rPr lang="en-US" altLang="ko-KR" sz="1400" dirty="0"/>
              <a:t> = 1;</a:t>
            </a:r>
          </a:p>
          <a:p>
            <a:r>
              <a:rPr lang="en-US" altLang="ko-KR" sz="1400" dirty="0"/>
              <a:t>	if(</a:t>
            </a:r>
            <a:r>
              <a:rPr lang="en-US" altLang="ko-KR" sz="1400" dirty="0" err="1"/>
              <a:t>pageNumberStr</a:t>
            </a:r>
            <a:r>
              <a:rPr lang="en-US" altLang="ko-KR" sz="1400" dirty="0"/>
              <a:t> != null){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pageNumber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pageNumberStr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GetMessageListService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messageListService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GetMessageListService.getInstance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//</a:t>
            </a:r>
            <a:r>
              <a:rPr lang="en-US" altLang="ko-KR" sz="1400" dirty="0" err="1"/>
              <a:t>GetMessageListService.getMessageList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이용해서 지정한 페이지에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//</a:t>
            </a:r>
            <a:r>
              <a:rPr lang="ko-KR" altLang="en-US" sz="1400" dirty="0" smtClean="0"/>
              <a:t>해당하는 </a:t>
            </a:r>
            <a:r>
              <a:rPr lang="ko-KR" altLang="en-US" sz="1400" dirty="0"/>
              <a:t>메시지 목록을 구함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MessageListView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viewData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messageListService.getMessageList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pageNumber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&lt;!-- </a:t>
            </a:r>
            <a:r>
              <a:rPr lang="en-US" altLang="ko-KR" sz="1400" dirty="0" err="1"/>
              <a:t>viewData</a:t>
            </a:r>
            <a:r>
              <a:rPr lang="ko-KR" altLang="en-US" sz="1400" dirty="0"/>
              <a:t>를 </a:t>
            </a:r>
            <a:r>
              <a:rPr lang="en-US" altLang="ko-KR" sz="1400" dirty="0"/>
              <a:t>EL</a:t>
            </a:r>
            <a:r>
              <a:rPr lang="ko-KR" altLang="en-US" sz="1400" dirty="0"/>
              <a:t>에서 사용할 수 있도록 변수로 지정함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viewData</a:t>
            </a:r>
            <a:r>
              <a:rPr lang="en-US" altLang="ko-KR" sz="1400" dirty="0"/>
              <a:t>" value="&lt;%=</a:t>
            </a:r>
            <a:r>
              <a:rPr lang="en-US" altLang="ko-KR" sz="1400" dirty="0" err="1"/>
              <a:t>viewData</a:t>
            </a:r>
            <a:r>
              <a:rPr lang="en-US" altLang="ko-KR" sz="1400" dirty="0"/>
              <a:t>%&gt;" /&gt;</a:t>
            </a:r>
          </a:p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charset="UTF-8"&gt;</a:t>
            </a:r>
          </a:p>
          <a:p>
            <a:r>
              <a:rPr lang="en-US" altLang="ko-KR" sz="1400" dirty="0"/>
              <a:t>&lt;title&gt;</a:t>
            </a:r>
            <a:r>
              <a:rPr lang="ko-KR" altLang="en-US" sz="1400" dirty="0"/>
              <a:t>방명록 메시지 목록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83326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</a:t>
            </a:r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27218"/>
            <a:ext cx="8018862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&lt;!-- </a:t>
            </a:r>
            <a:r>
              <a:rPr lang="ko-KR" altLang="en-US" sz="1400" dirty="0"/>
              <a:t>신규 메시지 입력 폼을 출력함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&lt;form action</a:t>
            </a:r>
            <a:r>
              <a:rPr lang="en-US" altLang="ko-KR" sz="1400" dirty="0" smtClean="0"/>
              <a:t>=“/</a:t>
            </a:r>
            <a:r>
              <a:rPr lang="en-US" altLang="ko-KR" sz="1400" dirty="0" err="1" smtClean="0"/>
              <a:t>guestBoard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writeMessage.jsp</a:t>
            </a:r>
            <a:r>
              <a:rPr lang="en-US" altLang="ko-KR" sz="1400" dirty="0"/>
              <a:t>" method="post"&gt;</a:t>
            </a:r>
          </a:p>
          <a:p>
            <a:r>
              <a:rPr lang="ko-KR" altLang="en-US" sz="1400" dirty="0"/>
              <a:t>이름</a:t>
            </a:r>
            <a:r>
              <a:rPr lang="en-US" altLang="ko-KR" sz="1400" dirty="0"/>
              <a:t>: &lt;input type="text" name="</a:t>
            </a:r>
            <a:r>
              <a:rPr lang="en-US" altLang="ko-KR" sz="1400" dirty="0" err="1"/>
              <a:t>guestName</a:t>
            </a:r>
            <a:r>
              <a:rPr lang="en-US" altLang="ko-KR" sz="1400" dirty="0"/>
              <a:t>" /&gt;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암호</a:t>
            </a:r>
            <a:r>
              <a:rPr lang="en-US" altLang="ko-KR" sz="1400" dirty="0"/>
              <a:t>: &lt;input type="password" name="password" /&gt;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메시지</a:t>
            </a:r>
            <a:r>
              <a:rPr lang="en-US" altLang="ko-KR" sz="1400" dirty="0"/>
              <a:t>: &lt;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 name="message" cols="30" row="3"&gt;&lt;/</a:t>
            </a:r>
            <a:r>
              <a:rPr lang="en-US" altLang="ko-KR" sz="1400" dirty="0" err="1"/>
              <a:t>textarea</a:t>
            </a:r>
            <a:r>
              <a:rPr lang="en-US" altLang="ko-KR" sz="1400" dirty="0"/>
              <a:t>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&lt;input type="submit" value="</a:t>
            </a:r>
            <a:r>
              <a:rPr lang="ko-KR" altLang="en-US" sz="1400" dirty="0"/>
              <a:t>메시지 남기기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/>
              <a:t>&lt;/form&gt;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메시지가 없는 경우 안내 문구를 출력함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 test="${</a:t>
            </a:r>
            <a:r>
              <a:rPr lang="en-US" altLang="ko-KR" sz="1400" dirty="0" err="1"/>
              <a:t>viewData.isEmpty</a:t>
            </a:r>
            <a:r>
              <a:rPr lang="en-US" altLang="ko-KR" sz="1400" dirty="0"/>
              <a:t>()}"&gt;</a:t>
            </a:r>
          </a:p>
          <a:p>
            <a:r>
              <a:rPr lang="ko-KR" altLang="en-US" sz="1400" dirty="0"/>
              <a:t>등록된 메시지가 없습니다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메시지가 존재할 경우 </a:t>
            </a:r>
            <a:r>
              <a:rPr lang="en-US" altLang="ko-KR" sz="1400" dirty="0"/>
              <a:t>c:forEach</a:t>
            </a:r>
            <a:r>
              <a:rPr lang="ko-KR" altLang="en-US" sz="1400" dirty="0"/>
              <a:t>를 이용하여 메시지를 차례대로 출력함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 test="${!</a:t>
            </a:r>
            <a:r>
              <a:rPr lang="en-US" altLang="ko-KR" sz="1400" dirty="0" err="1"/>
              <a:t>viewData.isEmpty</a:t>
            </a:r>
            <a:r>
              <a:rPr lang="en-US" altLang="ko-KR" sz="1400" dirty="0"/>
              <a:t>()}"&gt;</a:t>
            </a:r>
          </a:p>
          <a:p>
            <a:r>
              <a:rPr lang="en-US" altLang="ko-KR" sz="1400" dirty="0"/>
              <a:t>&lt;table border="1"&gt;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c:forEach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="message" items="${</a:t>
            </a:r>
            <a:r>
              <a:rPr lang="en-US" altLang="ko-KR" sz="1400" dirty="0" err="1"/>
              <a:t>viewData.messageList</a:t>
            </a:r>
            <a:r>
              <a:rPr lang="en-US" altLang="ko-KR" sz="1400" dirty="0"/>
              <a:t>}"&gt;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	&lt;td&gt;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메시지 번호</a:t>
            </a:r>
            <a:r>
              <a:rPr lang="en-US" altLang="ko-KR" sz="1400" dirty="0"/>
              <a:t>: ${message.id}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손님 이름</a:t>
            </a:r>
            <a:r>
              <a:rPr lang="en-US" altLang="ko-KR" sz="1400" dirty="0"/>
              <a:t>: ${</a:t>
            </a:r>
            <a:r>
              <a:rPr lang="en-US" altLang="ko-KR" sz="1400" dirty="0" err="1" smtClean="0"/>
              <a:t>message.guestName</a:t>
            </a:r>
            <a:r>
              <a:rPr lang="en-US" altLang="ko-KR" sz="1400" dirty="0" smtClean="0"/>
              <a:t>}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메시지</a:t>
            </a:r>
            <a:r>
              <a:rPr lang="en-US" altLang="ko-KR" sz="1400" dirty="0"/>
              <a:t>: ${</a:t>
            </a:r>
            <a:r>
              <a:rPr lang="en-US" altLang="ko-KR" sz="1400" dirty="0" err="1"/>
              <a:t>message.message</a:t>
            </a:r>
            <a:r>
              <a:rPr lang="en-US" altLang="ko-KR" sz="1400" dirty="0"/>
              <a:t>}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</a:t>
            </a:r>
          </a:p>
          <a:p>
            <a:r>
              <a:rPr lang="en-US" altLang="ko-KR" sz="1400" dirty="0"/>
              <a:t>		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confirmDeletion.jsp?messageId</a:t>
            </a:r>
            <a:r>
              <a:rPr lang="en-US" altLang="ko-KR" sz="1400" dirty="0"/>
              <a:t>=${message.id}"&gt;[</a:t>
            </a:r>
            <a:r>
              <a:rPr lang="ko-KR" altLang="en-US" sz="1400" dirty="0"/>
              <a:t>삭제하기</a:t>
            </a:r>
            <a:r>
              <a:rPr lang="en-US" altLang="ko-KR" sz="1400" dirty="0"/>
              <a:t>]&lt;/a&gt;</a:t>
            </a:r>
          </a:p>
          <a:p>
            <a:r>
              <a:rPr lang="en-US" altLang="ko-KR" sz="1400" dirty="0"/>
              <a:t>		&lt;/td&gt;</a:t>
            </a:r>
          </a:p>
          <a:p>
            <a:r>
              <a:rPr lang="en-US" altLang="ko-KR" sz="1400" dirty="0"/>
              <a:t>	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c:forEach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&lt;/table&gt;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6373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</a:t>
            </a:r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27218"/>
            <a:ext cx="7224478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&lt;!-- </a:t>
            </a:r>
            <a:r>
              <a:rPr lang="ko-KR" altLang="en-US" sz="1600" dirty="0"/>
              <a:t>전체 페이지 목록을 출력함 </a:t>
            </a:r>
            <a:r>
              <a:rPr lang="en-US" altLang="ko-KR" sz="1600" dirty="0"/>
              <a:t>--&gt;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pageNum</a:t>
            </a:r>
            <a:r>
              <a:rPr lang="en-US" altLang="ko-KR" sz="1600" dirty="0"/>
              <a:t>" begin="1" end="${</a:t>
            </a:r>
            <a:r>
              <a:rPr lang="en-US" altLang="ko-KR" sz="1600" dirty="0" err="1"/>
              <a:t>viewData.pageTotalCount</a:t>
            </a:r>
            <a:r>
              <a:rPr lang="en-US" altLang="ko-KR" sz="1600" dirty="0"/>
              <a:t>}"&gt;</a:t>
            </a:r>
          </a:p>
          <a:p>
            <a:r>
              <a:rPr lang="en-US" altLang="ko-KR" sz="1600" dirty="0"/>
              <a:t>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list.jsp?page</a:t>
            </a:r>
            <a:r>
              <a:rPr lang="en-US" altLang="ko-KR" sz="1600" dirty="0"/>
              <a:t>=${</a:t>
            </a:r>
            <a:r>
              <a:rPr lang="en-US" altLang="ko-KR" sz="1600" dirty="0" err="1"/>
              <a:t>pageNum</a:t>
            </a:r>
            <a:r>
              <a:rPr lang="en-US" altLang="ko-KR" sz="1600" dirty="0"/>
              <a:t>}"&gt;[${</a:t>
            </a:r>
            <a:r>
              <a:rPr lang="en-US" altLang="ko-KR" sz="1600" dirty="0" err="1"/>
              <a:t>pageNum</a:t>
            </a:r>
            <a:r>
              <a:rPr lang="en-US" altLang="ko-KR" sz="1600" dirty="0"/>
              <a:t>}]&lt;/a&gt; 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2852936"/>
            <a:ext cx="826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GetMessageListService</a:t>
            </a:r>
            <a:r>
              <a:rPr lang="ko-KR" altLang="en-US" dirty="0" smtClean="0"/>
              <a:t>를 이용해서 </a:t>
            </a:r>
            <a:r>
              <a:rPr lang="en-US" altLang="ko-KR" dirty="0" err="1" smtClean="0"/>
              <a:t>MessageListView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구한 뒤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MessageListView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저장된 값을 화면에 알맞게 출력함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638066"/>
            <a:ext cx="3657600" cy="2238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089" y="3531497"/>
            <a:ext cx="3168352" cy="2767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오른쪽 화살표 6"/>
          <p:cNvSpPr/>
          <p:nvPr/>
        </p:nvSpPr>
        <p:spPr>
          <a:xfrm>
            <a:off x="2915816" y="4437111"/>
            <a:ext cx="2376264" cy="128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writeMessage.jsp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갔다온</a:t>
            </a:r>
            <a:r>
              <a:rPr lang="ko-KR" altLang="en-US" dirty="0" smtClean="0"/>
              <a:t>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932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</a:t>
            </a:r>
            <a:r>
              <a:rPr lang="en-US" altLang="ko-KR" dirty="0" err="1"/>
              <a:t>writeMessage.jsp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209" y="616085"/>
            <a:ext cx="7786106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%&gt;</a:t>
            </a:r>
          </a:p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errorPage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errorView.jsp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&lt;%@ page import="</a:t>
            </a:r>
            <a:r>
              <a:rPr lang="en-US" altLang="ko-KR" sz="1400" dirty="0" err="1"/>
              <a:t>guestbook.model.Message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&lt;%@ page import="</a:t>
            </a:r>
            <a:r>
              <a:rPr lang="en-US" altLang="ko-KR" sz="1400" dirty="0" err="1"/>
              <a:t>guestbook.service.WriteMessageService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request.setCharacterEncoding</a:t>
            </a:r>
            <a:r>
              <a:rPr lang="en-US" altLang="ko-KR" sz="1400" dirty="0"/>
              <a:t>("UTF-8");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&lt;!-- Message </a:t>
            </a:r>
            <a:r>
              <a:rPr lang="ko-KR" altLang="en-US" sz="1400" dirty="0"/>
              <a:t>객체를 생성하고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요청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값을 </a:t>
            </a:r>
            <a:r>
              <a:rPr lang="en-US" altLang="ko-KR" sz="1400" dirty="0"/>
              <a:t>Message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프로퍼티에</a:t>
            </a:r>
            <a:r>
              <a:rPr lang="ko-KR" altLang="en-US" sz="1400" dirty="0"/>
              <a:t> 저장함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jsp:useBean</a:t>
            </a:r>
            <a:r>
              <a:rPr lang="en-US" altLang="ko-KR" sz="1400" dirty="0"/>
              <a:t> id="message" class="</a:t>
            </a:r>
            <a:r>
              <a:rPr lang="en-US" altLang="ko-KR" sz="1400" dirty="0" err="1"/>
              <a:t>guestbook.model.Message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jsp:setProperty</a:t>
            </a:r>
            <a:r>
              <a:rPr lang="en-US" altLang="ko-KR" sz="1400" dirty="0"/>
              <a:t> name="message" property="*" /&gt;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jsp:useBean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WriteMessageService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writeService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WriteMessageService.getInstance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//</a:t>
            </a:r>
            <a:r>
              <a:rPr lang="en-US" altLang="ko-KR" sz="1400" dirty="0" err="1"/>
              <a:t>WriteMessageService.write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실행해서 사용자가 입력한 정보를 저장함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writeService.write</a:t>
            </a:r>
            <a:r>
              <a:rPr lang="en-US" altLang="ko-KR" sz="1400" dirty="0"/>
              <a:t>(message);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&lt;!-- </a:t>
            </a:r>
            <a:r>
              <a:rPr lang="en-US" altLang="ko-KR" sz="1400" dirty="0" err="1"/>
              <a:t>WriteMessageService.write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메서드가 정상적으로 실행되면</a:t>
            </a:r>
          </a:p>
          <a:p>
            <a:r>
              <a:rPr lang="ko-KR" altLang="en-US" sz="1400" dirty="0"/>
              <a:t>     메시지를 남겼다는 안내 문구와 목록 화면으로 이동할 수 있는 링크를 출력함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	&lt;title&gt;</a:t>
            </a:r>
            <a:r>
              <a:rPr lang="ko-KR" altLang="en-US" sz="1400" dirty="0"/>
              <a:t>방명록 메시지 남김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ko-KR" altLang="en-US" sz="1400" dirty="0"/>
              <a:t>방명록에 메시지를 남겼습니다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</a:t>
            </a:r>
          </a:p>
          <a:p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list.jsp</a:t>
            </a:r>
            <a:r>
              <a:rPr lang="en-US" altLang="ko-KR" sz="1400" dirty="0"/>
              <a:t>"&gt;[</a:t>
            </a:r>
            <a:r>
              <a:rPr lang="ko-KR" altLang="en-US" sz="1400" dirty="0"/>
              <a:t>목록 보기</a:t>
            </a:r>
            <a:r>
              <a:rPr lang="en-US" altLang="ko-KR" sz="1400" dirty="0"/>
              <a:t>]&lt;/a&gt;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5229200"/>
            <a:ext cx="4171950" cy="1247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2358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</a:t>
            </a:r>
            <a:r>
              <a:rPr lang="en-US" altLang="ko-KR" dirty="0" err="1"/>
              <a:t>writeMessage.jsp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9" y="843726"/>
            <a:ext cx="4171950" cy="1247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843726"/>
            <a:ext cx="3168352" cy="2767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/>
          <p:cNvSpPr/>
          <p:nvPr/>
        </p:nvSpPr>
        <p:spPr>
          <a:xfrm>
            <a:off x="435769" y="1772816"/>
            <a:ext cx="895871" cy="2160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3" idx="3"/>
            <a:endCxn id="6" idx="1"/>
          </p:cNvCxnSpPr>
          <p:nvPr/>
        </p:nvCxnSpPr>
        <p:spPr>
          <a:xfrm>
            <a:off x="1331640" y="1880828"/>
            <a:ext cx="3672408" cy="346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5769" y="4077072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이용해서 사용자가 입력한 값을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객체에</a:t>
            </a:r>
            <a:endParaRPr lang="en-US" altLang="ko-KR" dirty="0" smtClean="0"/>
          </a:p>
          <a:p>
            <a:r>
              <a:rPr lang="ko-KR" altLang="en-US" dirty="0" smtClean="0"/>
              <a:t>저장하고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WriteMessageService.write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이용해서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객체의</a:t>
            </a:r>
            <a:endParaRPr lang="en-US" altLang="ko-KR" dirty="0" smtClean="0"/>
          </a:p>
          <a:p>
            <a:r>
              <a:rPr lang="ko-KR" altLang="en-US" dirty="0" smtClean="0"/>
              <a:t>값을 저장함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893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</a:t>
            </a:r>
            <a:r>
              <a:rPr lang="en-US" altLang="ko-KR" dirty="0" err="1"/>
              <a:t>confirmDeletion.jsp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362" y="980728"/>
            <a:ext cx="8275471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	&lt;title&gt;</a:t>
            </a:r>
            <a:r>
              <a:rPr lang="ko-KR" altLang="en-US" sz="1400" dirty="0"/>
              <a:t>방명록 메시지 삭제 확인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&lt;form action="/</a:t>
            </a:r>
            <a:r>
              <a:rPr lang="en-US" altLang="ko-KR" sz="1400" dirty="0" err="1"/>
              <a:t>guestBoard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deleteMessage.jsp</a:t>
            </a:r>
            <a:r>
              <a:rPr lang="en-US" altLang="ko-KR" sz="1400" dirty="0"/>
              <a:t>" method="post"&gt;</a:t>
            </a:r>
          </a:p>
          <a:p>
            <a:r>
              <a:rPr lang="en-US" altLang="ko-KR" sz="1400" dirty="0"/>
              <a:t>&lt;input type="hidden" name="</a:t>
            </a:r>
            <a:r>
              <a:rPr lang="en-US" altLang="ko-KR" sz="1400" dirty="0" err="1"/>
              <a:t>messageId</a:t>
            </a:r>
            <a:r>
              <a:rPr lang="en-US" altLang="ko-KR" sz="1400" dirty="0"/>
              <a:t>" value</a:t>
            </a:r>
            <a:r>
              <a:rPr lang="en-US" altLang="ko-KR" sz="1400" dirty="0" smtClean="0"/>
              <a:t>="&lt;%=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messageId</a:t>
            </a:r>
            <a:r>
              <a:rPr lang="en-US" altLang="ko-KR" sz="1400" dirty="0" smtClean="0"/>
              <a:t>")%&gt;" </a:t>
            </a:r>
            <a:r>
              <a:rPr lang="en-US" altLang="ko-KR" sz="1400" dirty="0"/>
              <a:t>/&gt;</a:t>
            </a:r>
          </a:p>
          <a:p>
            <a:r>
              <a:rPr lang="ko-KR" altLang="en-US" sz="1400" dirty="0"/>
              <a:t>메시지를 삭제하시려면 암호를 입력하세요</a:t>
            </a:r>
            <a:r>
              <a:rPr lang="en-US" altLang="ko-KR" sz="1400" dirty="0"/>
              <a:t>:&lt;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</a:t>
            </a:r>
          </a:p>
          <a:p>
            <a:r>
              <a:rPr lang="ko-KR" altLang="en-US" sz="1400" dirty="0"/>
              <a:t>암호</a:t>
            </a:r>
            <a:r>
              <a:rPr lang="en-US" altLang="ko-KR" sz="1400" dirty="0"/>
              <a:t>: &lt;input type="password" name="password" /&gt;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&lt;input type="submit" value="</a:t>
            </a:r>
            <a:r>
              <a:rPr lang="ko-KR" altLang="en-US" sz="1400" dirty="0"/>
              <a:t>메시지 삭제하기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/>
              <a:t>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04311"/>
            <a:ext cx="516255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모서리가 둥근 사각형 설명선 6"/>
          <p:cNvSpPr/>
          <p:nvPr/>
        </p:nvSpPr>
        <p:spPr>
          <a:xfrm>
            <a:off x="6012160" y="4653136"/>
            <a:ext cx="2786286" cy="1080120"/>
          </a:xfrm>
          <a:prstGeom prst="wedgeRoundRectCallout">
            <a:avLst>
              <a:gd name="adj1" fmla="val -57753"/>
              <a:gd name="adj2" fmla="val -423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메시지를 삭제할 때 필요한 암호를 입력 받는 폼 제공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428210"/>
            <a:ext cx="3294560" cy="22411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0" name="직선 연결선 9"/>
          <p:cNvCxnSpPr/>
          <p:nvPr/>
        </p:nvCxnSpPr>
        <p:spPr>
          <a:xfrm>
            <a:off x="4427984" y="2977696"/>
            <a:ext cx="3600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9792" y="5301208"/>
            <a:ext cx="28803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87824" y="2977696"/>
            <a:ext cx="1440160" cy="23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5736945" y="3108233"/>
            <a:ext cx="2786286" cy="392775"/>
          </a:xfrm>
          <a:prstGeom prst="wedgeRoundRectCallout">
            <a:avLst>
              <a:gd name="adj1" fmla="val -60277"/>
              <a:gd name="adj2" fmla="val -854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삭제할 </a:t>
            </a:r>
            <a:r>
              <a:rPr lang="ko-KR" altLang="en-US" dirty="0" err="1" smtClean="0"/>
              <a:t>메시지번호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8309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384" y="116632"/>
            <a:ext cx="8643998" cy="582594"/>
          </a:xfrm>
        </p:spPr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</a:t>
            </a:r>
            <a:r>
              <a:rPr lang="en-US" altLang="ko-KR" dirty="0" err="1"/>
              <a:t>deleteMessage.jsp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384" y="606698"/>
            <a:ext cx="8785354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charset=UTF-8" %&gt;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errorPage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errorView.jsp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import="</a:t>
            </a:r>
            <a:r>
              <a:rPr lang="en-US" altLang="ko-KR" sz="1200" dirty="0" err="1"/>
              <a:t>guestbook.service.DeleteMessageService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import="</a:t>
            </a:r>
            <a:r>
              <a:rPr lang="en-US" altLang="ko-KR" sz="1200" dirty="0" err="1"/>
              <a:t>guestbook.service.InvalidPasswordException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messageId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Integer.parseInt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messageId</a:t>
            </a:r>
            <a:r>
              <a:rPr lang="en-US" altLang="ko-KR" sz="1200" dirty="0"/>
              <a:t>"));</a:t>
            </a:r>
          </a:p>
          <a:p>
            <a:r>
              <a:rPr lang="en-US" altLang="ko-KR" sz="1200" dirty="0"/>
              <a:t>	String password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("password");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invalidPassowrd</a:t>
            </a:r>
            <a:r>
              <a:rPr lang="en-US" altLang="ko-KR" sz="1200" dirty="0"/>
              <a:t> = false;</a:t>
            </a:r>
          </a:p>
          <a:p>
            <a:r>
              <a:rPr lang="en-US" altLang="ko-KR" sz="1200" dirty="0"/>
              <a:t>	try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DeleteMessageService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deleteService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DeleteMessageService.getInstance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//</a:t>
            </a:r>
            <a:r>
              <a:rPr lang="en-US" altLang="ko-KR" sz="1200" dirty="0" err="1"/>
              <a:t>DeleteMessageService.deleteMesage</a:t>
            </a:r>
            <a:r>
              <a:rPr lang="en-US" altLang="ko-KR" sz="1200" dirty="0"/>
              <a:t>()</a:t>
            </a:r>
            <a:r>
              <a:rPr lang="ko-KR" altLang="en-US" sz="1200" dirty="0"/>
              <a:t>를 실행해서 메시지 삭제 처리를 시도함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deleteService.deleteMessage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messageId</a:t>
            </a:r>
            <a:r>
              <a:rPr lang="en-US" altLang="ko-KR" sz="1200" dirty="0"/>
              <a:t>, password);</a:t>
            </a:r>
          </a:p>
          <a:p>
            <a:r>
              <a:rPr lang="en-US" altLang="ko-KR" sz="1200" dirty="0"/>
              <a:t>	} catch(</a:t>
            </a:r>
            <a:r>
              <a:rPr lang="en-US" altLang="ko-KR" sz="1200" dirty="0" err="1"/>
              <a:t>InvalidPasswordException</a:t>
            </a:r>
            <a:r>
              <a:rPr lang="en-US" altLang="ko-KR" sz="1200" dirty="0"/>
              <a:t> ex) {</a:t>
            </a:r>
          </a:p>
          <a:p>
            <a:r>
              <a:rPr lang="en-US" altLang="ko-KR" sz="1200" dirty="0"/>
              <a:t>		//</a:t>
            </a:r>
            <a:r>
              <a:rPr lang="ko-KR" altLang="en-US" sz="1200" dirty="0"/>
              <a:t>암호가 올바르지 않으면 </a:t>
            </a:r>
            <a:r>
              <a:rPr lang="en-US" altLang="ko-KR" sz="1200" dirty="0"/>
              <a:t>exception</a:t>
            </a:r>
            <a:r>
              <a:rPr lang="ko-KR" altLang="en-US" sz="1200" dirty="0"/>
              <a:t>이 발생하는데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이 경우 </a:t>
            </a:r>
            <a:r>
              <a:rPr lang="en-US" altLang="ko-KR" sz="1200" dirty="0" err="1"/>
              <a:t>invalidPassword</a:t>
            </a:r>
            <a:r>
              <a:rPr lang="ko-KR" altLang="en-US" sz="1200" dirty="0"/>
              <a:t>의 값을 </a:t>
            </a:r>
            <a:r>
              <a:rPr lang="en-US" altLang="ko-KR" sz="1200" dirty="0"/>
              <a:t>true</a:t>
            </a:r>
            <a:r>
              <a:rPr lang="ko-KR" altLang="en-US" sz="1200" dirty="0"/>
              <a:t>로 변경함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invalidPassowrd</a:t>
            </a:r>
            <a:r>
              <a:rPr lang="en-US" altLang="ko-KR" sz="1200" dirty="0"/>
              <a:t> = true;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	&lt;title&gt;</a:t>
            </a:r>
            <a:r>
              <a:rPr lang="ko-KR" altLang="en-US" sz="1200" dirty="0"/>
              <a:t>방명록 메시지 삭제함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삭제 성공 여부에 따라서 알맞은 메시지를 출력함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  if (!</a:t>
            </a:r>
            <a:r>
              <a:rPr lang="en-US" altLang="ko-KR" sz="1200" dirty="0" err="1"/>
              <a:t>invalidPassowrd</a:t>
            </a:r>
            <a:r>
              <a:rPr lang="en-US" altLang="ko-KR" sz="1200" dirty="0"/>
              <a:t>) { %&gt;</a:t>
            </a:r>
          </a:p>
          <a:p>
            <a:r>
              <a:rPr lang="ko-KR" altLang="en-US" sz="1200" dirty="0"/>
              <a:t>메시지를 삭제하였습니다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&lt;%  } else { %&gt;</a:t>
            </a:r>
          </a:p>
          <a:p>
            <a:r>
              <a:rPr lang="ko-KR" altLang="en-US" sz="1200" dirty="0"/>
              <a:t>입력한 암호가 올바르지 않습니다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암호를 확인해주세요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&lt;%  }%&gt;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/&gt;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list.jsp</a:t>
            </a:r>
            <a:r>
              <a:rPr lang="en-US" altLang="ko-KR" sz="1200" dirty="0"/>
              <a:t>"&gt;[</a:t>
            </a:r>
            <a:r>
              <a:rPr lang="ko-KR" altLang="en-US" sz="1200" dirty="0"/>
              <a:t>목록 보기</a:t>
            </a:r>
            <a:r>
              <a:rPr lang="en-US" altLang="ko-KR" sz="1200" dirty="0"/>
              <a:t>]&lt;/a&gt;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530" y="3429000"/>
            <a:ext cx="4616208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34" y="5229200"/>
            <a:ext cx="4680267" cy="1353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8" name="아래쪽 화살표 7"/>
          <p:cNvSpPr/>
          <p:nvPr/>
        </p:nvSpPr>
        <p:spPr>
          <a:xfrm>
            <a:off x="6228184" y="4653136"/>
            <a:ext cx="115212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전달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DAO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Query</a:t>
            </a:r>
            <a:r>
              <a:rPr lang="ko-KR" altLang="en-US" sz="2000" dirty="0" smtClean="0"/>
              <a:t>를 실행하려면 </a:t>
            </a:r>
            <a:r>
              <a:rPr lang="en-US" altLang="ko-KR" sz="2000" dirty="0" smtClean="0"/>
              <a:t>Statement</a:t>
            </a:r>
            <a:r>
              <a:rPr lang="ko-KR" altLang="en-US" sz="2000" dirty="0" smtClean="0"/>
              <a:t>나 </a:t>
            </a:r>
            <a:r>
              <a:rPr lang="en-US" altLang="ko-KR" sz="2000" dirty="0" err="1" smtClean="0"/>
              <a:t>PreparedStatement</a:t>
            </a:r>
            <a:r>
              <a:rPr lang="ko-KR" altLang="en-US" sz="2000" dirty="0" smtClean="0"/>
              <a:t>가 필요하고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두 객체는 </a:t>
            </a:r>
            <a:r>
              <a:rPr lang="en-US" altLang="ko-KR" sz="2000" dirty="0" smtClean="0"/>
              <a:t>Connection </a:t>
            </a:r>
            <a:r>
              <a:rPr lang="ko-KR" altLang="en-US" sz="2000" dirty="0" err="1" smtClean="0"/>
              <a:t>객체로부터</a:t>
            </a:r>
            <a:r>
              <a:rPr lang="ko-KR" altLang="en-US" sz="2000" dirty="0" smtClean="0"/>
              <a:t> 구할 수 있음</a:t>
            </a:r>
            <a:endParaRPr lang="en-US" altLang="ko-KR" sz="2000" dirty="0" smtClean="0"/>
          </a:p>
          <a:p>
            <a:pPr lvl="0"/>
            <a:r>
              <a:rPr lang="en-US" sz="2000" dirty="0" smtClean="0"/>
              <a:t>DAO 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Connection </a:t>
            </a:r>
            <a:r>
              <a:rPr lang="ko-KR" altLang="en-US" sz="2000" dirty="0" smtClean="0"/>
              <a:t>객체에 접근할 수 있어야 하고</a:t>
            </a:r>
            <a:r>
              <a:rPr lang="en-US" altLang="ko-KR" sz="2000" dirty="0" smtClean="0"/>
              <a:t>, Connection </a:t>
            </a:r>
            <a:r>
              <a:rPr lang="ko-KR" altLang="en-US" sz="2000" dirty="0" smtClean="0"/>
              <a:t>객체를 구하는 방법은 다음의 세 가지 방식이 있음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1) DAO </a:t>
            </a:r>
            <a:r>
              <a:rPr lang="ko-KR" altLang="en-US" sz="2000" dirty="0" smtClean="0"/>
              <a:t>클래스의 </a:t>
            </a:r>
            <a:r>
              <a:rPr lang="ko-KR" altLang="en-US" sz="2000" dirty="0" err="1" smtClean="0"/>
              <a:t>메서드에서</a:t>
            </a:r>
            <a:r>
              <a:rPr lang="ko-KR" altLang="en-US" sz="2000" dirty="0" smtClean="0"/>
              <a:t> 직접</a:t>
            </a:r>
            <a:r>
              <a:rPr lang="en-US" sz="2000" dirty="0" smtClean="0"/>
              <a:t> Connection</a:t>
            </a:r>
            <a:r>
              <a:rPr lang="ko-KR" altLang="en-US" sz="2000" dirty="0" smtClean="0"/>
              <a:t>을 생성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개 이상의 </a:t>
            </a:r>
            <a:r>
              <a:rPr lang="en-US" altLang="ko-KR" sz="1800" dirty="0" smtClean="0"/>
              <a:t>DAO </a:t>
            </a:r>
            <a:r>
              <a:rPr lang="ko-KR" altLang="en-US" sz="1800" dirty="0" smtClean="0"/>
              <a:t>메서드 호출을 하나의 트랜잭션으로 처리 불가</a:t>
            </a:r>
            <a:endParaRPr lang="en-US" sz="1800" dirty="0" smtClean="0"/>
          </a:p>
          <a:p>
            <a:pPr marL="0" lvl="0" indent="0">
              <a:buNone/>
            </a:pPr>
            <a:r>
              <a:rPr lang="en-US" sz="2000" dirty="0" smtClean="0"/>
              <a:t>2) DAO </a:t>
            </a:r>
            <a:r>
              <a:rPr lang="ko-KR" altLang="en-US" sz="2000" dirty="0" smtClean="0"/>
              <a:t>객체를 생성할 때 </a:t>
            </a:r>
            <a:r>
              <a:rPr lang="ko-KR" altLang="en-US" sz="2000" dirty="0" err="1" smtClean="0"/>
              <a:t>생성자에서</a:t>
            </a:r>
            <a:r>
              <a:rPr lang="en-US" sz="2000" dirty="0" smtClean="0"/>
              <a:t> Connection</a:t>
            </a:r>
            <a:r>
              <a:rPr lang="ko-KR" altLang="en-US" sz="2000" dirty="0" smtClean="0"/>
              <a:t>을 전달 받기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개 이상의 </a:t>
            </a:r>
            <a:r>
              <a:rPr lang="en-US" altLang="ko-KR" sz="1800" dirty="0" smtClean="0"/>
              <a:t>DAO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호출을 트랜잭션으로 묶을 수 있음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불필요하게 </a:t>
            </a:r>
            <a:r>
              <a:rPr lang="en-US" altLang="ko-KR" sz="1800" dirty="0" smtClean="0"/>
              <a:t>DAO </a:t>
            </a:r>
            <a:r>
              <a:rPr lang="ko-KR" altLang="en-US" sz="1800" dirty="0" smtClean="0"/>
              <a:t>객체를 매번 생성하는 단점</a:t>
            </a: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3) DAO </a:t>
            </a:r>
            <a:r>
              <a:rPr lang="ko-KR" altLang="en-US" sz="2000" dirty="0" smtClean="0"/>
              <a:t>클래스의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파라미터로</a:t>
            </a:r>
            <a:r>
              <a:rPr lang="en-US" sz="2000" dirty="0" smtClean="0"/>
              <a:t> Connection</a:t>
            </a:r>
            <a:r>
              <a:rPr lang="ko-KR" altLang="en-US" sz="2000" dirty="0" smtClean="0"/>
              <a:t>을 전달 받기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개 이상의 </a:t>
            </a:r>
            <a:r>
              <a:rPr lang="en-US" altLang="ko-KR" sz="1800" dirty="0" smtClean="0"/>
              <a:t>DAO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호출을 트랜잭션으로 묶을 수 있음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DAO </a:t>
            </a:r>
            <a:r>
              <a:rPr lang="ko-KR" altLang="en-US" sz="1800" dirty="0" smtClean="0"/>
              <a:t>객체를 매번 생성할 필요 없음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\JdbcUtil.java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92696"/>
            <a:ext cx="5135508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jdbc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java.sql.Connection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java.sql.ResultSet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java.sql.SQLException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java.sql.Statement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JdbcUtil</a:t>
            </a:r>
            <a:r>
              <a:rPr lang="en-US" altLang="ko-KR" sz="1400" dirty="0"/>
              <a:t> 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public static void close(</a:t>
            </a:r>
            <a:r>
              <a:rPr lang="en-US" altLang="ko-KR" sz="1400" dirty="0" err="1"/>
              <a:t>ResultSet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	if (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 != null) {</a:t>
            </a:r>
          </a:p>
          <a:p>
            <a:r>
              <a:rPr lang="en-US" altLang="ko-KR" sz="1400" dirty="0"/>
              <a:t>			try {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rs.close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		} catch 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ex) {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public static void close(Statement </a:t>
            </a:r>
            <a:r>
              <a:rPr lang="en-US" altLang="ko-KR" sz="1400" dirty="0" err="1"/>
              <a:t>stmt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	if (</a:t>
            </a:r>
            <a:r>
              <a:rPr lang="en-US" altLang="ko-KR" sz="1400" dirty="0" err="1"/>
              <a:t>stmt</a:t>
            </a:r>
            <a:r>
              <a:rPr lang="en-US" altLang="ko-KR" sz="1400" dirty="0"/>
              <a:t> != null) {</a:t>
            </a:r>
          </a:p>
          <a:p>
            <a:r>
              <a:rPr lang="en-US" altLang="ko-KR" sz="1400" dirty="0"/>
              <a:t>			try {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stmt.close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		} catch 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ex) {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152" y="894730"/>
            <a:ext cx="2736304" cy="4893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Connection, Statement </a:t>
            </a:r>
            <a:r>
              <a:rPr lang="ko-KR" altLang="en-US" dirty="0" smtClean="0"/>
              <a:t>그리고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과 같은 클래스는 사용이 끝나면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메서드를 호출해서 자원을 반환해야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발생 여부에 상관없이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할 수 있도록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블록에서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메서드를 호출하도록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07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\JdbcUtil.java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94730"/>
            <a:ext cx="5453929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	public static void close(Connection conn) {</a:t>
            </a:r>
          </a:p>
          <a:p>
            <a:r>
              <a:rPr lang="en-US" altLang="ko-KR" sz="1600" dirty="0"/>
              <a:t>		if (conn != null) {</a:t>
            </a:r>
          </a:p>
          <a:p>
            <a:r>
              <a:rPr lang="en-US" altLang="ko-KR" sz="1600" dirty="0"/>
              <a:t>			try {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conn.close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			} catch (</a:t>
            </a:r>
            <a:r>
              <a:rPr lang="en-US" altLang="ko-KR" sz="1600" dirty="0" err="1"/>
              <a:t>SQLException</a:t>
            </a:r>
            <a:r>
              <a:rPr lang="en-US" altLang="ko-KR" sz="1600" dirty="0"/>
              <a:t> ex) {</a:t>
            </a:r>
          </a:p>
          <a:p>
            <a:r>
              <a:rPr lang="en-US" altLang="ko-KR" sz="1600" dirty="0"/>
              <a:t>			}</a:t>
            </a:r>
          </a:p>
          <a:p>
            <a:r>
              <a:rPr lang="en-US" altLang="ko-KR" sz="1600" dirty="0"/>
              <a:t>		}</a:t>
            </a:r>
          </a:p>
          <a:p>
            <a:r>
              <a:rPr lang="en-US" altLang="ko-KR" sz="1600" dirty="0"/>
              <a:t>	}</a:t>
            </a:r>
          </a:p>
          <a:p>
            <a:endParaRPr lang="en-US" altLang="ko-KR" sz="1600" dirty="0"/>
          </a:p>
          <a:p>
            <a:r>
              <a:rPr lang="en-US" altLang="ko-KR" sz="1600" dirty="0"/>
              <a:t>	public static void rollback(Connection conn) {</a:t>
            </a:r>
          </a:p>
          <a:p>
            <a:r>
              <a:rPr lang="en-US" altLang="ko-KR" sz="1600" dirty="0"/>
              <a:t>		if (conn != null) {</a:t>
            </a:r>
          </a:p>
          <a:p>
            <a:r>
              <a:rPr lang="en-US" altLang="ko-KR" sz="1600" dirty="0"/>
              <a:t>			try {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conn.rollback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			} catch (</a:t>
            </a:r>
            <a:r>
              <a:rPr lang="en-US" altLang="ko-KR" sz="1600" dirty="0" err="1"/>
              <a:t>SQLException</a:t>
            </a:r>
            <a:r>
              <a:rPr lang="en-US" altLang="ko-KR" sz="1600" dirty="0"/>
              <a:t> ex) {</a:t>
            </a:r>
          </a:p>
          <a:p>
            <a:r>
              <a:rPr lang="en-US" altLang="ko-KR" sz="1600" dirty="0"/>
              <a:t>			}</a:t>
            </a:r>
          </a:p>
          <a:p>
            <a:r>
              <a:rPr lang="en-US" altLang="ko-KR" sz="1600" dirty="0"/>
              <a:t>		}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152" y="894730"/>
            <a:ext cx="2736304" cy="4893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메서드를 호출하는 코드를 제공하므로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이용하면 작성할 코드를 줄일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6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2157</Words>
  <Application>Microsoft Office PowerPoint</Application>
  <PresentationFormat>화면 슬라이드 쇼(4:3)</PresentationFormat>
  <Paragraphs>1055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5" baseType="lpstr">
      <vt:lpstr>HY얕은샘물M</vt:lpstr>
      <vt:lpstr>굴림</vt:lpstr>
      <vt:lpstr>맑은 고딕</vt:lpstr>
      <vt:lpstr>Arial</vt:lpstr>
      <vt:lpstr>Times New Roman</vt:lpstr>
      <vt:lpstr>Wingdings</vt:lpstr>
      <vt:lpstr>Office 테마</vt:lpstr>
      <vt:lpstr>13장-웹 어플리케이션의 일반적인 구성 및 방명록 구현</vt:lpstr>
      <vt:lpstr>TOC</vt:lpstr>
      <vt:lpstr>JSP만을 이용하는 경우의 문제</vt:lpstr>
      <vt:lpstr>클래스를 이용한 중복 제거</vt:lpstr>
      <vt:lpstr>웹 어플리케이션의 일반적인 구성</vt:lpstr>
      <vt:lpstr>DAO(Data Access Object) 클래스의 구현</vt:lpstr>
      <vt:lpstr>DAO에 Connection 전달 방법</vt:lpstr>
      <vt:lpstr>src\jdbc\JdbcUtil.java</vt:lpstr>
      <vt:lpstr>src\jdbc\JdbcUtil.java</vt:lpstr>
      <vt:lpstr>서비스 클래스의 구현</vt:lpstr>
      <vt:lpstr>서비스 클래스와 트랜잭션</vt:lpstr>
      <vt:lpstr>서비스 클래스와 예외 처리</vt:lpstr>
      <vt:lpstr>싱글톤 패턴을 이용한 서비스/DAO 구현</vt:lpstr>
      <vt:lpstr>ConnectionProvider의 구현</vt:lpstr>
      <vt:lpstr>방명록의 구성 예</vt:lpstr>
      <vt:lpstr>방명록 프로젝트(guestBoard) 생성</vt:lpstr>
      <vt:lpstr>Project name : guestBoard</vt:lpstr>
      <vt:lpstr>Configure project for building a Java application</vt:lpstr>
      <vt:lpstr>Configure web module settings</vt:lpstr>
      <vt:lpstr>DBCP 를 위한 jar 파일 복사</vt:lpstr>
      <vt:lpstr>Configure Build Path</vt:lpstr>
      <vt:lpstr>ojdbc6.jar, servlet-api.jar</vt:lpstr>
      <vt:lpstr>src\jdbc\JdbcUtil.java</vt:lpstr>
      <vt:lpstr>src\jdbc\ConnectionProvider.java</vt:lpstr>
      <vt:lpstr>src\jdbc\DBCPInit.java</vt:lpstr>
      <vt:lpstr>src\jdbc\OracleDriverLoader.java</vt:lpstr>
      <vt:lpstr>WebContent\WEB-INF\web.xml</vt:lpstr>
      <vt:lpstr>Add Web Module</vt:lpstr>
      <vt:lpstr>Tomcat 기동</vt:lpstr>
      <vt:lpstr>GUESTBOOK_MESSAGE 테이블 생성</vt:lpstr>
      <vt:lpstr>src\guestbook\model\Message.java</vt:lpstr>
      <vt:lpstr>PowerPoint 프레젠테이션</vt:lpstr>
      <vt:lpstr>src\guestbook\model\Message.java</vt:lpstr>
      <vt:lpstr>src\guestbook\model\Message.java</vt:lpstr>
      <vt:lpstr>Java에서 Singleton 패턴이란?</vt:lpstr>
      <vt:lpstr>src\guestbook\dao\MessageDao.java</vt:lpstr>
      <vt:lpstr>src\guestbook\dao\MessageDao.java</vt:lpstr>
      <vt:lpstr>src\guestbook\dao\MessageDao.java</vt:lpstr>
      <vt:lpstr>src\guestbook\dao\MessageDao.java</vt:lpstr>
      <vt:lpstr>src\guestbook\service\ServiceException.java</vt:lpstr>
      <vt:lpstr>src\guestbook\service\MessageListView.java</vt:lpstr>
      <vt:lpstr>src\guestbook\service\MessageListView.java</vt:lpstr>
      <vt:lpstr>src\guestbook\service\GetMessageListService.java</vt:lpstr>
      <vt:lpstr>src\guestbook\service\GetMessageListService.java</vt:lpstr>
      <vt:lpstr>src\guestbook\service\WriteMessageService.java</vt:lpstr>
      <vt:lpstr>src\guestbook\service\DeleteMessageService.java</vt:lpstr>
      <vt:lpstr>src\guestbook\service\DeleteMessageService.java</vt:lpstr>
      <vt:lpstr>src\guestbook\service\MessageNotFoundException.java</vt:lpstr>
      <vt:lpstr>src\guestbook\service\InvalidPasswordException.java</vt:lpstr>
      <vt:lpstr>JSP에서 서비스 사용하기</vt:lpstr>
      <vt:lpstr>이클립스 JSTL 1.2 설정 lib 추가    - Eclipse JSTL JAR(jstl-1.2.jar) lib</vt:lpstr>
      <vt:lpstr>1. https://mvnrepository.com에 접속</vt:lpstr>
      <vt:lpstr>"JSTL"를 선택</vt:lpstr>
      <vt:lpstr>"Version"중에서 "1.2"를 선택</vt:lpstr>
      <vt:lpstr>JAR파일을 다운받기위해 "jar"버튼을 클릭</vt:lpstr>
      <vt:lpstr>다운로드에 대한 보안 경고가 나타납니다. "계속"버튼을 클릭</vt:lpstr>
      <vt:lpstr>다운로드 받은 "jstl-1.2.jar"파일을 웹 프로젝트의 [WebContent &gt; WEB-INF &gt; lib]에 드레그하거나 복사하여 붙여넣기</vt:lpstr>
      <vt:lpstr>[WebContent &gt; WEB-INF &gt; lib] 밑에 "jstl-1.2.jar"파일이 복사 됨</vt:lpstr>
      <vt:lpstr>"index.jsp"파일 상단에 "&lt;%@ taglib uri="http://java.sun.com/jsp/jstl/core" prefix="c" %&gt;"를 추가하고 "Hello World"를 "&lt;c:out value="Hello World!!"/&gt;"로 입력</vt:lpstr>
      <vt:lpstr>하단에 "Servers"탭에서 "Tomcat8"를 선택하고 "start"버튼(start the server)을 클릭</vt:lpstr>
      <vt:lpstr>Tomcat구동이 완료되면, 웹 브라우저를 싱행시키고 주소에 "http://localhost:8080"를 입력하고 엔터를 치면 index.jsp파일을 자동으로 실행되어 "Hello world!!"가 나타남</vt:lpstr>
      <vt:lpstr>WebContent\list.jsp</vt:lpstr>
      <vt:lpstr>WebContent\list.jsp</vt:lpstr>
      <vt:lpstr>WebContent\list.jsp</vt:lpstr>
      <vt:lpstr>WebContent\writeMessage.jsp</vt:lpstr>
      <vt:lpstr>WebContent\writeMessage.jsp</vt:lpstr>
      <vt:lpstr>WebContent\confirmDeletion.jsp</vt:lpstr>
      <vt:lpstr>WebContent\deleteMessage.jsp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143</cp:revision>
  <dcterms:created xsi:type="dcterms:W3CDTF">2006-10-05T04:04:58Z</dcterms:created>
  <dcterms:modified xsi:type="dcterms:W3CDTF">2021-04-28T06:19:56Z</dcterms:modified>
</cp:coreProperties>
</file>