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VDxLQw/dfxy29cHYm5hNGOO/n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37.jpg"/><Relationship Id="rId7" Type="http://schemas.openxmlformats.org/officeDocument/2006/relationships/image" Target="../media/image36.jp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38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jpg"/><Relationship Id="rId5" Type="http://schemas.openxmlformats.org/officeDocument/2006/relationships/image" Target="../media/image8.jpg"/><Relationship Id="rId6" Type="http://schemas.openxmlformats.org/officeDocument/2006/relationships/image" Target="../media/image6.jpg"/><Relationship Id="rId7" Type="http://schemas.openxmlformats.org/officeDocument/2006/relationships/image" Target="../media/image2.jpg"/><Relationship Id="rId8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22" Type="http://schemas.openxmlformats.org/officeDocument/2006/relationships/image" Target="../media/image29.jpg"/><Relationship Id="rId21" Type="http://schemas.openxmlformats.org/officeDocument/2006/relationships/image" Target="../media/image27.png"/><Relationship Id="rId24" Type="http://schemas.openxmlformats.org/officeDocument/2006/relationships/image" Target="../media/image28.jpg"/><Relationship Id="rId23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26" Type="http://schemas.openxmlformats.org/officeDocument/2006/relationships/image" Target="../media/image33.png"/><Relationship Id="rId25" Type="http://schemas.openxmlformats.org/officeDocument/2006/relationships/image" Target="../media/image30.png"/><Relationship Id="rId27" Type="http://schemas.openxmlformats.org/officeDocument/2006/relationships/image" Target="../media/image31.jpg"/><Relationship Id="rId5" Type="http://schemas.openxmlformats.org/officeDocument/2006/relationships/image" Target="../media/image7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1" Type="http://schemas.openxmlformats.org/officeDocument/2006/relationships/image" Target="../media/image9.png"/><Relationship Id="rId10" Type="http://schemas.openxmlformats.org/officeDocument/2006/relationships/image" Target="../media/image21.png"/><Relationship Id="rId13" Type="http://schemas.openxmlformats.org/officeDocument/2006/relationships/image" Target="../media/image23.png"/><Relationship Id="rId12" Type="http://schemas.openxmlformats.org/officeDocument/2006/relationships/image" Target="../media/image10.png"/><Relationship Id="rId15" Type="http://schemas.openxmlformats.org/officeDocument/2006/relationships/image" Target="../media/image26.jpg"/><Relationship Id="rId14" Type="http://schemas.openxmlformats.org/officeDocument/2006/relationships/image" Target="../media/image20.png"/><Relationship Id="rId17" Type="http://schemas.openxmlformats.org/officeDocument/2006/relationships/image" Target="../media/image25.png"/><Relationship Id="rId16" Type="http://schemas.openxmlformats.org/officeDocument/2006/relationships/image" Target="../media/image34.jpg"/><Relationship Id="rId19" Type="http://schemas.openxmlformats.org/officeDocument/2006/relationships/image" Target="../media/image24.png"/><Relationship Id="rId1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767" y="1805575"/>
            <a:ext cx="4408475" cy="15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4719450" y="3180500"/>
            <a:ext cx="21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기업맞춤형 전자정부 표준프레임워크 기반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풀 스택 개발자 양성과정 3기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2"/>
          <p:cNvCxnSpPr/>
          <p:nvPr/>
        </p:nvCxnSpPr>
        <p:spPr>
          <a:xfrm>
            <a:off x="11850" y="619125"/>
            <a:ext cx="9120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0" y="126900"/>
            <a:ext cx="1416100" cy="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8371050" y="172913"/>
            <a:ext cx="7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5695275" y="1092488"/>
            <a:ext cx="3230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팀원소개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프로그램 소개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프로그램 분석 및 해결방안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개발환경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&amp; Plugin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산출물 및 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362375" y="1032850"/>
            <a:ext cx="6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5362375" y="1458850"/>
            <a:ext cx="6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2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5362375" y="1884850"/>
            <a:ext cx="6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2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5362375" y="2298075"/>
            <a:ext cx="6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2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362375" y="2736850"/>
            <a:ext cx="6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2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5362375" y="3171500"/>
            <a:ext cx="6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0" i="0" sz="2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5362375" y="3588850"/>
            <a:ext cx="6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b="0" i="0" sz="2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950" y="930700"/>
            <a:ext cx="3715150" cy="33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3"/>
          <p:cNvCxnSpPr/>
          <p:nvPr/>
        </p:nvCxnSpPr>
        <p:spPr>
          <a:xfrm>
            <a:off x="11850" y="619125"/>
            <a:ext cx="9120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0" y="126900"/>
            <a:ext cx="1416100" cy="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8060425" y="172913"/>
            <a:ext cx="10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1022688" y="3027350"/>
            <a:ext cx="7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신광진[</a:t>
            </a:r>
            <a:r>
              <a:rPr lang="ko"/>
              <a:t>PL]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2577250" y="3027350"/>
            <a:ext cx="7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임건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[UA]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4271788" y="3027350"/>
            <a:ext cx="7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김근호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[TA]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5876663" y="3027350"/>
            <a:ext cx="7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이선엽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[AA]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7375800" y="3027350"/>
            <a:ext cx="7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전수빈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[DA]</a:t>
            </a:r>
            <a:endParaRPr/>
          </a:p>
        </p:txBody>
      </p:sp>
      <p:pic>
        <p:nvPicPr>
          <p:cNvPr id="84" name="Google Shape;8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150" y="1528213"/>
            <a:ext cx="1526825" cy="1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33" y="1500525"/>
            <a:ext cx="1526825" cy="1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1951" y="1555889"/>
            <a:ext cx="1416100" cy="1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8799" y="1500525"/>
            <a:ext cx="1471475" cy="14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3675" y="1555900"/>
            <a:ext cx="1471475" cy="14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5"/>
          <p:cNvCxnSpPr/>
          <p:nvPr/>
        </p:nvCxnSpPr>
        <p:spPr>
          <a:xfrm>
            <a:off x="11850" y="619125"/>
            <a:ext cx="9120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0" y="126900"/>
            <a:ext cx="1416100" cy="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8012850" y="172913"/>
            <a:ext cx="11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as-is to-be</a:t>
            </a:r>
            <a:endParaRPr b="0" i="0" sz="1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875" y="1698087"/>
            <a:ext cx="1747340" cy="174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775" y="1698075"/>
            <a:ext cx="1747350" cy="17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8325" y="2016000"/>
            <a:ext cx="1747350" cy="14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621550" y="3445425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인터페이스 보완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3354925" y="3445425"/>
            <a:ext cx="25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협업 기능 및 개인 기능 향상</a:t>
            </a:r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6729350" y="3445425"/>
            <a:ext cx="15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명확한 업무분리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6"/>
          <p:cNvCxnSpPr/>
          <p:nvPr/>
        </p:nvCxnSpPr>
        <p:spPr>
          <a:xfrm>
            <a:off x="11850" y="619125"/>
            <a:ext cx="9120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0" y="126900"/>
            <a:ext cx="1416100" cy="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/>
        </p:nvSpPr>
        <p:spPr>
          <a:xfrm>
            <a:off x="8164650" y="172913"/>
            <a:ext cx="9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369925" y="2295475"/>
            <a:ext cx="663900" cy="663900"/>
          </a:xfrm>
          <a:prstGeom prst="diamond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530200" y="2427325"/>
            <a:ext cx="4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6"/>
          <p:cNvCxnSpPr/>
          <p:nvPr/>
        </p:nvCxnSpPr>
        <p:spPr>
          <a:xfrm rot="10800000">
            <a:off x="701875" y="1802275"/>
            <a:ext cx="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12" name="Google Shape;1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200" y="933497"/>
            <a:ext cx="1303200" cy="86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2058975" y="2295475"/>
            <a:ext cx="663900" cy="663900"/>
          </a:xfrm>
          <a:prstGeom prst="diamond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2219250" y="2427325"/>
            <a:ext cx="4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6"/>
          <p:cNvCxnSpPr/>
          <p:nvPr/>
        </p:nvCxnSpPr>
        <p:spPr>
          <a:xfrm rot="10800000">
            <a:off x="2390925" y="2959375"/>
            <a:ext cx="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6" name="Google Shape;116;p6"/>
          <p:cNvCxnSpPr>
            <a:endCxn id="113" idx="1"/>
          </p:cNvCxnSpPr>
          <p:nvPr/>
        </p:nvCxnSpPr>
        <p:spPr>
          <a:xfrm>
            <a:off x="1043475" y="2627425"/>
            <a:ext cx="10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7" name="Google Shape;11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9323" y="3452573"/>
            <a:ext cx="1303200" cy="13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/>
          <p:nvPr/>
        </p:nvSpPr>
        <p:spPr>
          <a:xfrm>
            <a:off x="3748025" y="2295475"/>
            <a:ext cx="663900" cy="663900"/>
          </a:xfrm>
          <a:prstGeom prst="diamond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3908300" y="2427325"/>
            <a:ext cx="4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6"/>
          <p:cNvCxnSpPr/>
          <p:nvPr/>
        </p:nvCxnSpPr>
        <p:spPr>
          <a:xfrm rot="10800000">
            <a:off x="4079975" y="1802275"/>
            <a:ext cx="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1" name="Google Shape;121;p6"/>
          <p:cNvCxnSpPr/>
          <p:nvPr/>
        </p:nvCxnSpPr>
        <p:spPr>
          <a:xfrm>
            <a:off x="2722875" y="2627425"/>
            <a:ext cx="101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5052" y="3552367"/>
            <a:ext cx="1515195" cy="10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6860700" y="2295475"/>
            <a:ext cx="663900" cy="663900"/>
          </a:xfrm>
          <a:prstGeom prst="diamond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6"/>
          <p:cNvCxnSpPr/>
          <p:nvPr/>
        </p:nvCxnSpPr>
        <p:spPr>
          <a:xfrm rot="10800000">
            <a:off x="7192650" y="2959375"/>
            <a:ext cx="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5" name="Google Shape;125;p6"/>
          <p:cNvCxnSpPr>
            <a:stCxn id="118" idx="3"/>
            <a:endCxn id="123" idx="1"/>
          </p:cNvCxnSpPr>
          <p:nvPr/>
        </p:nvCxnSpPr>
        <p:spPr>
          <a:xfrm>
            <a:off x="4411925" y="2627425"/>
            <a:ext cx="24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86850" y="855275"/>
            <a:ext cx="1616200" cy="10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7002950" y="2427325"/>
            <a:ext cx="4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8316450" y="2295475"/>
            <a:ext cx="663900" cy="663900"/>
          </a:xfrm>
          <a:prstGeom prst="diamond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8476725" y="2427325"/>
            <a:ext cx="4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6"/>
          <p:cNvCxnSpPr/>
          <p:nvPr/>
        </p:nvCxnSpPr>
        <p:spPr>
          <a:xfrm rot="10800000">
            <a:off x="8648400" y="1802275"/>
            <a:ext cx="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1" name="Google Shape;131;p6"/>
          <p:cNvCxnSpPr>
            <a:endCxn id="128" idx="1"/>
          </p:cNvCxnSpPr>
          <p:nvPr/>
        </p:nvCxnSpPr>
        <p:spPr>
          <a:xfrm>
            <a:off x="7524450" y="2627425"/>
            <a:ext cx="79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64400" y="665125"/>
            <a:ext cx="1379598" cy="113671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01875" y="1848775"/>
            <a:ext cx="11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2390925" y="3005875"/>
            <a:ext cx="11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4079975" y="1848775"/>
            <a:ext cx="11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5962075" y="2989850"/>
            <a:ext cx="12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7414000" y="1801850"/>
            <a:ext cx="12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Close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701875" y="2053300"/>
            <a:ext cx="51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01.13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2390925" y="3183775"/>
            <a:ext cx="51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01.24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4080988" y="2016100"/>
            <a:ext cx="51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01.25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8128488" y="2016100"/>
            <a:ext cx="51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03.12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720163" y="3183775"/>
            <a:ext cx="51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03.02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7"/>
          <p:cNvCxnSpPr/>
          <p:nvPr/>
        </p:nvCxnSpPr>
        <p:spPr>
          <a:xfrm>
            <a:off x="11850" y="619125"/>
            <a:ext cx="9120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0" y="126900"/>
            <a:ext cx="1416100" cy="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5701525" y="172913"/>
            <a:ext cx="3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Development Env &amp; Version Control 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325" y="2013175"/>
            <a:ext cx="1562598" cy="9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4248" y="3341223"/>
            <a:ext cx="992679" cy="9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8638" y="1612963"/>
            <a:ext cx="1336500" cy="1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7">
            <a:alphaModFix/>
          </a:blip>
          <a:srcRect b="18624" l="14281" r="12704" t="23244"/>
          <a:stretch/>
        </p:blipFill>
        <p:spPr>
          <a:xfrm>
            <a:off x="3371638" y="1085563"/>
            <a:ext cx="1416100" cy="52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8">
            <a:alphaModFix/>
          </a:blip>
          <a:srcRect b="21084" l="0" r="0" t="0"/>
          <a:stretch/>
        </p:blipFill>
        <p:spPr>
          <a:xfrm>
            <a:off x="1106584" y="3122299"/>
            <a:ext cx="1204475" cy="95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71175" y="1612976"/>
            <a:ext cx="120448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98646" y="3221025"/>
            <a:ext cx="531425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2725" y="2785385"/>
            <a:ext cx="1379200" cy="7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11475" y="1907278"/>
            <a:ext cx="1164901" cy="9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269575" y="1294088"/>
            <a:ext cx="2878500" cy="28785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3029775" y="726175"/>
            <a:ext cx="2145900" cy="21738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785725" y="1519650"/>
            <a:ext cx="3673200" cy="35844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82500" y="2208241"/>
            <a:ext cx="739825" cy="7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2950964" y="2899976"/>
            <a:ext cx="1684200" cy="17058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21008" y="1436947"/>
            <a:ext cx="752234" cy="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48141" y="1519653"/>
            <a:ext cx="586825" cy="5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98650" y="3772400"/>
            <a:ext cx="447600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98754" y="1653900"/>
            <a:ext cx="908625" cy="6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18">
            <a:alphaModFix/>
          </a:blip>
          <a:srcRect b="0" l="22555" r="33536" t="0"/>
          <a:stretch/>
        </p:blipFill>
        <p:spPr>
          <a:xfrm>
            <a:off x="6887225" y="3162463"/>
            <a:ext cx="586824" cy="8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19">
            <a:alphaModFix/>
          </a:blip>
          <a:srcRect b="2587" l="55385" r="3687" t="77525"/>
          <a:stretch/>
        </p:blipFill>
        <p:spPr>
          <a:xfrm>
            <a:off x="5483113" y="2751000"/>
            <a:ext cx="1322825" cy="32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113101" y="3183722"/>
            <a:ext cx="752250" cy="52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21">
            <a:alphaModFix/>
          </a:blip>
          <a:srcRect b="0" l="14046" r="15964" t="0"/>
          <a:stretch/>
        </p:blipFill>
        <p:spPr>
          <a:xfrm>
            <a:off x="6887225" y="2189200"/>
            <a:ext cx="739825" cy="9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22">
            <a:alphaModFix/>
          </a:blip>
          <a:srcRect b="15490" l="0" r="9008" t="0"/>
          <a:stretch/>
        </p:blipFill>
        <p:spPr>
          <a:xfrm>
            <a:off x="5866912" y="3323688"/>
            <a:ext cx="1057075" cy="7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708325" y="2969342"/>
            <a:ext cx="586826" cy="36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38263" y="4088942"/>
            <a:ext cx="714834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135250" y="3996750"/>
            <a:ext cx="739827" cy="6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671775" y="3629254"/>
            <a:ext cx="586825" cy="41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252413" y="4305590"/>
            <a:ext cx="739825" cy="560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