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</p:sldMasterIdLst>
  <p:notesMasterIdLst>
    <p:notesMasterId r:id="rId21"/>
  </p:notesMasterIdLst>
  <p:sldIdLst>
    <p:sldId id="256" r:id="rId3"/>
    <p:sldId id="257" r:id="rId4"/>
    <p:sldId id="258" r:id="rId5"/>
    <p:sldId id="267" r:id="rId6"/>
    <p:sldId id="268" r:id="rId7"/>
    <p:sldId id="269" r:id="rId8"/>
    <p:sldId id="278" r:id="rId9"/>
    <p:sldId id="260" r:id="rId10"/>
    <p:sldId id="259" r:id="rId11"/>
    <p:sldId id="279" r:id="rId12"/>
    <p:sldId id="271" r:id="rId13"/>
    <p:sldId id="272" r:id="rId14"/>
    <p:sldId id="273" r:id="rId15"/>
    <p:sldId id="274" r:id="rId16"/>
    <p:sldId id="280" r:id="rId17"/>
    <p:sldId id="282" r:id="rId18"/>
    <p:sldId id="275" r:id="rId19"/>
    <p:sldId id="281" r:id="rId20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43">
          <p15:clr>
            <a:srgbClr val="A4A3A4"/>
          </p15:clr>
        </p15:guide>
        <p15:guide id="2" orient="horz" pos="5888">
          <p15:clr>
            <a:srgbClr val="A4A3A4"/>
          </p15:clr>
        </p15:guide>
        <p15:guide id="3" orient="horz" pos="852">
          <p15:clr>
            <a:srgbClr val="A4A3A4"/>
          </p15:clr>
        </p15:guide>
        <p15:guide id="4" pos="2160">
          <p15:clr>
            <a:srgbClr val="A4A3A4"/>
          </p15:clr>
        </p15:guide>
        <p15:guide id="5" pos="391">
          <p15:clr>
            <a:srgbClr val="A4A3A4"/>
          </p15:clr>
        </p15:guide>
        <p15:guide id="6" pos="39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102048-BAC2-5221-39B8-2300DFEA942D}" v="473" dt="2021-02-02T09:41:15.531"/>
    <p1510:client id="{A385682D-9FDD-8529-66B8-9C82F8E1D27B}" v="2798" dt="2021-01-05T12:01:46.022"/>
    <p1510:client id="{E3A41855-5729-C867-24C8-9DDAB953459A}" v="4100" dt="2021-02-02T07:21:44.9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443"/>
        <p:guide orient="horz" pos="5888"/>
        <p:guide orient="horz" pos="852"/>
        <p:guide pos="2160"/>
        <p:guide pos="391"/>
        <p:guide pos="3929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taewon" userId="S::mtw9411@khu.ac.kr::7f8eb9bf-1af2-45f7-bc3d-4cf6d86ca3bf" providerId="AD" clId="Web-{E3A41855-5729-C867-24C8-9DDAB953459A}"/>
    <pc:docChg chg="addSld modSld">
      <pc:chgData name="mintaewon" userId="S::mtw9411@khu.ac.kr::7f8eb9bf-1af2-45f7-bc3d-4cf6d86ca3bf" providerId="AD" clId="Web-{E3A41855-5729-C867-24C8-9DDAB953459A}" dt="2021-02-02T07:21:23.307" v="3763"/>
      <pc:docMkLst>
        <pc:docMk/>
      </pc:docMkLst>
      <pc:sldChg chg="modSp">
        <pc:chgData name="mintaewon" userId="S::mtw9411@khu.ac.kr::7f8eb9bf-1af2-45f7-bc3d-4cf6d86ca3bf" providerId="AD" clId="Web-{E3A41855-5729-C867-24C8-9DDAB953459A}" dt="2021-02-02T06:51:57.629" v="46" actId="20577"/>
        <pc:sldMkLst>
          <pc:docMk/>
          <pc:sldMk cId="2111253033" sldId="256"/>
        </pc:sldMkLst>
        <pc:spChg chg="mod">
          <ac:chgData name="mintaewon" userId="S::mtw9411@khu.ac.kr::7f8eb9bf-1af2-45f7-bc3d-4cf6d86ca3bf" providerId="AD" clId="Web-{E3A41855-5729-C867-24C8-9DDAB953459A}" dt="2021-02-02T06:51:57.629" v="46" actId="20577"/>
          <ac:spMkLst>
            <pc:docMk/>
            <pc:sldMk cId="2111253033" sldId="256"/>
            <ac:spMk id="9" creationId="{00000000-0000-0000-0000-000000000000}"/>
          </ac:spMkLst>
        </pc:spChg>
      </pc:sldChg>
      <pc:sldChg chg="modSp">
        <pc:chgData name="mintaewon" userId="S::mtw9411@khu.ac.kr::7f8eb9bf-1af2-45f7-bc3d-4cf6d86ca3bf" providerId="AD" clId="Web-{E3A41855-5729-C867-24C8-9DDAB953459A}" dt="2021-02-02T06:52:24.380" v="88"/>
        <pc:sldMkLst>
          <pc:docMk/>
          <pc:sldMk cId="3272969565" sldId="257"/>
        </pc:sldMkLst>
        <pc:graphicFrameChg chg="mod modGraphic">
          <ac:chgData name="mintaewon" userId="S::mtw9411@khu.ac.kr::7f8eb9bf-1af2-45f7-bc3d-4cf6d86ca3bf" providerId="AD" clId="Web-{E3A41855-5729-C867-24C8-9DDAB953459A}" dt="2021-02-02T06:52:24.380" v="88"/>
          <ac:graphicFrameMkLst>
            <pc:docMk/>
            <pc:sldMk cId="3272969565" sldId="257"/>
            <ac:graphicFrameMk id="12" creationId="{00000000-0000-0000-0000-000000000000}"/>
          </ac:graphicFrameMkLst>
        </pc:graphicFrameChg>
      </pc:sldChg>
      <pc:sldChg chg="modSp">
        <pc:chgData name="mintaewon" userId="S::mtw9411@khu.ac.kr::7f8eb9bf-1af2-45f7-bc3d-4cf6d86ca3bf" providerId="AD" clId="Web-{E3A41855-5729-C867-24C8-9DDAB953459A}" dt="2021-02-02T06:52:36.990" v="102"/>
        <pc:sldMkLst>
          <pc:docMk/>
          <pc:sldMk cId="2194502688" sldId="258"/>
        </pc:sldMkLst>
        <pc:graphicFrameChg chg="mod modGraphic">
          <ac:chgData name="mintaewon" userId="S::mtw9411@khu.ac.kr::7f8eb9bf-1af2-45f7-bc3d-4cf6d86ca3bf" providerId="AD" clId="Web-{E3A41855-5729-C867-24C8-9DDAB953459A}" dt="2021-02-02T06:52:36.990" v="102"/>
          <ac:graphicFrameMkLst>
            <pc:docMk/>
            <pc:sldMk cId="2194502688" sldId="258"/>
            <ac:graphicFrameMk id="12" creationId="{00000000-0000-0000-0000-000000000000}"/>
          </ac:graphicFrameMkLst>
        </pc:graphicFrameChg>
      </pc:sldChg>
      <pc:sldChg chg="addSp delSp modSp">
        <pc:chgData name="mintaewon" userId="S::mtw9411@khu.ac.kr::7f8eb9bf-1af2-45f7-bc3d-4cf6d86ca3bf" providerId="AD" clId="Web-{E3A41855-5729-C867-24C8-9DDAB953459A}" dt="2021-02-02T07:02:44.379" v="994"/>
        <pc:sldMkLst>
          <pc:docMk/>
          <pc:sldMk cId="3103746557" sldId="267"/>
        </pc:sldMkLst>
        <pc:spChg chg="add del mod">
          <ac:chgData name="mintaewon" userId="S::mtw9411@khu.ac.kr::7f8eb9bf-1af2-45f7-bc3d-4cf6d86ca3bf" providerId="AD" clId="Web-{E3A41855-5729-C867-24C8-9DDAB953459A}" dt="2021-02-02T06:57:38.395" v="149"/>
          <ac:spMkLst>
            <pc:docMk/>
            <pc:sldMk cId="3103746557" sldId="267"/>
            <ac:spMk id="5" creationId="{2195BCF1-2CB4-4C38-A009-894BF1EC01F1}"/>
          </ac:spMkLst>
        </pc:spChg>
        <pc:spChg chg="add del mod">
          <ac:chgData name="mintaewon" userId="S::mtw9411@khu.ac.kr::7f8eb9bf-1af2-45f7-bc3d-4cf6d86ca3bf" providerId="AD" clId="Web-{E3A41855-5729-C867-24C8-9DDAB953459A}" dt="2021-02-02T06:57:47.458" v="155"/>
          <ac:spMkLst>
            <pc:docMk/>
            <pc:sldMk cId="3103746557" sldId="267"/>
            <ac:spMk id="8" creationId="{73E0E4AE-326A-4378-972E-0AD15CE264BF}"/>
          </ac:spMkLst>
        </pc:spChg>
        <pc:spChg chg="add del mod">
          <ac:chgData name="mintaewon" userId="S::mtw9411@khu.ac.kr::7f8eb9bf-1af2-45f7-bc3d-4cf6d86ca3bf" providerId="AD" clId="Web-{E3A41855-5729-C867-24C8-9DDAB953459A}" dt="2021-02-02T06:58:21.585" v="231"/>
          <ac:spMkLst>
            <pc:docMk/>
            <pc:sldMk cId="3103746557" sldId="267"/>
            <ac:spMk id="13" creationId="{071E6C52-C888-4821-8526-100C2A9AB36A}"/>
          </ac:spMkLst>
        </pc:spChg>
        <pc:graphicFrameChg chg="add del mod">
          <ac:chgData name="mintaewon" userId="S::mtw9411@khu.ac.kr::7f8eb9bf-1af2-45f7-bc3d-4cf6d86ca3bf" providerId="AD" clId="Web-{E3A41855-5729-C867-24C8-9DDAB953459A}" dt="2021-02-02T06:57:38.395" v="150"/>
          <ac:graphicFrameMkLst>
            <pc:docMk/>
            <pc:sldMk cId="3103746557" sldId="267"/>
            <ac:graphicFrameMk id="4" creationId="{795D6903-7AC0-4251-81BE-FD59732B9EF7}"/>
          </ac:graphicFrameMkLst>
        </pc:graphicFrameChg>
        <pc:graphicFrameChg chg="add del mod">
          <ac:chgData name="mintaewon" userId="S::mtw9411@khu.ac.kr::7f8eb9bf-1af2-45f7-bc3d-4cf6d86ca3bf" providerId="AD" clId="Web-{E3A41855-5729-C867-24C8-9DDAB953459A}" dt="2021-02-02T06:57:47.458" v="156"/>
          <ac:graphicFrameMkLst>
            <pc:docMk/>
            <pc:sldMk cId="3103746557" sldId="267"/>
            <ac:graphicFrameMk id="7" creationId="{068837F2-8590-45CD-A527-60A27504F6BF}"/>
          </ac:graphicFrameMkLst>
        </pc:graphicFrameChg>
        <pc:graphicFrameChg chg="add del mod">
          <ac:chgData name="mintaewon" userId="S::mtw9411@khu.ac.kr::7f8eb9bf-1af2-45f7-bc3d-4cf6d86ca3bf" providerId="AD" clId="Web-{E3A41855-5729-C867-24C8-9DDAB953459A}" dt="2021-02-02T06:58:21.585" v="232"/>
          <ac:graphicFrameMkLst>
            <pc:docMk/>
            <pc:sldMk cId="3103746557" sldId="267"/>
            <ac:graphicFrameMk id="10" creationId="{429320B6-8642-4387-8F0E-51670E6CA1D4}"/>
          </ac:graphicFrameMkLst>
        </pc:graphicFrameChg>
        <pc:graphicFrameChg chg="mod modGraphic">
          <ac:chgData name="mintaewon" userId="S::mtw9411@khu.ac.kr::7f8eb9bf-1af2-45f7-bc3d-4cf6d86ca3bf" providerId="AD" clId="Web-{E3A41855-5729-C867-24C8-9DDAB953459A}" dt="2021-02-02T07:02:44.379" v="994"/>
          <ac:graphicFrameMkLst>
            <pc:docMk/>
            <pc:sldMk cId="3103746557" sldId="267"/>
            <ac:graphicFrameMk id="12" creationId="{00000000-0000-0000-0000-000000000000}"/>
          </ac:graphicFrameMkLst>
        </pc:graphicFrameChg>
      </pc:sldChg>
      <pc:sldChg chg="modSp">
        <pc:chgData name="mintaewon" userId="S::mtw9411@khu.ac.kr::7f8eb9bf-1af2-45f7-bc3d-4cf6d86ca3bf" providerId="AD" clId="Web-{E3A41855-5729-C867-24C8-9DDAB953459A}" dt="2021-02-02T07:08:37.067" v="2038"/>
        <pc:sldMkLst>
          <pc:docMk/>
          <pc:sldMk cId="1572832320" sldId="268"/>
        </pc:sldMkLst>
        <pc:graphicFrameChg chg="mod modGraphic">
          <ac:chgData name="mintaewon" userId="S::mtw9411@khu.ac.kr::7f8eb9bf-1af2-45f7-bc3d-4cf6d86ca3bf" providerId="AD" clId="Web-{E3A41855-5729-C867-24C8-9DDAB953459A}" dt="2021-02-02T07:08:37.067" v="2038"/>
          <ac:graphicFrameMkLst>
            <pc:docMk/>
            <pc:sldMk cId="1572832320" sldId="268"/>
            <ac:graphicFrameMk id="12" creationId="{00000000-0000-0000-0000-000000000000}"/>
          </ac:graphicFrameMkLst>
        </pc:graphicFrameChg>
      </pc:sldChg>
      <pc:sldChg chg="modSp">
        <pc:chgData name="mintaewon" userId="S::mtw9411@khu.ac.kr::7f8eb9bf-1af2-45f7-bc3d-4cf6d86ca3bf" providerId="AD" clId="Web-{E3A41855-5729-C867-24C8-9DDAB953459A}" dt="2021-02-02T07:13:30.659" v="2767"/>
        <pc:sldMkLst>
          <pc:docMk/>
          <pc:sldMk cId="953658587" sldId="269"/>
        </pc:sldMkLst>
        <pc:graphicFrameChg chg="mod modGraphic">
          <ac:chgData name="mintaewon" userId="S::mtw9411@khu.ac.kr::7f8eb9bf-1af2-45f7-bc3d-4cf6d86ca3bf" providerId="AD" clId="Web-{E3A41855-5729-C867-24C8-9DDAB953459A}" dt="2021-02-02T07:13:30.659" v="2767"/>
          <ac:graphicFrameMkLst>
            <pc:docMk/>
            <pc:sldMk cId="953658587" sldId="269"/>
            <ac:graphicFrameMk id="12" creationId="{00000000-0000-0000-0000-000000000000}"/>
          </ac:graphicFrameMkLst>
        </pc:graphicFrameChg>
      </pc:sldChg>
      <pc:sldChg chg="modSp add replId">
        <pc:chgData name="mintaewon" userId="S::mtw9411@khu.ac.kr::7f8eb9bf-1af2-45f7-bc3d-4cf6d86ca3bf" providerId="AD" clId="Web-{E3A41855-5729-C867-24C8-9DDAB953459A}" dt="2021-02-02T07:21:23.307" v="3763"/>
        <pc:sldMkLst>
          <pc:docMk/>
          <pc:sldMk cId="35996901" sldId="278"/>
        </pc:sldMkLst>
        <pc:graphicFrameChg chg="mod modGraphic">
          <ac:chgData name="mintaewon" userId="S::mtw9411@khu.ac.kr::7f8eb9bf-1af2-45f7-bc3d-4cf6d86ca3bf" providerId="AD" clId="Web-{E3A41855-5729-C867-24C8-9DDAB953459A}" dt="2021-02-02T07:21:23.307" v="3763"/>
          <ac:graphicFrameMkLst>
            <pc:docMk/>
            <pc:sldMk cId="35996901" sldId="278"/>
            <ac:graphicFrameMk id="12" creationId="{00000000-0000-0000-0000-000000000000}"/>
          </ac:graphicFrameMkLst>
        </pc:graphicFrameChg>
      </pc:sldChg>
    </pc:docChg>
  </pc:docChgLst>
  <pc:docChgLst>
    <pc:chgData name="mintaewon" userId="S::mtw9411@khu.ac.kr::7f8eb9bf-1af2-45f7-bc3d-4cf6d86ca3bf" providerId="AD" clId="Web-{A385682D-9FDD-8529-66B8-9C82F8E1D27B}"/>
    <pc:docChg chg="modSld">
      <pc:chgData name="mintaewon" userId="S::mtw9411@khu.ac.kr::7f8eb9bf-1af2-45f7-bc3d-4cf6d86ca3bf" providerId="AD" clId="Web-{A385682D-9FDD-8529-66B8-9C82F8E1D27B}" dt="2021-01-05T12:01:34.053" v="2545"/>
      <pc:docMkLst>
        <pc:docMk/>
      </pc:docMkLst>
      <pc:sldChg chg="modSp">
        <pc:chgData name="mintaewon" userId="S::mtw9411@khu.ac.kr::7f8eb9bf-1af2-45f7-bc3d-4cf6d86ca3bf" providerId="AD" clId="Web-{A385682D-9FDD-8529-66B8-9C82F8E1D27B}" dt="2021-01-05T11:24:18.470" v="78" actId="20577"/>
        <pc:sldMkLst>
          <pc:docMk/>
          <pc:sldMk cId="2111253033" sldId="256"/>
        </pc:sldMkLst>
        <pc:spChg chg="mod">
          <ac:chgData name="mintaewon" userId="S::mtw9411@khu.ac.kr::7f8eb9bf-1af2-45f7-bc3d-4cf6d86ca3bf" providerId="AD" clId="Web-{A385682D-9FDD-8529-66B8-9C82F8E1D27B}" dt="2021-01-05T11:24:18.470" v="78" actId="20577"/>
          <ac:spMkLst>
            <pc:docMk/>
            <pc:sldMk cId="2111253033" sldId="256"/>
            <ac:spMk id="9" creationId="{00000000-0000-0000-0000-000000000000}"/>
          </ac:spMkLst>
        </pc:spChg>
      </pc:sldChg>
      <pc:sldChg chg="modSp">
        <pc:chgData name="mintaewon" userId="S::mtw9411@khu.ac.kr::7f8eb9bf-1af2-45f7-bc3d-4cf6d86ca3bf" providerId="AD" clId="Web-{A385682D-9FDD-8529-66B8-9C82F8E1D27B}" dt="2021-01-05T11:25:11.643" v="126"/>
        <pc:sldMkLst>
          <pc:docMk/>
          <pc:sldMk cId="3272969565" sldId="257"/>
        </pc:sldMkLst>
        <pc:graphicFrameChg chg="mod modGraphic">
          <ac:chgData name="mintaewon" userId="S::mtw9411@khu.ac.kr::7f8eb9bf-1af2-45f7-bc3d-4cf6d86ca3bf" providerId="AD" clId="Web-{A385682D-9FDD-8529-66B8-9C82F8E1D27B}" dt="2021-01-05T11:25:11.643" v="126"/>
          <ac:graphicFrameMkLst>
            <pc:docMk/>
            <pc:sldMk cId="3272969565" sldId="257"/>
            <ac:graphicFrameMk id="12" creationId="{00000000-0000-0000-0000-000000000000}"/>
          </ac:graphicFrameMkLst>
        </pc:graphicFrameChg>
      </pc:sldChg>
      <pc:sldChg chg="modSp">
        <pc:chgData name="mintaewon" userId="S::mtw9411@khu.ac.kr::7f8eb9bf-1af2-45f7-bc3d-4cf6d86ca3bf" providerId="AD" clId="Web-{A385682D-9FDD-8529-66B8-9C82F8E1D27B}" dt="2021-01-05T11:25:21.362" v="132"/>
        <pc:sldMkLst>
          <pc:docMk/>
          <pc:sldMk cId="2194502688" sldId="258"/>
        </pc:sldMkLst>
        <pc:graphicFrameChg chg="mod modGraphic">
          <ac:chgData name="mintaewon" userId="S::mtw9411@khu.ac.kr::7f8eb9bf-1af2-45f7-bc3d-4cf6d86ca3bf" providerId="AD" clId="Web-{A385682D-9FDD-8529-66B8-9C82F8E1D27B}" dt="2021-01-05T11:25:21.362" v="132"/>
          <ac:graphicFrameMkLst>
            <pc:docMk/>
            <pc:sldMk cId="2194502688" sldId="258"/>
            <ac:graphicFrameMk id="12" creationId="{00000000-0000-0000-0000-000000000000}"/>
          </ac:graphicFrameMkLst>
        </pc:graphicFrameChg>
      </pc:sldChg>
      <pc:sldChg chg="modSp">
        <pc:chgData name="mintaewon" userId="S::mtw9411@khu.ac.kr::7f8eb9bf-1af2-45f7-bc3d-4cf6d86ca3bf" providerId="AD" clId="Web-{A385682D-9FDD-8529-66B8-9C82F8E1D27B}" dt="2021-01-05T11:26:36.067" v="171" actId="14100"/>
        <pc:sldMkLst>
          <pc:docMk/>
          <pc:sldMk cId="423233513" sldId="260"/>
        </pc:sldMkLst>
        <pc:spChg chg="mod">
          <ac:chgData name="mintaewon" userId="S::mtw9411@khu.ac.kr::7f8eb9bf-1af2-45f7-bc3d-4cf6d86ca3bf" providerId="AD" clId="Web-{A385682D-9FDD-8529-66B8-9C82F8E1D27B}" dt="2021-01-05T11:26:18.285" v="168" actId="20577"/>
          <ac:spMkLst>
            <pc:docMk/>
            <pc:sldMk cId="423233513" sldId="260"/>
            <ac:spMk id="32" creationId="{00000000-0000-0000-0000-000000000000}"/>
          </ac:spMkLst>
        </pc:spChg>
        <pc:spChg chg="mod">
          <ac:chgData name="mintaewon" userId="S::mtw9411@khu.ac.kr::7f8eb9bf-1af2-45f7-bc3d-4cf6d86ca3bf" providerId="AD" clId="Web-{A385682D-9FDD-8529-66B8-9C82F8E1D27B}" dt="2021-01-05T11:25:58.113" v="162" actId="20577"/>
          <ac:spMkLst>
            <pc:docMk/>
            <pc:sldMk cId="423233513" sldId="260"/>
            <ac:spMk id="74" creationId="{00000000-0000-0000-0000-000000000000}"/>
          </ac:spMkLst>
        </pc:spChg>
        <pc:spChg chg="mod">
          <ac:chgData name="mintaewon" userId="S::mtw9411@khu.ac.kr::7f8eb9bf-1af2-45f7-bc3d-4cf6d86ca3bf" providerId="AD" clId="Web-{A385682D-9FDD-8529-66B8-9C82F8E1D27B}" dt="2021-01-05T11:26:13.754" v="165" actId="20577"/>
          <ac:spMkLst>
            <pc:docMk/>
            <pc:sldMk cId="423233513" sldId="260"/>
            <ac:spMk id="76" creationId="{00000000-0000-0000-0000-000000000000}"/>
          </ac:spMkLst>
        </pc:spChg>
        <pc:grpChg chg="mod">
          <ac:chgData name="mintaewon" userId="S::mtw9411@khu.ac.kr::7f8eb9bf-1af2-45f7-bc3d-4cf6d86ca3bf" providerId="AD" clId="Web-{A385682D-9FDD-8529-66B8-9C82F8E1D27B}" dt="2021-01-05T11:26:36.067" v="171" actId="14100"/>
          <ac:grpSpMkLst>
            <pc:docMk/>
            <pc:sldMk cId="423233513" sldId="260"/>
            <ac:grpSpMk id="73" creationId="{00000000-0000-0000-0000-000000000000}"/>
          </ac:grpSpMkLst>
        </pc:grpChg>
        <pc:cxnChg chg="mod">
          <ac:chgData name="mintaewon" userId="S::mtw9411@khu.ac.kr::7f8eb9bf-1af2-45f7-bc3d-4cf6d86ca3bf" providerId="AD" clId="Web-{A385682D-9FDD-8529-66B8-9C82F8E1D27B}" dt="2021-01-05T11:26:08.410" v="164" actId="1076"/>
          <ac:cxnSpMkLst>
            <pc:docMk/>
            <pc:sldMk cId="423233513" sldId="260"/>
            <ac:cxnSpMk id="75" creationId="{00000000-0000-0000-0000-000000000000}"/>
          </ac:cxnSpMkLst>
        </pc:cxnChg>
      </pc:sldChg>
      <pc:sldChg chg="addSp delSp modSp">
        <pc:chgData name="mintaewon" userId="S::mtw9411@khu.ac.kr::7f8eb9bf-1af2-45f7-bc3d-4cf6d86ca3bf" providerId="AD" clId="Web-{A385682D-9FDD-8529-66B8-9C82F8E1D27B}" dt="2021-01-05T11:49:49.834" v="1225"/>
        <pc:sldMkLst>
          <pc:docMk/>
          <pc:sldMk cId="3103746557" sldId="267"/>
        </pc:sldMkLst>
        <pc:spChg chg="add del mod">
          <ac:chgData name="mintaewon" userId="S::mtw9411@khu.ac.kr::7f8eb9bf-1af2-45f7-bc3d-4cf6d86ca3bf" providerId="AD" clId="Web-{A385682D-9FDD-8529-66B8-9C82F8E1D27B}" dt="2021-01-05T11:28:51.601" v="178"/>
          <ac:spMkLst>
            <pc:docMk/>
            <pc:sldMk cId="3103746557" sldId="267"/>
            <ac:spMk id="5" creationId="{633C826E-AB56-4DDE-BBCD-AF49E789119D}"/>
          </ac:spMkLst>
        </pc:spChg>
        <pc:graphicFrameChg chg="add del mod">
          <ac:chgData name="mintaewon" userId="S::mtw9411@khu.ac.kr::7f8eb9bf-1af2-45f7-bc3d-4cf6d86ca3bf" providerId="AD" clId="Web-{A385682D-9FDD-8529-66B8-9C82F8E1D27B}" dt="2021-01-05T11:28:51.601" v="179"/>
          <ac:graphicFrameMkLst>
            <pc:docMk/>
            <pc:sldMk cId="3103746557" sldId="267"/>
            <ac:graphicFrameMk id="4" creationId="{98986185-796A-44B1-B080-A77A3FBF1236}"/>
          </ac:graphicFrameMkLst>
        </pc:graphicFrameChg>
        <pc:graphicFrameChg chg="mod modGraphic">
          <ac:chgData name="mintaewon" userId="S::mtw9411@khu.ac.kr::7f8eb9bf-1af2-45f7-bc3d-4cf6d86ca3bf" providerId="AD" clId="Web-{A385682D-9FDD-8529-66B8-9C82F8E1D27B}" dt="2021-01-05T11:49:49.834" v="1225"/>
          <ac:graphicFrameMkLst>
            <pc:docMk/>
            <pc:sldMk cId="3103746557" sldId="267"/>
            <ac:graphicFrameMk id="12" creationId="{00000000-0000-0000-0000-000000000000}"/>
          </ac:graphicFrameMkLst>
        </pc:graphicFrameChg>
      </pc:sldChg>
      <pc:sldChg chg="modSp">
        <pc:chgData name="mintaewon" userId="S::mtw9411@khu.ac.kr::7f8eb9bf-1af2-45f7-bc3d-4cf6d86ca3bf" providerId="AD" clId="Web-{A385682D-9FDD-8529-66B8-9C82F8E1D27B}" dt="2021-01-05T11:58:28.971" v="2281"/>
        <pc:sldMkLst>
          <pc:docMk/>
          <pc:sldMk cId="1572832320" sldId="268"/>
        </pc:sldMkLst>
        <pc:graphicFrameChg chg="mod modGraphic">
          <ac:chgData name="mintaewon" userId="S::mtw9411@khu.ac.kr::7f8eb9bf-1af2-45f7-bc3d-4cf6d86ca3bf" providerId="AD" clId="Web-{A385682D-9FDD-8529-66B8-9C82F8E1D27B}" dt="2021-01-05T11:58:28.971" v="2281"/>
          <ac:graphicFrameMkLst>
            <pc:docMk/>
            <pc:sldMk cId="1572832320" sldId="268"/>
            <ac:graphicFrameMk id="12" creationId="{00000000-0000-0000-0000-000000000000}"/>
          </ac:graphicFrameMkLst>
        </pc:graphicFrameChg>
      </pc:sldChg>
      <pc:sldChg chg="modSp">
        <pc:chgData name="mintaewon" userId="S::mtw9411@khu.ac.kr::7f8eb9bf-1af2-45f7-bc3d-4cf6d86ca3bf" providerId="AD" clId="Web-{A385682D-9FDD-8529-66B8-9C82F8E1D27B}" dt="2021-01-05T12:01:34.053" v="2545"/>
        <pc:sldMkLst>
          <pc:docMk/>
          <pc:sldMk cId="953658587" sldId="269"/>
        </pc:sldMkLst>
        <pc:graphicFrameChg chg="mod modGraphic">
          <ac:chgData name="mintaewon" userId="S::mtw9411@khu.ac.kr::7f8eb9bf-1af2-45f7-bc3d-4cf6d86ca3bf" providerId="AD" clId="Web-{A385682D-9FDD-8529-66B8-9C82F8E1D27B}" dt="2021-01-05T12:01:34.053" v="2545"/>
          <ac:graphicFrameMkLst>
            <pc:docMk/>
            <pc:sldMk cId="953658587" sldId="269"/>
            <ac:graphicFrameMk id="12" creationId="{00000000-0000-0000-0000-000000000000}"/>
          </ac:graphicFrameMkLst>
        </pc:graphicFrameChg>
      </pc:sldChg>
    </pc:docChg>
  </pc:docChgLst>
  <pc:docChgLst>
    <pc:chgData name="mintaewon" userId="S::mtw9411@khu.ac.kr::7f8eb9bf-1af2-45f7-bc3d-4cf6d86ca3bf" providerId="AD" clId="Web-{86102048-BAC2-5221-39B8-2300DFEA942D}"/>
    <pc:docChg chg="addSld delSld modSld">
      <pc:chgData name="mintaewon" userId="S::mtw9411@khu.ac.kr::7f8eb9bf-1af2-45f7-bc3d-4cf6d86ca3bf" providerId="AD" clId="Web-{86102048-BAC2-5221-39B8-2300DFEA942D}" dt="2021-02-02T09:41:15.531" v="298" actId="20577"/>
      <pc:docMkLst>
        <pc:docMk/>
      </pc:docMkLst>
      <pc:sldChg chg="addSp delSp modSp">
        <pc:chgData name="mintaewon" userId="S::mtw9411@khu.ac.kr::7f8eb9bf-1af2-45f7-bc3d-4cf6d86ca3bf" providerId="AD" clId="Web-{86102048-BAC2-5221-39B8-2300DFEA942D}" dt="2021-02-02T08:13:06.470" v="92" actId="14100"/>
        <pc:sldMkLst>
          <pc:docMk/>
          <pc:sldMk cId="2429107157" sldId="259"/>
        </pc:sldMkLst>
        <pc:picChg chg="add del mod">
          <ac:chgData name="mintaewon" userId="S::mtw9411@khu.ac.kr::7f8eb9bf-1af2-45f7-bc3d-4cf6d86ca3bf" providerId="AD" clId="Web-{86102048-BAC2-5221-39B8-2300DFEA942D}" dt="2021-02-02T07:48:15.153" v="73"/>
          <ac:picMkLst>
            <pc:docMk/>
            <pc:sldMk cId="2429107157" sldId="259"/>
            <ac:picMk id="4" creationId="{82DC9DB0-18D8-4EB2-A552-278B23AF3035}"/>
          </ac:picMkLst>
        </pc:picChg>
        <pc:picChg chg="add del mod">
          <ac:chgData name="mintaewon" userId="S::mtw9411@khu.ac.kr::7f8eb9bf-1af2-45f7-bc3d-4cf6d86ca3bf" providerId="AD" clId="Web-{86102048-BAC2-5221-39B8-2300DFEA942D}" dt="2021-02-02T08:12:34.735" v="85"/>
          <ac:picMkLst>
            <pc:docMk/>
            <pc:sldMk cId="2429107157" sldId="259"/>
            <ac:picMk id="5" creationId="{E8A81607-E26C-47D5-81FC-5015570D00D0}"/>
          </ac:picMkLst>
        </pc:picChg>
        <pc:picChg chg="add mod">
          <ac:chgData name="mintaewon" userId="S::mtw9411@khu.ac.kr::7f8eb9bf-1af2-45f7-bc3d-4cf6d86ca3bf" providerId="AD" clId="Web-{86102048-BAC2-5221-39B8-2300DFEA942D}" dt="2021-02-02T08:13:06.470" v="92" actId="14100"/>
          <ac:picMkLst>
            <pc:docMk/>
            <pc:sldMk cId="2429107157" sldId="259"/>
            <ac:picMk id="7" creationId="{75595EB6-97A8-41F7-BE46-6BC18B351F50}"/>
          </ac:picMkLst>
        </pc:picChg>
        <pc:picChg chg="add del mod">
          <ac:chgData name="mintaewon" userId="S::mtw9411@khu.ac.kr::7f8eb9bf-1af2-45f7-bc3d-4cf6d86ca3bf" providerId="AD" clId="Web-{86102048-BAC2-5221-39B8-2300DFEA942D}" dt="2021-02-02T07:46:33.214" v="66"/>
          <ac:picMkLst>
            <pc:docMk/>
            <pc:sldMk cId="2429107157" sldId="259"/>
            <ac:picMk id="1030" creationId="{00000000-0000-0000-0000-000000000000}"/>
          </ac:picMkLst>
        </pc:picChg>
      </pc:sldChg>
      <pc:sldChg chg="addSp delSp modSp">
        <pc:chgData name="mintaewon" userId="S::mtw9411@khu.ac.kr::7f8eb9bf-1af2-45f7-bc3d-4cf6d86ca3bf" providerId="AD" clId="Web-{86102048-BAC2-5221-39B8-2300DFEA942D}" dt="2021-02-02T08:25:18.397" v="170" actId="20577"/>
        <pc:sldMkLst>
          <pc:docMk/>
          <pc:sldMk cId="423233513" sldId="260"/>
        </pc:sldMkLst>
        <pc:spChg chg="mod">
          <ac:chgData name="mintaewon" userId="S::mtw9411@khu.ac.kr::7f8eb9bf-1af2-45f7-bc3d-4cf6d86ca3bf" providerId="AD" clId="Web-{86102048-BAC2-5221-39B8-2300DFEA942D}" dt="2021-02-02T08:25:18.397" v="170" actId="20577"/>
          <ac:spMkLst>
            <pc:docMk/>
            <pc:sldMk cId="423233513" sldId="260"/>
            <ac:spMk id="16" creationId="{00000000-0000-0000-0000-000000000000}"/>
          </ac:spMkLst>
        </pc:spChg>
        <pc:spChg chg="mod">
          <ac:chgData name="mintaewon" userId="S::mtw9411@khu.ac.kr::7f8eb9bf-1af2-45f7-bc3d-4cf6d86ca3bf" providerId="AD" clId="Web-{86102048-BAC2-5221-39B8-2300DFEA942D}" dt="2021-02-02T07:23:37.293" v="19" actId="20577"/>
          <ac:spMkLst>
            <pc:docMk/>
            <pc:sldMk cId="423233513" sldId="260"/>
            <ac:spMk id="17" creationId="{00000000-0000-0000-0000-000000000000}"/>
          </ac:spMkLst>
        </pc:spChg>
        <pc:spChg chg="mod">
          <ac:chgData name="mintaewon" userId="S::mtw9411@khu.ac.kr::7f8eb9bf-1af2-45f7-bc3d-4cf6d86ca3bf" providerId="AD" clId="Web-{86102048-BAC2-5221-39B8-2300DFEA942D}" dt="2021-02-02T07:23:26.637" v="8" actId="20577"/>
          <ac:spMkLst>
            <pc:docMk/>
            <pc:sldMk cId="423233513" sldId="260"/>
            <ac:spMk id="18" creationId="{00000000-0000-0000-0000-000000000000}"/>
          </ac:spMkLst>
        </pc:spChg>
        <pc:spChg chg="add del">
          <ac:chgData name="mintaewon" userId="S::mtw9411@khu.ac.kr::7f8eb9bf-1af2-45f7-bc3d-4cf6d86ca3bf" providerId="AD" clId="Web-{86102048-BAC2-5221-39B8-2300DFEA942D}" dt="2021-02-02T07:23:18.355" v="1"/>
          <ac:spMkLst>
            <pc:docMk/>
            <pc:sldMk cId="423233513" sldId="260"/>
            <ac:spMk id="20" creationId="{A4D02B50-FACE-4BBF-984C-69AEC4C3BDD3}"/>
          </ac:spMkLst>
        </pc:spChg>
      </pc:sldChg>
      <pc:sldChg chg="addSp delSp modSp">
        <pc:chgData name="mintaewon" userId="S::mtw9411@khu.ac.kr::7f8eb9bf-1af2-45f7-bc3d-4cf6d86ca3bf" providerId="AD" clId="Web-{86102048-BAC2-5221-39B8-2300DFEA942D}" dt="2021-02-02T08:14:14.845" v="116" actId="14100"/>
        <pc:sldMkLst>
          <pc:docMk/>
          <pc:sldMk cId="3884066589" sldId="271"/>
        </pc:sldMkLst>
        <pc:picChg chg="add del mod">
          <ac:chgData name="mintaewon" userId="S::mtw9411@khu.ac.kr::7f8eb9bf-1af2-45f7-bc3d-4cf6d86ca3bf" providerId="AD" clId="Web-{86102048-BAC2-5221-39B8-2300DFEA942D}" dt="2021-02-02T07:37:13.534" v="51"/>
          <ac:picMkLst>
            <pc:docMk/>
            <pc:sldMk cId="3884066589" sldId="271"/>
            <ac:picMk id="4" creationId="{BDC66826-20FC-4DBD-A721-C24B488A8E4B}"/>
          </ac:picMkLst>
        </pc:picChg>
        <pc:picChg chg="add del mod">
          <ac:chgData name="mintaewon" userId="S::mtw9411@khu.ac.kr::7f8eb9bf-1af2-45f7-bc3d-4cf6d86ca3bf" providerId="AD" clId="Web-{86102048-BAC2-5221-39B8-2300DFEA942D}" dt="2021-02-02T08:13:47.064" v="105"/>
          <ac:picMkLst>
            <pc:docMk/>
            <pc:sldMk cId="3884066589" sldId="271"/>
            <ac:picMk id="5" creationId="{823E752D-5585-4600-B76B-C7204CA522EE}"/>
          </ac:picMkLst>
        </pc:picChg>
        <pc:picChg chg="add mod">
          <ac:chgData name="mintaewon" userId="S::mtw9411@khu.ac.kr::7f8eb9bf-1af2-45f7-bc3d-4cf6d86ca3bf" providerId="AD" clId="Web-{86102048-BAC2-5221-39B8-2300DFEA942D}" dt="2021-02-02T08:14:14.845" v="116" actId="14100"/>
          <ac:picMkLst>
            <pc:docMk/>
            <pc:sldMk cId="3884066589" sldId="271"/>
            <ac:picMk id="7" creationId="{F3F115A3-D143-45C7-AD3D-2F83A62A0638}"/>
          </ac:picMkLst>
        </pc:picChg>
        <pc:picChg chg="del">
          <ac:chgData name="mintaewon" userId="S::mtw9411@khu.ac.kr::7f8eb9bf-1af2-45f7-bc3d-4cf6d86ca3bf" providerId="AD" clId="Web-{86102048-BAC2-5221-39B8-2300DFEA942D}" dt="2021-02-02T07:48:17.153" v="74"/>
          <ac:picMkLst>
            <pc:docMk/>
            <pc:sldMk cId="3884066589" sldId="271"/>
            <ac:picMk id="2050" creationId="{00000000-0000-0000-0000-000000000000}"/>
          </ac:picMkLst>
        </pc:picChg>
      </pc:sldChg>
      <pc:sldChg chg="addSp delSp modSp">
        <pc:chgData name="mintaewon" userId="S::mtw9411@khu.ac.kr::7f8eb9bf-1af2-45f7-bc3d-4cf6d86ca3bf" providerId="AD" clId="Web-{86102048-BAC2-5221-39B8-2300DFEA942D}" dt="2021-02-02T09:35:15.078" v="250" actId="1076"/>
        <pc:sldMkLst>
          <pc:docMk/>
          <pc:sldMk cId="3884066589" sldId="272"/>
        </pc:sldMkLst>
        <pc:spChg chg="mod">
          <ac:chgData name="mintaewon" userId="S::mtw9411@khu.ac.kr::7f8eb9bf-1af2-45f7-bc3d-4cf6d86ca3bf" providerId="AD" clId="Web-{86102048-BAC2-5221-39B8-2300DFEA942D}" dt="2021-02-02T08:24:58.850" v="156" actId="20577"/>
          <ac:spMkLst>
            <pc:docMk/>
            <pc:sldMk cId="3884066589" sldId="272"/>
            <ac:spMk id="9" creationId="{00000000-0000-0000-0000-000000000000}"/>
          </ac:spMkLst>
        </pc:spChg>
        <pc:picChg chg="add mod">
          <ac:chgData name="mintaewon" userId="S::mtw9411@khu.ac.kr::7f8eb9bf-1af2-45f7-bc3d-4cf6d86ca3bf" providerId="AD" clId="Web-{86102048-BAC2-5221-39B8-2300DFEA942D}" dt="2021-02-02T09:35:15.078" v="250" actId="1076"/>
          <ac:picMkLst>
            <pc:docMk/>
            <pc:sldMk cId="3884066589" sldId="272"/>
            <ac:picMk id="4" creationId="{27E575E0-B455-4D0E-8A73-A7A11F08138E}"/>
          </ac:picMkLst>
        </pc:picChg>
        <pc:picChg chg="del">
          <ac:chgData name="mintaewon" userId="S::mtw9411@khu.ac.kr::7f8eb9bf-1af2-45f7-bc3d-4cf6d86ca3bf" providerId="AD" clId="Web-{86102048-BAC2-5221-39B8-2300DFEA942D}" dt="2021-02-02T08:17:23.065" v="134"/>
          <ac:picMkLst>
            <pc:docMk/>
            <pc:sldMk cId="3884066589" sldId="272"/>
            <ac:picMk id="3074" creationId="{00000000-0000-0000-0000-000000000000}"/>
          </ac:picMkLst>
        </pc:picChg>
      </pc:sldChg>
      <pc:sldChg chg="addSp delSp modSp">
        <pc:chgData name="mintaewon" userId="S::mtw9411@khu.ac.kr::7f8eb9bf-1af2-45f7-bc3d-4cf6d86ca3bf" providerId="AD" clId="Web-{86102048-BAC2-5221-39B8-2300DFEA942D}" dt="2021-02-02T09:35:09.375" v="249" actId="1076"/>
        <pc:sldMkLst>
          <pc:docMk/>
          <pc:sldMk cId="3884066589" sldId="273"/>
        </pc:sldMkLst>
        <pc:spChg chg="mod">
          <ac:chgData name="mintaewon" userId="S::mtw9411@khu.ac.kr::7f8eb9bf-1af2-45f7-bc3d-4cf6d86ca3bf" providerId="AD" clId="Web-{86102048-BAC2-5221-39B8-2300DFEA942D}" dt="2021-02-02T08:25:39.929" v="183" actId="20577"/>
          <ac:spMkLst>
            <pc:docMk/>
            <pc:sldMk cId="3884066589" sldId="273"/>
            <ac:spMk id="6" creationId="{00000000-0000-0000-0000-000000000000}"/>
          </ac:spMkLst>
        </pc:spChg>
        <pc:spChg chg="mod">
          <ac:chgData name="mintaewon" userId="S::mtw9411@khu.ac.kr::7f8eb9bf-1af2-45f7-bc3d-4cf6d86ca3bf" providerId="AD" clId="Web-{86102048-BAC2-5221-39B8-2300DFEA942D}" dt="2021-02-02T08:25:43.054" v="185" actId="20577"/>
          <ac:spMkLst>
            <pc:docMk/>
            <pc:sldMk cId="3884066589" sldId="273"/>
            <ac:spMk id="9" creationId="{00000000-0000-0000-0000-000000000000}"/>
          </ac:spMkLst>
        </pc:spChg>
        <pc:picChg chg="add mod">
          <ac:chgData name="mintaewon" userId="S::mtw9411@khu.ac.kr::7f8eb9bf-1af2-45f7-bc3d-4cf6d86ca3bf" providerId="AD" clId="Web-{86102048-BAC2-5221-39B8-2300DFEA942D}" dt="2021-02-02T09:35:09.375" v="249" actId="1076"/>
          <ac:picMkLst>
            <pc:docMk/>
            <pc:sldMk cId="3884066589" sldId="273"/>
            <ac:picMk id="4" creationId="{450C3F47-2ED1-494C-BEA5-E9844F345B35}"/>
          </ac:picMkLst>
        </pc:picChg>
        <pc:picChg chg="del">
          <ac:chgData name="mintaewon" userId="S::mtw9411@khu.ac.kr::7f8eb9bf-1af2-45f7-bc3d-4cf6d86ca3bf" providerId="AD" clId="Web-{86102048-BAC2-5221-39B8-2300DFEA942D}" dt="2021-02-02T08:19:30.801" v="136"/>
          <ac:picMkLst>
            <pc:docMk/>
            <pc:sldMk cId="3884066589" sldId="273"/>
            <ac:picMk id="4102" creationId="{00000000-0000-0000-0000-000000000000}"/>
          </ac:picMkLst>
        </pc:picChg>
      </pc:sldChg>
      <pc:sldChg chg="addSp delSp modSp">
        <pc:chgData name="mintaewon" userId="S::mtw9411@khu.ac.kr::7f8eb9bf-1af2-45f7-bc3d-4cf6d86ca3bf" providerId="AD" clId="Web-{86102048-BAC2-5221-39B8-2300DFEA942D}" dt="2021-02-02T09:38:33.594" v="275" actId="1076"/>
        <pc:sldMkLst>
          <pc:docMk/>
          <pc:sldMk cId="3041593786" sldId="274"/>
        </pc:sldMkLst>
        <pc:spChg chg="mod">
          <ac:chgData name="mintaewon" userId="S::mtw9411@khu.ac.kr::7f8eb9bf-1af2-45f7-bc3d-4cf6d86ca3bf" providerId="AD" clId="Web-{86102048-BAC2-5221-39B8-2300DFEA942D}" dt="2021-02-02T08:25:53.804" v="189" actId="20577"/>
          <ac:spMkLst>
            <pc:docMk/>
            <pc:sldMk cId="3041593786" sldId="274"/>
            <ac:spMk id="6" creationId="{00000000-0000-0000-0000-000000000000}"/>
          </ac:spMkLst>
        </pc:spChg>
        <pc:spChg chg="mod">
          <ac:chgData name="mintaewon" userId="S::mtw9411@khu.ac.kr::7f8eb9bf-1af2-45f7-bc3d-4cf6d86ca3bf" providerId="AD" clId="Web-{86102048-BAC2-5221-39B8-2300DFEA942D}" dt="2021-02-02T09:37:19.312" v="257" actId="20577"/>
          <ac:spMkLst>
            <pc:docMk/>
            <pc:sldMk cId="3041593786" sldId="274"/>
            <ac:spMk id="9" creationId="{00000000-0000-0000-0000-000000000000}"/>
          </ac:spMkLst>
        </pc:spChg>
        <pc:picChg chg="add mod">
          <ac:chgData name="mintaewon" userId="S::mtw9411@khu.ac.kr::7f8eb9bf-1af2-45f7-bc3d-4cf6d86ca3bf" providerId="AD" clId="Web-{86102048-BAC2-5221-39B8-2300DFEA942D}" dt="2021-02-02T09:38:33.594" v="275" actId="1076"/>
          <ac:picMkLst>
            <pc:docMk/>
            <pc:sldMk cId="3041593786" sldId="274"/>
            <ac:picMk id="4" creationId="{978D4405-EEA0-405E-8F21-18B50D5E2657}"/>
          </ac:picMkLst>
        </pc:picChg>
        <pc:picChg chg="del">
          <ac:chgData name="mintaewon" userId="S::mtw9411@khu.ac.kr::7f8eb9bf-1af2-45f7-bc3d-4cf6d86ca3bf" providerId="AD" clId="Web-{86102048-BAC2-5221-39B8-2300DFEA942D}" dt="2021-02-02T08:19:26.098" v="135"/>
          <ac:picMkLst>
            <pc:docMk/>
            <pc:sldMk cId="3041593786" sldId="274"/>
            <ac:picMk id="5123" creationId="{00000000-0000-0000-0000-000000000000}"/>
          </ac:picMkLst>
        </pc:picChg>
      </pc:sldChg>
      <pc:sldChg chg="addSp delSp modSp add del">
        <pc:chgData name="mintaewon" userId="S::mtw9411@khu.ac.kr::7f8eb9bf-1af2-45f7-bc3d-4cf6d86ca3bf" providerId="AD" clId="Web-{86102048-BAC2-5221-39B8-2300DFEA942D}" dt="2021-02-02T09:33:02.355" v="225" actId="14100"/>
        <pc:sldMkLst>
          <pc:docMk/>
          <pc:sldMk cId="3041593786" sldId="275"/>
        </pc:sldMkLst>
        <pc:spChg chg="mod">
          <ac:chgData name="mintaewon" userId="S::mtw9411@khu.ac.kr::7f8eb9bf-1af2-45f7-bc3d-4cf6d86ca3bf" providerId="AD" clId="Web-{86102048-BAC2-5221-39B8-2300DFEA942D}" dt="2021-02-02T08:26:33.429" v="201" actId="20577"/>
          <ac:spMkLst>
            <pc:docMk/>
            <pc:sldMk cId="3041593786" sldId="275"/>
            <ac:spMk id="6" creationId="{00000000-0000-0000-0000-000000000000}"/>
          </ac:spMkLst>
        </pc:spChg>
        <pc:spChg chg="mod">
          <ac:chgData name="mintaewon" userId="S::mtw9411@khu.ac.kr::7f8eb9bf-1af2-45f7-bc3d-4cf6d86ca3bf" providerId="AD" clId="Web-{86102048-BAC2-5221-39B8-2300DFEA942D}" dt="2021-02-02T08:26:48.961" v="207" actId="20577"/>
          <ac:spMkLst>
            <pc:docMk/>
            <pc:sldMk cId="3041593786" sldId="275"/>
            <ac:spMk id="9" creationId="{00000000-0000-0000-0000-000000000000}"/>
          </ac:spMkLst>
        </pc:spChg>
        <pc:picChg chg="add mod">
          <ac:chgData name="mintaewon" userId="S::mtw9411@khu.ac.kr::7f8eb9bf-1af2-45f7-bc3d-4cf6d86ca3bf" providerId="AD" clId="Web-{86102048-BAC2-5221-39B8-2300DFEA942D}" dt="2021-02-02T09:33:02.355" v="225" actId="14100"/>
          <ac:picMkLst>
            <pc:docMk/>
            <pc:sldMk cId="3041593786" sldId="275"/>
            <ac:picMk id="4" creationId="{4F5632DB-4C99-416A-A701-618E74DC64C0}"/>
          </ac:picMkLst>
        </pc:picChg>
        <pc:picChg chg="del">
          <ac:chgData name="mintaewon" userId="S::mtw9411@khu.ac.kr::7f8eb9bf-1af2-45f7-bc3d-4cf6d86ca3bf" providerId="AD" clId="Web-{86102048-BAC2-5221-39B8-2300DFEA942D}" dt="2021-02-02T08:26:02.679" v="191"/>
          <ac:picMkLst>
            <pc:docMk/>
            <pc:sldMk cId="3041593786" sldId="275"/>
            <ac:picMk id="6146" creationId="{00000000-0000-0000-0000-000000000000}"/>
          </ac:picMkLst>
        </pc:picChg>
      </pc:sldChg>
      <pc:sldChg chg="del">
        <pc:chgData name="mintaewon" userId="S::mtw9411@khu.ac.kr::7f8eb9bf-1af2-45f7-bc3d-4cf6d86ca3bf" providerId="AD" clId="Web-{86102048-BAC2-5221-39B8-2300DFEA942D}" dt="2021-02-02T08:27:01.742" v="211"/>
        <pc:sldMkLst>
          <pc:docMk/>
          <pc:sldMk cId="3041593786" sldId="276"/>
        </pc:sldMkLst>
      </pc:sldChg>
      <pc:sldChg chg="del">
        <pc:chgData name="mintaewon" userId="S::mtw9411@khu.ac.kr::7f8eb9bf-1af2-45f7-bc3d-4cf6d86ca3bf" providerId="AD" clId="Web-{86102048-BAC2-5221-39B8-2300DFEA942D}" dt="2021-02-02T08:26:54.054" v="208"/>
        <pc:sldMkLst>
          <pc:docMk/>
          <pc:sldMk cId="4046613862" sldId="277"/>
        </pc:sldMkLst>
      </pc:sldChg>
      <pc:sldChg chg="addSp delSp modSp add replId">
        <pc:chgData name="mintaewon" userId="S::mtw9411@khu.ac.kr::7f8eb9bf-1af2-45f7-bc3d-4cf6d86ca3bf" providerId="AD" clId="Web-{86102048-BAC2-5221-39B8-2300DFEA942D}" dt="2021-02-02T09:34:48.594" v="245" actId="1076"/>
        <pc:sldMkLst>
          <pc:docMk/>
          <pc:sldMk cId="2879589510" sldId="279"/>
        </pc:sldMkLst>
        <pc:spChg chg="mod">
          <ac:chgData name="mintaewon" userId="S::mtw9411@khu.ac.kr::7f8eb9bf-1af2-45f7-bc3d-4cf6d86ca3bf" providerId="AD" clId="Web-{86102048-BAC2-5221-39B8-2300DFEA942D}" dt="2021-02-02T08:13:34.329" v="103" actId="20577"/>
          <ac:spMkLst>
            <pc:docMk/>
            <pc:sldMk cId="2879589510" sldId="279"/>
            <ac:spMk id="9" creationId="{00000000-0000-0000-0000-000000000000}"/>
          </ac:spMkLst>
        </pc:spChg>
        <pc:picChg chg="add mod">
          <ac:chgData name="mintaewon" userId="S::mtw9411@khu.ac.kr::7f8eb9bf-1af2-45f7-bc3d-4cf6d86ca3bf" providerId="AD" clId="Web-{86102048-BAC2-5221-39B8-2300DFEA942D}" dt="2021-02-02T09:34:48.594" v="245" actId="1076"/>
          <ac:picMkLst>
            <pc:docMk/>
            <pc:sldMk cId="2879589510" sldId="279"/>
            <ac:picMk id="4" creationId="{8FEF8D73-A803-4152-B02A-C0404691C735}"/>
          </ac:picMkLst>
        </pc:picChg>
        <pc:picChg chg="del">
          <ac:chgData name="mintaewon" userId="S::mtw9411@khu.ac.kr::7f8eb9bf-1af2-45f7-bc3d-4cf6d86ca3bf" providerId="AD" clId="Web-{86102048-BAC2-5221-39B8-2300DFEA942D}" dt="2021-02-02T08:13:35.626" v="104"/>
          <ac:picMkLst>
            <pc:docMk/>
            <pc:sldMk cId="2879589510" sldId="279"/>
            <ac:picMk id="7" creationId="{75595EB6-97A8-41F7-BE46-6BC18B351F50}"/>
          </ac:picMkLst>
        </pc:picChg>
      </pc:sldChg>
      <pc:sldChg chg="addSp modSp add replId">
        <pc:chgData name="mintaewon" userId="S::mtw9411@khu.ac.kr::7f8eb9bf-1af2-45f7-bc3d-4cf6d86ca3bf" providerId="AD" clId="Web-{86102048-BAC2-5221-39B8-2300DFEA942D}" dt="2021-02-02T09:40:24.016" v="287" actId="20577"/>
        <pc:sldMkLst>
          <pc:docMk/>
          <pc:sldMk cId="1566975931" sldId="280"/>
        </pc:sldMkLst>
        <pc:spChg chg="mod">
          <ac:chgData name="mintaewon" userId="S::mtw9411@khu.ac.kr::7f8eb9bf-1af2-45f7-bc3d-4cf6d86ca3bf" providerId="AD" clId="Web-{86102048-BAC2-5221-39B8-2300DFEA942D}" dt="2021-02-02T09:40:24.016" v="287" actId="20577"/>
          <ac:spMkLst>
            <pc:docMk/>
            <pc:sldMk cId="1566975931" sldId="280"/>
            <ac:spMk id="9" creationId="{00000000-0000-0000-0000-000000000000}"/>
          </ac:spMkLst>
        </pc:spChg>
        <pc:picChg chg="add mod">
          <ac:chgData name="mintaewon" userId="S::mtw9411@khu.ac.kr::7f8eb9bf-1af2-45f7-bc3d-4cf6d86ca3bf" providerId="AD" clId="Web-{86102048-BAC2-5221-39B8-2300DFEA942D}" dt="2021-02-02T09:39:11.703" v="280" actId="14100"/>
          <ac:picMkLst>
            <pc:docMk/>
            <pc:sldMk cId="1566975931" sldId="280"/>
            <ac:picMk id="4" creationId="{11B755FC-B76A-4314-8DAD-90A186587BED}"/>
          </ac:picMkLst>
        </pc:picChg>
      </pc:sldChg>
      <pc:sldChg chg="addSp delSp modSp add replId">
        <pc:chgData name="mintaewon" userId="S::mtw9411@khu.ac.kr::7f8eb9bf-1af2-45f7-bc3d-4cf6d86ca3bf" providerId="AD" clId="Web-{86102048-BAC2-5221-39B8-2300DFEA942D}" dt="2021-02-02T09:35:35.516" v="253" actId="1076"/>
        <pc:sldMkLst>
          <pc:docMk/>
          <pc:sldMk cId="4140221413" sldId="281"/>
        </pc:sldMkLst>
        <pc:spChg chg="mod">
          <ac:chgData name="mintaewon" userId="S::mtw9411@khu.ac.kr::7f8eb9bf-1af2-45f7-bc3d-4cf6d86ca3bf" providerId="AD" clId="Web-{86102048-BAC2-5221-39B8-2300DFEA942D}" dt="2021-02-02T09:33:28.433" v="236" actId="20577"/>
          <ac:spMkLst>
            <pc:docMk/>
            <pc:sldMk cId="4140221413" sldId="281"/>
            <ac:spMk id="9" creationId="{00000000-0000-0000-0000-000000000000}"/>
          </ac:spMkLst>
        </pc:spChg>
        <pc:picChg chg="del">
          <ac:chgData name="mintaewon" userId="S::mtw9411@khu.ac.kr::7f8eb9bf-1af2-45f7-bc3d-4cf6d86ca3bf" providerId="AD" clId="Web-{86102048-BAC2-5221-39B8-2300DFEA942D}" dt="2021-02-02T09:33:15.839" v="227"/>
          <ac:picMkLst>
            <pc:docMk/>
            <pc:sldMk cId="4140221413" sldId="281"/>
            <ac:picMk id="4" creationId="{4F5632DB-4C99-416A-A701-618E74DC64C0}"/>
          </ac:picMkLst>
        </pc:picChg>
        <pc:picChg chg="add mod">
          <ac:chgData name="mintaewon" userId="S::mtw9411@khu.ac.kr::7f8eb9bf-1af2-45f7-bc3d-4cf6d86ca3bf" providerId="AD" clId="Web-{86102048-BAC2-5221-39B8-2300DFEA942D}" dt="2021-02-02T09:35:35.516" v="253" actId="1076"/>
          <ac:picMkLst>
            <pc:docMk/>
            <pc:sldMk cId="4140221413" sldId="281"/>
            <ac:picMk id="5" creationId="{4293C5BB-8F0F-490B-BCD0-AC956F21B838}"/>
          </ac:picMkLst>
        </pc:picChg>
      </pc:sldChg>
      <pc:sldChg chg="addSp delSp modSp add replId">
        <pc:chgData name="mintaewon" userId="S::mtw9411@khu.ac.kr::7f8eb9bf-1af2-45f7-bc3d-4cf6d86ca3bf" providerId="AD" clId="Web-{86102048-BAC2-5221-39B8-2300DFEA942D}" dt="2021-02-02T09:41:15.531" v="298" actId="20577"/>
        <pc:sldMkLst>
          <pc:docMk/>
          <pc:sldMk cId="1343286689" sldId="282"/>
        </pc:sldMkLst>
        <pc:spChg chg="mod">
          <ac:chgData name="mintaewon" userId="S::mtw9411@khu.ac.kr::7f8eb9bf-1af2-45f7-bc3d-4cf6d86ca3bf" providerId="AD" clId="Web-{86102048-BAC2-5221-39B8-2300DFEA942D}" dt="2021-02-02T09:41:15.531" v="298" actId="20577"/>
          <ac:spMkLst>
            <pc:docMk/>
            <pc:sldMk cId="1343286689" sldId="282"/>
            <ac:spMk id="9" creationId="{00000000-0000-0000-0000-000000000000}"/>
          </ac:spMkLst>
        </pc:spChg>
        <pc:picChg chg="del">
          <ac:chgData name="mintaewon" userId="S::mtw9411@khu.ac.kr::7f8eb9bf-1af2-45f7-bc3d-4cf6d86ca3bf" providerId="AD" clId="Web-{86102048-BAC2-5221-39B8-2300DFEA942D}" dt="2021-02-02T09:40:31.516" v="289"/>
          <ac:picMkLst>
            <pc:docMk/>
            <pc:sldMk cId="1343286689" sldId="282"/>
            <ac:picMk id="4" creationId="{11B755FC-B76A-4314-8DAD-90A186587BED}"/>
          </ac:picMkLst>
        </pc:picChg>
        <pc:picChg chg="add mod">
          <ac:chgData name="mintaewon" userId="S::mtw9411@khu.ac.kr::7f8eb9bf-1af2-45f7-bc3d-4cf6d86ca3bf" providerId="AD" clId="Web-{86102048-BAC2-5221-39B8-2300DFEA942D}" dt="2021-02-02T09:41:11.625" v="297" actId="1076"/>
          <ac:picMkLst>
            <pc:docMk/>
            <pc:sldMk cId="1343286689" sldId="282"/>
            <ac:picMk id="5" creationId="{FD6E852C-1BB6-4AE5-8677-AEB49A4E15E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29AE2-03EA-452A-9500-E4E29AE46F4F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08EC3-E3AE-4D59-AECD-C88174ED7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709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18350" y="2072682"/>
            <a:ext cx="5221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ko-KR" altLang="en-US" sz="3200" spc="300">
                <a:solidFill>
                  <a:schemeClr val="tx1">
                    <a:alpha val="99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44460" y="3800873"/>
            <a:ext cx="296908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ctr">
              <a:buNone/>
              <a:defRPr lang="ko-KR" altLang="en-US" sz="1800">
                <a:solidFill>
                  <a:schemeClr val="tx1">
                    <a:alpha val="99000"/>
                  </a:schemeClr>
                </a:solidFill>
                <a:latin typeface="+mj-ea"/>
                <a:ea typeface="+mj-ea"/>
              </a:defRPr>
            </a:lvl1pPr>
          </a:lstStyle>
          <a:p>
            <a:pPr marL="0" lvl="0" algn="ctr">
              <a:lnSpc>
                <a:spcPct val="150000"/>
              </a:lnSpc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620714" y="3008784"/>
            <a:ext cx="5616575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991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2996952" y="9345612"/>
            <a:ext cx="864096" cy="363185"/>
          </a:xfrm>
        </p:spPr>
        <p:txBody>
          <a:bodyPr/>
          <a:lstStyle/>
          <a:p>
            <a:fld id="{BACAB63F-75CA-4AB0-AADB-E1D9EC20F0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701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20714" y="920554"/>
            <a:ext cx="5616575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lvl1pPr algn="ctr">
              <a:defRPr lang="ko-KR" altLang="en-US" sz="1400" spc="0">
                <a:solidFill>
                  <a:schemeClr val="tx1">
                    <a:alpha val="99000"/>
                  </a:schemeClr>
                </a:solidFill>
                <a:latin typeface="Rix고딕 B" pitchFamily="18" charset="-127"/>
                <a:ea typeface="Rix고딕 B" pitchFamily="18" charset="-127"/>
                <a:cs typeface="+mn-cs"/>
              </a:defRPr>
            </a:lvl1pPr>
          </a:lstStyle>
          <a:p>
            <a:pPr marL="0" lvl="0"/>
            <a:r>
              <a:rPr lang="ko-KR" altLang="en-US"/>
              <a:t>마스터 제목 스타일 편집</a:t>
            </a: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700809" y="1280592"/>
            <a:ext cx="3456384" cy="0"/>
          </a:xfrm>
          <a:prstGeom prst="line">
            <a:avLst/>
          </a:prstGeom>
          <a:ln w="127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996952" y="9503293"/>
            <a:ext cx="864096" cy="3631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BACAB63F-75CA-4AB0-AADB-E1D9EC20F0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5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20714" y="920554"/>
            <a:ext cx="5616575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lvl1pPr algn="l">
              <a:defRPr lang="ko-KR" altLang="en-US" sz="1400" spc="0">
                <a:solidFill>
                  <a:schemeClr val="tx1">
                    <a:alpha val="99000"/>
                  </a:schemeClr>
                </a:solidFill>
                <a:latin typeface="Rix고딕 B" pitchFamily="18" charset="-127"/>
                <a:ea typeface="Rix고딕 B" pitchFamily="18" charset="-127"/>
                <a:cs typeface="+mn-cs"/>
              </a:defRPr>
            </a:lvl1pPr>
          </a:lstStyle>
          <a:p>
            <a:pPr marL="0" lvl="0"/>
            <a:r>
              <a:rPr lang="ko-KR" altLang="en-US"/>
              <a:t>마스터 제목 스타일 편집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996952" y="9503293"/>
            <a:ext cx="864096" cy="3631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BACAB63F-75CA-4AB0-AADB-E1D9EC20F0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439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996952" y="9503293"/>
            <a:ext cx="864096" cy="3631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BACAB63F-75CA-4AB0-AADB-E1D9EC20F0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992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996952" y="9345612"/>
            <a:ext cx="864096" cy="3631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BACAB63F-75CA-4AB0-AADB-E1D9EC20F0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98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20714" y="707521"/>
            <a:ext cx="5616575" cy="1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04479" y="441896"/>
            <a:ext cx="1227828" cy="215444"/>
          </a:xfrm>
          <a:prstGeom prst="rect">
            <a:avLst/>
          </a:prstGeom>
          <a:noFill/>
        </p:spPr>
        <p:txBody>
          <a:bodyPr wrap="none" rIns="72000" rtlCol="0">
            <a:spAutoFit/>
          </a:bodyPr>
          <a:lstStyle/>
          <a:p>
            <a:pPr algn="r"/>
            <a:r>
              <a:rPr lang="ko-KR" altLang="en-US" sz="800" spc="0">
                <a:solidFill>
                  <a:schemeClr val="tx1">
                    <a:alpha val="99000"/>
                  </a:schemeClr>
                </a:solidFill>
                <a:latin typeface="+mn-ea"/>
                <a:ea typeface="+mn-ea"/>
              </a:rPr>
              <a:t>설계클래스 다이어그램</a:t>
            </a: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996952" y="9503293"/>
            <a:ext cx="864096" cy="3631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BACAB63F-75CA-4AB0-AADB-E1D9EC20F0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13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53" r:id="rId3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001108" y="2072682"/>
            <a:ext cx="4855817" cy="584775"/>
          </a:xfrm>
        </p:spPr>
        <p:txBody>
          <a:bodyPr/>
          <a:lstStyle/>
          <a:p>
            <a:r>
              <a:rPr lang="ko-KR" altLang="en-US"/>
              <a:t>설계클래스 다이어그램</a:t>
            </a:r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727035" y="3800874"/>
            <a:ext cx="3350276" cy="1034129"/>
          </a:xfrm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CCNEE</a:t>
            </a:r>
            <a:endParaRPr lang="ko-KR" altLang="en-US">
              <a:latin typeface="맑은 고딕"/>
              <a:ea typeface="맑은 고딕"/>
            </a:endParaRPr>
          </a:p>
          <a:p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lang="ko-KR" altLang="en-US" err="1">
                <a:solidFill>
                  <a:srgbClr val="000000"/>
                </a:solidFill>
                <a:latin typeface="맑은 고딕"/>
                <a:ea typeface="맑은 고딕"/>
              </a:rPr>
              <a:t>ClassCanNotEscapeException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</a:p>
          <a:p>
            <a:r>
              <a:rPr lang="en-US" altLang="ko-KR" err="1">
                <a:solidFill>
                  <a:srgbClr val="000000"/>
                </a:solidFill>
                <a:latin typeface="맑은 고딕"/>
                <a:ea typeface="맑은 고딕"/>
              </a:rPr>
              <a:t>버전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 1.1</a:t>
            </a:r>
            <a:endParaRPr lang="en-US" altLang="ko-KR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11253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>
                <a:latin typeface="+mn-ea"/>
                <a:ea typeface="+mn-ea"/>
              </a:rPr>
              <a:t>1. </a:t>
            </a:r>
            <a:r>
              <a:rPr lang="ko-KR" altLang="en-US">
                <a:latin typeface="+mn-ea"/>
                <a:ea typeface="+mn-ea"/>
              </a:rPr>
              <a:t>업무명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2996953" y="9503293"/>
            <a:ext cx="864096" cy="363185"/>
          </a:xfrm>
        </p:spPr>
        <p:txBody>
          <a:bodyPr/>
          <a:lstStyle/>
          <a:p>
            <a:fld id="{BACAB63F-75CA-4AB0-AADB-E1D9EC20F0D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20689" y="1352601"/>
            <a:ext cx="5616575" cy="33361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1400" kern="1200" spc="0">
                <a:solidFill>
                  <a:schemeClr val="tx1">
                    <a:alpha val="99000"/>
                  </a:schemeClr>
                </a:solidFill>
                <a:latin typeface="Rix고딕 B" pitchFamily="18" charset="-127"/>
                <a:ea typeface="Rix고딕 B" pitchFamily="18" charset="-127"/>
                <a:cs typeface="+mn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200" b="1">
                <a:latin typeface="+mn-ea"/>
                <a:ea typeface="+mn-ea"/>
              </a:rPr>
              <a:t>1.1 </a:t>
            </a:r>
            <a:r>
              <a:rPr lang="ko-KR" altLang="en-US" sz="1200" b="1" err="1">
                <a:latin typeface="+mn-ea"/>
                <a:ea typeface="+mn-ea"/>
              </a:rPr>
              <a:t>유틸</a:t>
            </a:r>
            <a:endParaRPr lang="en-US" altLang="ko-KR" sz="1200" b="1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0689" y="2144688"/>
            <a:ext cx="5616575" cy="720251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20688" y="1775540"/>
            <a:ext cx="5616575" cy="333617"/>
          </a:xfrm>
          <a:prstGeom prst="rect">
            <a:avLst/>
          </a:prstGeom>
          <a:noFill/>
        </p:spPr>
        <p:txBody>
          <a:bodyPr wrap="square" lIns="0" tIns="45720" rIns="0" bIns="45720" rtlCol="0" anchor="t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1400" kern="1200" spc="0">
                <a:solidFill>
                  <a:schemeClr val="tx1">
                    <a:alpha val="99000"/>
                  </a:schemeClr>
                </a:solidFill>
                <a:latin typeface="Rix고딕 B" pitchFamily="18" charset="-127"/>
                <a:ea typeface="Rix고딕 B" pitchFamily="18" charset="-127"/>
                <a:cs typeface="+mn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rgbClr val="000000"/>
                </a:solidFill>
                <a:latin typeface="맑은 고딕"/>
                <a:ea typeface="맑은 고딕"/>
              </a:rPr>
              <a:t>1.1.2 </a:t>
            </a:r>
            <a:r>
              <a:rPr lang="en-US" altLang="ko-KR" sz="1200" b="1" err="1">
                <a:solidFill>
                  <a:srgbClr val="000000"/>
                </a:solidFill>
                <a:latin typeface="맑은 고딕"/>
                <a:ea typeface="맑은 고딕"/>
              </a:rPr>
              <a:t>파일</a:t>
            </a:r>
            <a:r>
              <a:rPr lang="en-US" altLang="ko-KR" sz="1200" b="1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200" b="1" err="1">
                <a:solidFill>
                  <a:srgbClr val="000000"/>
                </a:solidFill>
                <a:latin typeface="맑은 고딕"/>
                <a:ea typeface="맑은 고딕"/>
              </a:rPr>
              <a:t>업로드</a:t>
            </a:r>
            <a:endParaRPr lang="ko-KR" altLang="en-US" sz="1200" err="1">
              <a:solidFill>
                <a:srgbClr val="000000"/>
              </a:solidFill>
              <a:latin typeface="맑은 고딕"/>
              <a:ea typeface="Rix고딕 B"/>
            </a:endParaRP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FEF8D73-A803-4152-B02A-C0404691C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" y="2177297"/>
            <a:ext cx="5532120" cy="465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589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>
                <a:latin typeface="+mn-ea"/>
                <a:ea typeface="+mn-ea"/>
              </a:rPr>
              <a:t>1. </a:t>
            </a:r>
            <a:r>
              <a:rPr lang="ko-KR" altLang="en-US">
                <a:latin typeface="+mn-ea"/>
                <a:ea typeface="+mn-ea"/>
              </a:rPr>
              <a:t>업무명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2996953" y="9503293"/>
            <a:ext cx="864096" cy="363185"/>
          </a:xfrm>
        </p:spPr>
        <p:txBody>
          <a:bodyPr/>
          <a:lstStyle/>
          <a:p>
            <a:fld id="{BACAB63F-75CA-4AB0-AADB-E1D9EC20F0D8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20689" y="1352601"/>
            <a:ext cx="5616575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1400" kern="1200" spc="0">
                <a:solidFill>
                  <a:schemeClr val="tx1">
                    <a:alpha val="99000"/>
                  </a:schemeClr>
                </a:solidFill>
                <a:latin typeface="Rix고딕 B" pitchFamily="18" charset="-127"/>
                <a:ea typeface="Rix고딕 B" pitchFamily="18" charset="-127"/>
                <a:cs typeface="+mn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200" b="1">
                <a:latin typeface="+mn-ea"/>
                <a:ea typeface="+mn-ea"/>
              </a:rPr>
              <a:t>1.2 VO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20689" y="2144688"/>
            <a:ext cx="5616575" cy="720251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20688" y="1775540"/>
            <a:ext cx="5616575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1400" kern="1200" spc="0">
                <a:solidFill>
                  <a:schemeClr val="tx1">
                    <a:alpha val="99000"/>
                  </a:schemeClr>
                </a:solidFill>
                <a:latin typeface="Rix고딕 B" pitchFamily="18" charset="-127"/>
                <a:ea typeface="Rix고딕 B" pitchFamily="18" charset="-127"/>
                <a:cs typeface="+mn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200" b="1">
                <a:latin typeface="+mn-ea"/>
                <a:ea typeface="+mn-ea"/>
              </a:rPr>
              <a:t>1.2.1 </a:t>
            </a:r>
            <a:r>
              <a:rPr lang="en-US" altLang="ko-KR" sz="1200">
                <a:latin typeface="+mn-ea"/>
              </a:rPr>
              <a:t>VO</a:t>
            </a:r>
            <a:r>
              <a:rPr lang="ko-KR" altLang="en-US" sz="1200">
                <a:latin typeface="+mn-ea"/>
              </a:rPr>
              <a:t>정의</a:t>
            </a:r>
            <a:endParaRPr lang="en-US" altLang="ko-KR" sz="1200">
              <a:latin typeface="+mn-ea"/>
            </a:endParaRPr>
          </a:p>
        </p:txBody>
      </p:sp>
      <p:pic>
        <p:nvPicPr>
          <p:cNvPr id="7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F3F115A3-D143-45C7-AD3D-2F83A62A0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" y="2143740"/>
            <a:ext cx="6469380" cy="724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066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>
                <a:latin typeface="+mn-ea"/>
                <a:ea typeface="+mn-ea"/>
              </a:rPr>
              <a:t>1. </a:t>
            </a:r>
            <a:r>
              <a:rPr lang="ko-KR" altLang="en-US">
                <a:latin typeface="+mn-ea"/>
                <a:ea typeface="+mn-ea"/>
              </a:rPr>
              <a:t>업무명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2996953" y="9503293"/>
            <a:ext cx="864096" cy="363185"/>
          </a:xfrm>
        </p:spPr>
        <p:txBody>
          <a:bodyPr/>
          <a:lstStyle/>
          <a:p>
            <a:fld id="{BACAB63F-75CA-4AB0-AADB-E1D9EC20F0D8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20689" y="1352601"/>
            <a:ext cx="5616575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1400" kern="1200" spc="0">
                <a:solidFill>
                  <a:schemeClr val="tx1">
                    <a:alpha val="99000"/>
                  </a:schemeClr>
                </a:solidFill>
                <a:latin typeface="Rix고딕 B" pitchFamily="18" charset="-127"/>
                <a:ea typeface="Rix고딕 B" pitchFamily="18" charset="-127"/>
                <a:cs typeface="+mn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200" b="1">
                <a:latin typeface="+mn-ea"/>
                <a:ea typeface="+mn-ea"/>
              </a:rPr>
              <a:t>1.3 </a:t>
            </a:r>
            <a:r>
              <a:rPr lang="ko-KR" altLang="en-US" sz="1200" b="1">
                <a:latin typeface="+mn-ea"/>
                <a:ea typeface="+mn-ea"/>
              </a:rPr>
              <a:t>초기화면</a:t>
            </a:r>
            <a:endParaRPr lang="en-US" altLang="ko-KR" sz="1200" b="1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0689" y="2144688"/>
            <a:ext cx="5616575" cy="720251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20688" y="1775540"/>
            <a:ext cx="5616575" cy="333617"/>
          </a:xfrm>
          <a:prstGeom prst="rect">
            <a:avLst/>
          </a:prstGeom>
          <a:noFill/>
        </p:spPr>
        <p:txBody>
          <a:bodyPr wrap="square" lIns="0" tIns="45720" rIns="0" bIns="45720" rtlCol="0" anchor="t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1400" kern="1200" spc="0">
                <a:solidFill>
                  <a:schemeClr val="tx1">
                    <a:alpha val="99000"/>
                  </a:schemeClr>
                </a:solidFill>
                <a:latin typeface="Rix고딕 B" pitchFamily="18" charset="-127"/>
                <a:ea typeface="Rix고딕 B" pitchFamily="18" charset="-127"/>
                <a:cs typeface="+mn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rgbClr val="000000"/>
                </a:solidFill>
                <a:latin typeface="맑은 고딕"/>
                <a:ea typeface="맑은 고딕"/>
              </a:rPr>
              <a:t>1.3.1 </a:t>
            </a:r>
            <a:r>
              <a:rPr lang="ko-KR" altLang="en-US" sz="1200">
                <a:solidFill>
                  <a:srgbClr val="000000"/>
                </a:solidFill>
                <a:latin typeface="맑은 고딕"/>
                <a:ea typeface="Rix고딕 B"/>
              </a:rPr>
              <a:t>로그인/로그아웃/회원가입</a:t>
            </a:r>
            <a:endParaRPr lang="en-US" altLang="ko-KR" sz="1200">
              <a:latin typeface="+mn-ea"/>
            </a:endParaRPr>
          </a:p>
        </p:txBody>
      </p:sp>
      <p:pic>
        <p:nvPicPr>
          <p:cNvPr id="4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27E575E0-B455-4D0E-8A73-A7A11F081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" y="2192863"/>
            <a:ext cx="5585460" cy="504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066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>
                <a:latin typeface="+mn-ea"/>
                <a:ea typeface="+mn-ea"/>
              </a:rPr>
              <a:t>1. </a:t>
            </a:r>
            <a:r>
              <a:rPr lang="ko-KR" altLang="en-US">
                <a:latin typeface="+mn-ea"/>
                <a:ea typeface="+mn-ea"/>
              </a:rPr>
              <a:t>업무명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2996953" y="9503293"/>
            <a:ext cx="864096" cy="363185"/>
          </a:xfrm>
        </p:spPr>
        <p:txBody>
          <a:bodyPr/>
          <a:lstStyle/>
          <a:p>
            <a:fld id="{BACAB63F-75CA-4AB0-AADB-E1D9EC20F0D8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20689" y="1352601"/>
            <a:ext cx="5616575" cy="333617"/>
          </a:xfrm>
          <a:prstGeom prst="rect">
            <a:avLst/>
          </a:prstGeom>
          <a:noFill/>
        </p:spPr>
        <p:txBody>
          <a:bodyPr wrap="square" lIns="0" tIns="45720" rIns="0" bIns="45720" rtlCol="0" anchor="t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1400" kern="1200" spc="0">
                <a:solidFill>
                  <a:schemeClr val="tx1">
                    <a:alpha val="99000"/>
                  </a:schemeClr>
                </a:solidFill>
                <a:latin typeface="Rix고딕 B" pitchFamily="18" charset="-127"/>
                <a:ea typeface="Rix고딕 B" pitchFamily="18" charset="-127"/>
                <a:cs typeface="+mn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rgbClr val="000000"/>
                </a:solidFill>
                <a:latin typeface="맑은 고딕"/>
                <a:ea typeface="맑은 고딕"/>
              </a:rPr>
              <a:t>1.4 </a:t>
            </a:r>
            <a:r>
              <a:rPr lang="en-US" altLang="ko-KR" sz="1200" b="1" err="1">
                <a:solidFill>
                  <a:srgbClr val="000000"/>
                </a:solidFill>
                <a:latin typeface="맑은 고딕"/>
                <a:ea typeface="맑은 고딕"/>
              </a:rPr>
              <a:t>마이페이지</a:t>
            </a:r>
            <a:endParaRPr lang="ko-KR" altLang="en-US" sz="1200" b="1" err="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0689" y="2144688"/>
            <a:ext cx="5616575" cy="720251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20688" y="1775540"/>
            <a:ext cx="5616575" cy="610616"/>
          </a:xfrm>
          <a:prstGeom prst="rect">
            <a:avLst/>
          </a:prstGeom>
          <a:noFill/>
        </p:spPr>
        <p:txBody>
          <a:bodyPr wrap="square" lIns="0" tIns="45720" rIns="0" bIns="45720" rtlCol="0" anchor="t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1400" kern="1200" spc="0">
                <a:solidFill>
                  <a:schemeClr val="tx1">
                    <a:alpha val="99000"/>
                  </a:schemeClr>
                </a:solidFill>
                <a:latin typeface="Rix고딕 B" pitchFamily="18" charset="-127"/>
                <a:ea typeface="Rix고딕 B" pitchFamily="18" charset="-127"/>
                <a:cs typeface="+mn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rgbClr val="000000"/>
                </a:solidFill>
                <a:latin typeface="맑은 고딕"/>
                <a:ea typeface="맑은 고딕"/>
              </a:rPr>
              <a:t>1.4.1 마이페이지</a:t>
            </a:r>
            <a:endParaRPr lang="en-US" altLang="ko-KR" sz="1200" b="1">
              <a:solidFill>
                <a:srgbClr val="000000">
                  <a:alpha val="99000"/>
                </a:srgbClr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>
              <a:lnSpc>
                <a:spcPct val="150000"/>
              </a:lnSpc>
            </a:pPr>
            <a:endParaRPr lang="ko-KR" altLang="en-US" sz="1200" b="1">
              <a:latin typeface="맑은 고딕"/>
              <a:ea typeface="맑은 고딕"/>
            </a:endParaRPr>
          </a:p>
        </p:txBody>
      </p:sp>
      <p:pic>
        <p:nvPicPr>
          <p:cNvPr id="4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450C3F47-2ED1-494C-BEA5-E9844F345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" y="2182383"/>
            <a:ext cx="5539740" cy="553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066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>
                <a:latin typeface="+mn-ea"/>
                <a:ea typeface="+mn-ea"/>
              </a:rPr>
              <a:t>1. </a:t>
            </a:r>
            <a:r>
              <a:rPr lang="ko-KR" altLang="en-US">
                <a:latin typeface="+mn-ea"/>
                <a:ea typeface="+mn-ea"/>
              </a:rPr>
              <a:t>업무명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2996953" y="9503293"/>
            <a:ext cx="864096" cy="363185"/>
          </a:xfrm>
        </p:spPr>
        <p:txBody>
          <a:bodyPr/>
          <a:lstStyle/>
          <a:p>
            <a:fld id="{BACAB63F-75CA-4AB0-AADB-E1D9EC20F0D8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20689" y="1352601"/>
            <a:ext cx="5616575" cy="333617"/>
          </a:xfrm>
          <a:prstGeom prst="rect">
            <a:avLst/>
          </a:prstGeom>
          <a:noFill/>
        </p:spPr>
        <p:txBody>
          <a:bodyPr wrap="square" lIns="0" tIns="45720" rIns="0" bIns="45720" rtlCol="0" anchor="t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1400" kern="1200" spc="0">
                <a:solidFill>
                  <a:schemeClr val="tx1">
                    <a:alpha val="99000"/>
                  </a:schemeClr>
                </a:solidFill>
                <a:latin typeface="Rix고딕 B" pitchFamily="18" charset="-127"/>
                <a:ea typeface="Rix고딕 B" pitchFamily="18" charset="-127"/>
                <a:cs typeface="+mn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rgbClr val="000000"/>
                </a:solidFill>
                <a:latin typeface="맑은 고딕"/>
                <a:ea typeface="맑은 고딕"/>
              </a:rPr>
              <a:t>1.5 </a:t>
            </a:r>
            <a:r>
              <a:rPr lang="en-US" altLang="ko-KR" sz="1200" b="1" err="1">
                <a:solidFill>
                  <a:srgbClr val="000000"/>
                </a:solidFill>
                <a:latin typeface="맑은 고딕"/>
                <a:ea typeface="맑은 고딕"/>
              </a:rPr>
              <a:t>게시판</a:t>
            </a:r>
            <a:endParaRPr lang="ko-KR" altLang="en-US" sz="1200" err="1">
              <a:latin typeface="맑은 고딕"/>
              <a:ea typeface="Rix고딕 B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0689" y="2144688"/>
            <a:ext cx="5616575" cy="720251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20688" y="1775540"/>
            <a:ext cx="5616575" cy="333617"/>
          </a:xfrm>
          <a:prstGeom prst="rect">
            <a:avLst/>
          </a:prstGeom>
          <a:noFill/>
        </p:spPr>
        <p:txBody>
          <a:bodyPr wrap="square" lIns="0" tIns="45720" rIns="0" bIns="45720" rtlCol="0" anchor="t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1400" kern="1200" spc="0">
                <a:solidFill>
                  <a:schemeClr val="tx1">
                    <a:alpha val="99000"/>
                  </a:schemeClr>
                </a:solidFill>
                <a:latin typeface="Rix고딕 B" pitchFamily="18" charset="-127"/>
                <a:ea typeface="Rix고딕 B" pitchFamily="18" charset="-127"/>
                <a:cs typeface="+mn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rgbClr val="000000"/>
                </a:solidFill>
                <a:latin typeface="맑은 고딕"/>
                <a:ea typeface="맑은 고딕"/>
              </a:rPr>
              <a:t>1.5.1 이벤트/공지/상점</a:t>
            </a:r>
            <a:endParaRPr lang="ko-KR" altLang="en-US" sz="12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pic>
        <p:nvPicPr>
          <p:cNvPr id="4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978D4405-EEA0-405E-8F21-18B50D5E2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" y="2156167"/>
            <a:ext cx="5593080" cy="570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593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>
                <a:latin typeface="+mn-ea"/>
                <a:ea typeface="+mn-ea"/>
              </a:rPr>
              <a:t>1. </a:t>
            </a:r>
            <a:r>
              <a:rPr lang="ko-KR" altLang="en-US">
                <a:latin typeface="+mn-ea"/>
                <a:ea typeface="+mn-ea"/>
              </a:rPr>
              <a:t>업무명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2996953" y="9503293"/>
            <a:ext cx="864096" cy="363185"/>
          </a:xfrm>
        </p:spPr>
        <p:txBody>
          <a:bodyPr/>
          <a:lstStyle/>
          <a:p>
            <a:fld id="{BACAB63F-75CA-4AB0-AADB-E1D9EC20F0D8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20689" y="1352601"/>
            <a:ext cx="5616575" cy="333617"/>
          </a:xfrm>
          <a:prstGeom prst="rect">
            <a:avLst/>
          </a:prstGeom>
          <a:noFill/>
        </p:spPr>
        <p:txBody>
          <a:bodyPr wrap="square" lIns="0" tIns="45720" rIns="0" bIns="45720" rtlCol="0" anchor="t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1400" kern="1200" spc="0">
                <a:solidFill>
                  <a:schemeClr val="tx1">
                    <a:alpha val="99000"/>
                  </a:schemeClr>
                </a:solidFill>
                <a:latin typeface="Rix고딕 B" pitchFamily="18" charset="-127"/>
                <a:ea typeface="Rix고딕 B" pitchFamily="18" charset="-127"/>
                <a:cs typeface="+mn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rgbClr val="000000"/>
                </a:solidFill>
                <a:latin typeface="맑은 고딕"/>
                <a:ea typeface="맑은 고딕"/>
              </a:rPr>
              <a:t>1.5 </a:t>
            </a:r>
            <a:r>
              <a:rPr lang="en-US" altLang="ko-KR" sz="1200" b="1" err="1">
                <a:solidFill>
                  <a:srgbClr val="000000"/>
                </a:solidFill>
                <a:latin typeface="맑은 고딕"/>
                <a:ea typeface="맑은 고딕"/>
              </a:rPr>
              <a:t>게시판</a:t>
            </a:r>
            <a:endParaRPr lang="ko-KR" altLang="en-US" sz="1200" err="1">
              <a:latin typeface="맑은 고딕"/>
              <a:ea typeface="Rix고딕 B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0689" y="2144688"/>
            <a:ext cx="5616575" cy="720251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20688" y="1775540"/>
            <a:ext cx="5616575" cy="333617"/>
          </a:xfrm>
          <a:prstGeom prst="rect">
            <a:avLst/>
          </a:prstGeom>
          <a:noFill/>
        </p:spPr>
        <p:txBody>
          <a:bodyPr wrap="square" lIns="0" tIns="45720" rIns="0" bIns="45720" rtlCol="0" anchor="t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1400" kern="1200" spc="0">
                <a:solidFill>
                  <a:schemeClr val="tx1">
                    <a:alpha val="99000"/>
                  </a:schemeClr>
                </a:solidFill>
                <a:latin typeface="Rix고딕 B" pitchFamily="18" charset="-127"/>
                <a:ea typeface="Rix고딕 B" pitchFamily="18" charset="-127"/>
                <a:cs typeface="+mn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rgbClr val="000000"/>
                </a:solidFill>
                <a:latin typeface="맑은 고딕"/>
                <a:ea typeface="맑은 고딕"/>
              </a:rPr>
              <a:t>1.5.2 댓글/질문/신고</a:t>
            </a:r>
            <a:endParaRPr lang="ko-KR" altLang="en-US" sz="12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pic>
        <p:nvPicPr>
          <p:cNvPr id="4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11B755FC-B76A-4314-8DAD-90A186587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" y="2180752"/>
            <a:ext cx="5539740" cy="562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975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>
                <a:latin typeface="+mn-ea"/>
                <a:ea typeface="+mn-ea"/>
              </a:rPr>
              <a:t>1. </a:t>
            </a:r>
            <a:r>
              <a:rPr lang="ko-KR" altLang="en-US">
                <a:latin typeface="+mn-ea"/>
                <a:ea typeface="+mn-ea"/>
              </a:rPr>
              <a:t>업무명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2996953" y="9503293"/>
            <a:ext cx="864096" cy="363185"/>
          </a:xfrm>
        </p:spPr>
        <p:txBody>
          <a:bodyPr/>
          <a:lstStyle/>
          <a:p>
            <a:fld id="{BACAB63F-75CA-4AB0-AADB-E1D9EC20F0D8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20689" y="1352601"/>
            <a:ext cx="5616575" cy="333617"/>
          </a:xfrm>
          <a:prstGeom prst="rect">
            <a:avLst/>
          </a:prstGeom>
          <a:noFill/>
        </p:spPr>
        <p:txBody>
          <a:bodyPr wrap="square" lIns="0" tIns="45720" rIns="0" bIns="45720" rtlCol="0" anchor="t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1400" kern="1200" spc="0">
                <a:solidFill>
                  <a:schemeClr val="tx1">
                    <a:alpha val="99000"/>
                  </a:schemeClr>
                </a:solidFill>
                <a:latin typeface="Rix고딕 B" pitchFamily="18" charset="-127"/>
                <a:ea typeface="Rix고딕 B" pitchFamily="18" charset="-127"/>
                <a:cs typeface="+mn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rgbClr val="000000"/>
                </a:solidFill>
                <a:latin typeface="맑은 고딕"/>
                <a:ea typeface="맑은 고딕"/>
              </a:rPr>
              <a:t>1.5 </a:t>
            </a:r>
            <a:r>
              <a:rPr lang="en-US" altLang="ko-KR" sz="1200" b="1" err="1">
                <a:solidFill>
                  <a:srgbClr val="000000"/>
                </a:solidFill>
                <a:latin typeface="맑은 고딕"/>
                <a:ea typeface="맑은 고딕"/>
              </a:rPr>
              <a:t>게시판</a:t>
            </a:r>
            <a:endParaRPr lang="ko-KR" altLang="en-US" sz="1200" err="1">
              <a:latin typeface="맑은 고딕"/>
              <a:ea typeface="Rix고딕 B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0689" y="2144688"/>
            <a:ext cx="5616575" cy="720251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20688" y="1775540"/>
            <a:ext cx="5616575" cy="333617"/>
          </a:xfrm>
          <a:prstGeom prst="rect">
            <a:avLst/>
          </a:prstGeom>
          <a:noFill/>
        </p:spPr>
        <p:txBody>
          <a:bodyPr wrap="square" lIns="0" tIns="45720" rIns="0" bIns="45720" rtlCol="0" anchor="t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1400" kern="1200" spc="0">
                <a:solidFill>
                  <a:schemeClr val="tx1">
                    <a:alpha val="99000"/>
                  </a:schemeClr>
                </a:solidFill>
                <a:latin typeface="Rix고딕 B" pitchFamily="18" charset="-127"/>
                <a:ea typeface="Rix고딕 B" pitchFamily="18" charset="-127"/>
                <a:cs typeface="+mn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rgbClr val="000000"/>
                </a:solidFill>
                <a:latin typeface="맑은 고딕"/>
                <a:ea typeface="맑은 고딕"/>
              </a:rPr>
              <a:t>1.5.3 회원관리</a:t>
            </a:r>
            <a:endParaRPr lang="ko-KR" altLang="en-US" sz="12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pic>
        <p:nvPicPr>
          <p:cNvPr id="5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D6E852C-1BB6-4AE5-8677-AEB49A4E1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740" y="2195242"/>
            <a:ext cx="3398520" cy="483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286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>
                <a:latin typeface="+mn-ea"/>
                <a:ea typeface="+mn-ea"/>
              </a:rPr>
              <a:t>1. </a:t>
            </a:r>
            <a:r>
              <a:rPr lang="ko-KR" altLang="en-US">
                <a:latin typeface="+mn-ea"/>
                <a:ea typeface="+mn-ea"/>
              </a:rPr>
              <a:t>업무명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2996953" y="9503293"/>
            <a:ext cx="864096" cy="363185"/>
          </a:xfrm>
        </p:spPr>
        <p:txBody>
          <a:bodyPr/>
          <a:lstStyle/>
          <a:p>
            <a:fld id="{BACAB63F-75CA-4AB0-AADB-E1D9EC20F0D8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20687" y="1352601"/>
            <a:ext cx="5616575" cy="332335"/>
          </a:xfrm>
          <a:prstGeom prst="rect">
            <a:avLst/>
          </a:prstGeom>
          <a:noFill/>
        </p:spPr>
        <p:txBody>
          <a:bodyPr wrap="square" lIns="0" tIns="45720" rIns="0" bIns="45720" rtlCol="0" anchor="t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1400" kern="1200" spc="0">
                <a:solidFill>
                  <a:schemeClr val="tx1">
                    <a:alpha val="99000"/>
                  </a:schemeClr>
                </a:solidFill>
                <a:latin typeface="Rix고딕 B" pitchFamily="18" charset="-127"/>
                <a:ea typeface="Rix고딕 B" pitchFamily="18" charset="-127"/>
                <a:cs typeface="+mn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rgbClr val="000000"/>
                </a:solidFill>
                <a:latin typeface="맑은 고딕"/>
                <a:ea typeface="맑은 고딕"/>
              </a:rPr>
              <a:t>1.6 </a:t>
            </a:r>
            <a:r>
              <a:rPr lang="en-US" altLang="ko-KR" sz="1200" b="1" err="1">
                <a:solidFill>
                  <a:srgbClr val="000000"/>
                </a:solidFill>
                <a:latin typeface="맑은 고딕"/>
                <a:ea typeface="맑은 고딕"/>
              </a:rPr>
              <a:t>게임</a:t>
            </a:r>
            <a:endParaRPr lang="ko-KR" altLang="en-US" sz="1200" err="1">
              <a:latin typeface="맑은 고딕"/>
              <a:ea typeface="Rix고딕 B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0689" y="2144688"/>
            <a:ext cx="5616575" cy="720251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20688" y="1775540"/>
            <a:ext cx="5616575" cy="333617"/>
          </a:xfrm>
          <a:prstGeom prst="rect">
            <a:avLst/>
          </a:prstGeom>
          <a:noFill/>
        </p:spPr>
        <p:txBody>
          <a:bodyPr wrap="square" lIns="0" tIns="45720" rIns="0" bIns="45720" rtlCol="0" anchor="t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1400" kern="1200" spc="0">
                <a:solidFill>
                  <a:schemeClr val="tx1">
                    <a:alpha val="99000"/>
                  </a:schemeClr>
                </a:solidFill>
                <a:latin typeface="Rix고딕 B" pitchFamily="18" charset="-127"/>
                <a:ea typeface="Rix고딕 B" pitchFamily="18" charset="-127"/>
                <a:cs typeface="+mn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rgbClr val="000000"/>
                </a:solidFill>
                <a:latin typeface="맑은 고딕"/>
                <a:ea typeface="맑은 고딕"/>
              </a:rPr>
              <a:t>1.6.1 </a:t>
            </a:r>
            <a:r>
              <a:rPr lang="ko-KR" altLang="en-US" sz="1200">
                <a:solidFill>
                  <a:srgbClr val="000000"/>
                </a:solidFill>
                <a:latin typeface="맑은 고딕"/>
                <a:ea typeface="Rix고딕 B"/>
              </a:rPr>
              <a:t>게임</a:t>
            </a:r>
            <a:endParaRPr lang="en-US" altLang="ko-KR" sz="1200" b="1">
              <a:latin typeface="+mn-ea"/>
              <a:ea typeface="+mn-ea"/>
            </a:endParaRPr>
          </a:p>
        </p:txBody>
      </p:sp>
      <p:pic>
        <p:nvPicPr>
          <p:cNvPr id="4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4F5632DB-4C99-416A-A701-618E74DC6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" y="2108246"/>
            <a:ext cx="5669280" cy="725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593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>
                <a:latin typeface="+mn-ea"/>
                <a:ea typeface="+mn-ea"/>
              </a:rPr>
              <a:t>1. </a:t>
            </a:r>
            <a:r>
              <a:rPr lang="ko-KR" altLang="en-US">
                <a:latin typeface="+mn-ea"/>
                <a:ea typeface="+mn-ea"/>
              </a:rPr>
              <a:t>업무명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2996953" y="9503293"/>
            <a:ext cx="864096" cy="363185"/>
          </a:xfrm>
        </p:spPr>
        <p:txBody>
          <a:bodyPr/>
          <a:lstStyle/>
          <a:p>
            <a:fld id="{BACAB63F-75CA-4AB0-AADB-E1D9EC20F0D8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20687" y="1352601"/>
            <a:ext cx="5616575" cy="332335"/>
          </a:xfrm>
          <a:prstGeom prst="rect">
            <a:avLst/>
          </a:prstGeom>
          <a:noFill/>
        </p:spPr>
        <p:txBody>
          <a:bodyPr wrap="square" lIns="0" tIns="45720" rIns="0" bIns="45720" rtlCol="0" anchor="t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1400" kern="1200" spc="0">
                <a:solidFill>
                  <a:schemeClr val="tx1">
                    <a:alpha val="99000"/>
                  </a:schemeClr>
                </a:solidFill>
                <a:latin typeface="Rix고딕 B" pitchFamily="18" charset="-127"/>
                <a:ea typeface="Rix고딕 B" pitchFamily="18" charset="-127"/>
                <a:cs typeface="+mn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rgbClr val="000000"/>
                </a:solidFill>
                <a:latin typeface="맑은 고딕"/>
                <a:ea typeface="맑은 고딕"/>
              </a:rPr>
              <a:t>1.6 </a:t>
            </a:r>
            <a:r>
              <a:rPr lang="en-US" altLang="ko-KR" sz="1200" b="1" err="1">
                <a:solidFill>
                  <a:srgbClr val="000000"/>
                </a:solidFill>
                <a:latin typeface="맑은 고딕"/>
                <a:ea typeface="맑은 고딕"/>
              </a:rPr>
              <a:t>게임</a:t>
            </a:r>
            <a:endParaRPr lang="ko-KR" altLang="en-US" sz="1200" err="1">
              <a:latin typeface="맑은 고딕"/>
              <a:ea typeface="Rix고딕 B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0689" y="2144688"/>
            <a:ext cx="5616575" cy="720251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20688" y="1775540"/>
            <a:ext cx="5616575" cy="333617"/>
          </a:xfrm>
          <a:prstGeom prst="rect">
            <a:avLst/>
          </a:prstGeom>
          <a:noFill/>
        </p:spPr>
        <p:txBody>
          <a:bodyPr wrap="square" lIns="0" tIns="45720" rIns="0" bIns="45720" rtlCol="0" anchor="t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1400" kern="1200" spc="0">
                <a:solidFill>
                  <a:schemeClr val="tx1">
                    <a:alpha val="99000"/>
                  </a:schemeClr>
                </a:solidFill>
                <a:latin typeface="Rix고딕 B" pitchFamily="18" charset="-127"/>
                <a:ea typeface="Rix고딕 B" pitchFamily="18" charset="-127"/>
                <a:cs typeface="+mn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rgbClr val="000000"/>
                </a:solidFill>
                <a:latin typeface="맑은 고딕"/>
                <a:ea typeface="맑은 고딕"/>
              </a:rPr>
              <a:t>1.6.2 </a:t>
            </a:r>
            <a:r>
              <a:rPr lang="ko-KR" altLang="en-US" sz="1200">
                <a:solidFill>
                  <a:srgbClr val="000000"/>
                </a:solidFill>
                <a:latin typeface="맑은 고딕"/>
                <a:ea typeface="맑은 고딕"/>
              </a:rPr>
              <a:t>인벤토리/플레이기록</a:t>
            </a:r>
            <a:endParaRPr lang="en-US" altLang="ko-KR" sz="1200" b="1" dirty="0">
              <a:latin typeface="+mn-ea"/>
              <a:ea typeface="+mn-ea"/>
            </a:endParaRPr>
          </a:p>
        </p:txBody>
      </p:sp>
      <p:pic>
        <p:nvPicPr>
          <p:cNvPr id="5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4293C5BB-8F0F-490B-BCD0-AC956F21B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" y="2203846"/>
            <a:ext cx="5524500" cy="494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221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>
                <a:latin typeface="+mj-ea"/>
                <a:ea typeface="+mj-ea"/>
              </a:rPr>
              <a:t>검 토 이 </a:t>
            </a:r>
            <a:r>
              <a:rPr lang="ko-KR" altLang="en-US" err="1">
                <a:latin typeface="+mj-ea"/>
                <a:ea typeface="+mj-ea"/>
              </a:rPr>
              <a:t>력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2996953" y="9503293"/>
            <a:ext cx="864096" cy="363185"/>
          </a:xfrm>
        </p:spPr>
        <p:txBody>
          <a:bodyPr/>
          <a:lstStyle/>
          <a:p>
            <a:fld id="{BACAB63F-75CA-4AB0-AADB-E1D9EC20F0D8}" type="slidenum">
              <a:rPr lang="ko-KR" altLang="en-US" smtClean="0"/>
              <a:pPr/>
              <a:t>2</a:t>
            </a:fld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164561"/>
              </p:ext>
            </p:extLst>
          </p:nvPr>
        </p:nvGraphicFramePr>
        <p:xfrm>
          <a:off x="620713" y="1496617"/>
          <a:ext cx="5616575" cy="7787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5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05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0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검토일자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/>
                        <a:t>PL</a:t>
                      </a:r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/>
                        <a:t>민태원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>
                          <a:latin typeface="+mn-ea"/>
                          <a:ea typeface="+mn-ea"/>
                        </a:rPr>
                        <a:t>2021-01-05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민태원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err="1"/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민태원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2021-02-02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민태원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2969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>
                <a:latin typeface="+mj-ea"/>
                <a:ea typeface="+mj-ea"/>
              </a:rPr>
              <a:t>제 </a:t>
            </a:r>
            <a:r>
              <a:rPr lang="en-US" altLang="ko-KR">
                <a:latin typeface="+mj-ea"/>
                <a:ea typeface="+mj-ea"/>
              </a:rPr>
              <a:t>·</a:t>
            </a:r>
            <a:r>
              <a:rPr lang="ko-KR" altLang="en-US">
                <a:latin typeface="+mj-ea"/>
                <a:ea typeface="+mj-ea"/>
              </a:rPr>
              <a:t> 개 정  이 </a:t>
            </a:r>
            <a:r>
              <a:rPr lang="ko-KR" altLang="en-US" err="1">
                <a:latin typeface="+mj-ea"/>
                <a:ea typeface="+mj-ea"/>
              </a:rPr>
              <a:t>력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2996953" y="9503293"/>
            <a:ext cx="864096" cy="363185"/>
          </a:xfrm>
        </p:spPr>
        <p:txBody>
          <a:bodyPr/>
          <a:lstStyle/>
          <a:p>
            <a:fld id="{BACAB63F-75CA-4AB0-AADB-E1D9EC20F0D8}" type="slidenum">
              <a:rPr lang="ko-KR" altLang="en-US" smtClean="0"/>
              <a:pPr/>
              <a:t>3</a:t>
            </a:fld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986244"/>
              </p:ext>
            </p:extLst>
          </p:nvPr>
        </p:nvGraphicFramePr>
        <p:xfrm>
          <a:off x="620712" y="1496617"/>
          <a:ext cx="5616600" cy="7787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개정번호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·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개정 페이지 및 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·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개정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 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2021.01.05</a:t>
                      </a:r>
                      <a:endParaRPr lang="en-US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클래스 데이터 수정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2021.02.02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502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>
                <a:latin typeface="+mj-ea"/>
                <a:ea typeface="+mj-ea"/>
              </a:rPr>
              <a:t>클 </a:t>
            </a:r>
            <a:r>
              <a:rPr lang="ko-KR" altLang="en-US" err="1">
                <a:latin typeface="+mj-ea"/>
                <a:ea typeface="+mj-ea"/>
              </a:rPr>
              <a:t>래</a:t>
            </a:r>
            <a:r>
              <a:rPr lang="ko-KR" altLang="en-US">
                <a:latin typeface="+mj-ea"/>
                <a:ea typeface="+mj-ea"/>
              </a:rPr>
              <a:t> </a:t>
            </a:r>
            <a:r>
              <a:rPr lang="ko-KR" altLang="en-US" err="1">
                <a:latin typeface="+mj-ea"/>
                <a:ea typeface="+mj-ea"/>
              </a:rPr>
              <a:t>스</a:t>
            </a:r>
            <a:r>
              <a:rPr lang="ko-KR" altLang="en-US">
                <a:latin typeface="+mj-ea"/>
                <a:ea typeface="+mj-ea"/>
              </a:rPr>
              <a:t> </a:t>
            </a:r>
            <a:r>
              <a:rPr lang="en-US" altLang="ko-KR">
                <a:latin typeface="+mj-ea"/>
                <a:ea typeface="+mj-ea"/>
              </a:rPr>
              <a:t>I D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2996953" y="9503293"/>
            <a:ext cx="864096" cy="363185"/>
          </a:xfrm>
        </p:spPr>
        <p:txBody>
          <a:bodyPr/>
          <a:lstStyle/>
          <a:p>
            <a:fld id="{BACAB63F-75CA-4AB0-AADB-E1D9EC20F0D8}" type="slidenum">
              <a:rPr lang="ko-KR" altLang="en-US" smtClean="0"/>
              <a:pPr/>
              <a:t>4</a:t>
            </a:fld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384409"/>
              </p:ext>
            </p:extLst>
          </p:nvPr>
        </p:nvGraphicFramePr>
        <p:xfrm>
          <a:off x="620712" y="1496607"/>
          <a:ext cx="5616598" cy="7704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3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구분코드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 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err="1">
                          <a:effectLst/>
                          <a:latin typeface="굴림"/>
                        </a:rPr>
                        <a:t>WebController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ko-KR" sz="800" b="0" i="0" u="none" strike="noStrike" err="1">
                          <a:effectLst/>
                          <a:latin typeface="굴림"/>
                        </a:rPr>
                        <a:t>모든</a:t>
                      </a:r>
                      <a:r>
                        <a:rPr lang="en-US" altLang="ko-KR" sz="800" b="0" i="0" u="none" strike="noStrike">
                          <a:effectLst/>
                          <a:latin typeface="굴림"/>
                        </a:rPr>
                        <a:t> </a:t>
                      </a:r>
                      <a:r>
                        <a:rPr lang="en-US" altLang="ko-KR" sz="800" b="0" i="0" u="none" strike="noStrike" err="1">
                          <a:effectLst/>
                          <a:latin typeface="굴림"/>
                        </a:rPr>
                        <a:t>handler의</a:t>
                      </a:r>
                      <a:r>
                        <a:rPr lang="en-US" altLang="ko-KR" sz="800" b="0" i="0" u="none" strike="noStrike">
                          <a:effectLst/>
                          <a:latin typeface="굴림"/>
                        </a:rPr>
                        <a:t> </a:t>
                      </a:r>
                      <a:r>
                        <a:rPr lang="en-US" altLang="ko-KR" sz="800" b="0" i="0" u="none" strike="noStrike" err="1">
                          <a:effectLst/>
                          <a:latin typeface="굴림"/>
                        </a:rPr>
                        <a:t>URL을</a:t>
                      </a:r>
                      <a:r>
                        <a:rPr lang="en-US" altLang="ko-KR" sz="800" b="0" i="0" u="none" strike="noStrike">
                          <a:effectLst/>
                          <a:latin typeface="굴림"/>
                        </a:rPr>
                        <a:t> </a:t>
                      </a:r>
                      <a:r>
                        <a:rPr lang="en-US" altLang="ko-KR" sz="800" b="0" i="0" u="none" strike="noStrike" err="1">
                          <a:effectLst/>
                          <a:latin typeface="굴림"/>
                        </a:rPr>
                        <a:t>관리하는</a:t>
                      </a:r>
                      <a:r>
                        <a:rPr lang="en-US" altLang="ko-KR" sz="800" b="0" i="0" u="none" strike="noStrike">
                          <a:effectLst/>
                          <a:latin typeface="굴림"/>
                        </a:rPr>
                        <a:t> </a:t>
                      </a:r>
                      <a:r>
                        <a:rPr lang="en-US" altLang="ko-KR" sz="800" b="0" i="0" u="none" strike="noStrike" err="1">
                          <a:effectLst/>
                          <a:latin typeface="굴림"/>
                        </a:rPr>
                        <a:t>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err="1">
                          <a:effectLst/>
                          <a:latin typeface="굴림"/>
                        </a:rPr>
                        <a:t>SqlMapClientFactory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각 </a:t>
                      </a:r>
                      <a:r>
                        <a:rPr lang="ko-KR" altLang="en-US" sz="800" b="0" i="0" u="none" strike="noStrike" err="1">
                          <a:effectLst/>
                          <a:latin typeface="굴림"/>
                        </a:rPr>
                        <a:t>VO의</a:t>
                      </a:r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 </a:t>
                      </a:r>
                      <a:r>
                        <a:rPr lang="ko-KR" altLang="en-US" sz="800" b="0" i="0" u="none" strike="noStrike" err="1">
                          <a:effectLst/>
                          <a:latin typeface="굴림"/>
                        </a:rPr>
                        <a:t>Dao와</a:t>
                      </a:r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 데이터베이스의 연동 설정을 저장한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err="1">
                          <a:effectLst/>
                          <a:latin typeface="굴림"/>
                        </a:rPr>
                        <a:t>BaseDao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 err="1">
                          <a:effectLst/>
                          <a:latin typeface="굴림"/>
                        </a:rPr>
                        <a:t>SqlMapClient객체를</a:t>
                      </a:r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 </a:t>
                      </a:r>
                      <a:r>
                        <a:rPr lang="ko-KR" altLang="en-US" sz="800" b="0" i="0" u="none" strike="noStrike" err="1">
                          <a:effectLst/>
                          <a:latin typeface="굴림"/>
                        </a:rPr>
                        <a:t>싱글톤</a:t>
                      </a:r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 패턴으로 관리하는 최상위 </a:t>
                      </a:r>
                      <a:r>
                        <a:rPr lang="ko-KR" altLang="en-US" sz="800" b="0" i="0" u="none" strike="noStrike" err="1">
                          <a:effectLst/>
                          <a:latin typeface="굴림"/>
                        </a:rPr>
                        <a:t>Dao클래스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err="1">
                          <a:effectLst/>
                          <a:latin typeface="굴림"/>
                        </a:rPr>
                        <a:t>NullHandler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err="1">
                          <a:effectLst/>
                          <a:latin typeface="굴림"/>
                        </a:rPr>
                        <a:t>Handler가</a:t>
                      </a:r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 존재하지 않을 경우를 관리하는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0" i="0" u="none" strike="noStrike" err="1">
                          <a:effectLst/>
                          <a:latin typeface="굴림"/>
                        </a:rPr>
                        <a:t>FileUploadRequestWrapper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파일 업로드 </a:t>
                      </a:r>
                      <a:r>
                        <a:rPr lang="ko-KR" altLang="en-US" sz="800" b="0" i="0" u="none" strike="noStrike" err="1">
                          <a:effectLst/>
                          <a:latin typeface="굴림"/>
                        </a:rPr>
                        <a:t>api를</a:t>
                      </a:r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 사용하는 </a:t>
                      </a:r>
                      <a:r>
                        <a:rPr lang="ko-KR" altLang="en-US" sz="800" b="0" i="0" u="none" strike="noStrike" err="1">
                          <a:effectLst/>
                          <a:latin typeface="굴림"/>
                        </a:rPr>
                        <a:t>HttpServletRequestWrapper클래스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err="1">
                          <a:effectLst/>
                          <a:latin typeface="굴림"/>
                        </a:rPr>
                        <a:t>NotMultipartFormDataException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파일 업로드시 </a:t>
                      </a:r>
                      <a:r>
                        <a:rPr lang="ko-KR" altLang="en-US" sz="800" b="0" i="0" u="none" strike="noStrike" err="1">
                          <a:effectLst/>
                          <a:latin typeface="굴림"/>
                        </a:rPr>
                        <a:t>multipart</a:t>
                      </a:r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800" b="0" i="0" u="none" strike="noStrike" err="1">
                          <a:effectLst/>
                          <a:latin typeface="굴림"/>
                        </a:rPr>
                        <a:t>form-data가</a:t>
                      </a:r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 아닐 경우 발생하는 예외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err="1">
                          <a:effectLst/>
                          <a:latin typeface="굴림"/>
                        </a:rPr>
                        <a:t>GetUploadPath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파일 업로드 경로를 가져오는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err="1">
                          <a:effectLst/>
                          <a:latin typeface="굴림"/>
                        </a:rPr>
                        <a:t>MakeFileName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파일의 고유한 아이디를 만들어주는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err="1">
                          <a:effectLst/>
                          <a:latin typeface="굴림"/>
                        </a:rPr>
                        <a:t>ServletFileUploadBuilder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파일 업로드 </a:t>
                      </a:r>
                      <a:r>
                        <a:rPr lang="ko-KR" altLang="en-US" sz="800" b="0" i="0" u="none" strike="noStrike" err="1">
                          <a:effectLst/>
                          <a:latin typeface="굴림"/>
                        </a:rPr>
                        <a:t>빌더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err="1">
                          <a:effectLst/>
                          <a:latin typeface="굴림"/>
                        </a:rPr>
                        <a:t>DeleteImgCommand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이미지 삭제를 관리하는 </a:t>
                      </a:r>
                      <a:r>
                        <a:rPr lang="ko-KR" altLang="en-US" sz="800" b="0" i="0" u="none" strike="noStrike" err="1">
                          <a:effectLst/>
                          <a:latin typeface="굴림"/>
                        </a:rPr>
                        <a:t>커맨더</a:t>
                      </a:r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err="1">
                          <a:effectLst/>
                          <a:latin typeface="굴림"/>
                        </a:rPr>
                        <a:t>CharacterEncoding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모든 페이지의 인코딩을 처리해주는 필터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err="1">
                          <a:effectLst/>
                          <a:latin typeface="굴림"/>
                        </a:rPr>
                        <a:t>LoginCheckFilter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로그인이 필요한 페이지로 이동할 때 로그인 상태를 체크하는 필터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err="1">
                          <a:effectLst/>
                          <a:latin typeface="굴림"/>
                        </a:rPr>
                        <a:t>SummernoteImgDeleteHandler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err="1">
                          <a:effectLst/>
                          <a:latin typeface="굴림"/>
                        </a:rPr>
                        <a:t>Summernote에</a:t>
                      </a:r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 첨부된 이미지를 삭제하는 </a:t>
                      </a:r>
                      <a:r>
                        <a:rPr lang="ko-KR" altLang="en-US" sz="800" b="0" i="0" u="none" strike="noStrike" err="1">
                          <a:effectLst/>
                          <a:latin typeface="굴림"/>
                        </a:rPr>
                        <a:t>핸들러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14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err="1">
                          <a:effectLst/>
                          <a:latin typeface="굴림"/>
                        </a:rPr>
                        <a:t>SummernoteImgGetHandler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sz="800" b="0" i="0" u="none" strike="noStrike" noProof="0" err="1">
                          <a:effectLst/>
                          <a:latin typeface="Gulim"/>
                          <a:ea typeface="Gulim"/>
                        </a:rPr>
                        <a:t>Summernote에</a:t>
                      </a:r>
                      <a:r>
                        <a:rPr lang="ko-KR" sz="800" b="0" i="0" u="none" strike="noStrike" noProof="0">
                          <a:effectLst/>
                          <a:latin typeface="Gulim"/>
                          <a:ea typeface="Gulim"/>
                        </a:rPr>
                        <a:t> 첨부된 이미지를 가져오는 </a:t>
                      </a:r>
                      <a:r>
                        <a:rPr lang="ko-KR" sz="800" b="0" i="0" u="none" strike="noStrike" noProof="0" err="1">
                          <a:effectLst/>
                          <a:latin typeface="Gulim"/>
                          <a:ea typeface="Gulim"/>
                        </a:rPr>
                        <a:t>핸들러</a:t>
                      </a:r>
                      <a:endParaRPr lang="ko-KR" err="1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err="1">
                          <a:effectLst/>
                          <a:latin typeface="굴림"/>
                        </a:rPr>
                        <a:t>SummernoteImgUploadHandler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sz="800" b="0" i="0" u="none" strike="noStrike" noProof="0" err="1">
                          <a:effectLst/>
                          <a:latin typeface="Gulim"/>
                          <a:ea typeface="Gulim"/>
                        </a:rPr>
                        <a:t>Summernote에</a:t>
                      </a:r>
                      <a:r>
                        <a:rPr lang="ko-KR" sz="800" b="0" i="0" u="none" strike="noStrike" noProof="0">
                          <a:effectLst/>
                          <a:latin typeface="Gulim"/>
                          <a:ea typeface="Gulim"/>
                        </a:rPr>
                        <a:t> 이미지를 </a:t>
                      </a:r>
                      <a:r>
                        <a:rPr lang="ko-KR" altLang="en-US" sz="800" b="0" i="0" u="none" strike="noStrike" noProof="0">
                          <a:effectLst/>
                          <a:latin typeface="Gulim"/>
                          <a:ea typeface="Gulim"/>
                        </a:rPr>
                        <a:t>첨부하는</a:t>
                      </a:r>
                      <a:r>
                        <a:rPr lang="ko-KR" sz="800" b="0" i="0" u="none" strike="noStrike" noProof="0">
                          <a:effectLst/>
                          <a:latin typeface="Gulim"/>
                          <a:ea typeface="Gulim"/>
                        </a:rPr>
                        <a:t> </a:t>
                      </a:r>
                      <a:r>
                        <a:rPr lang="ko-KR" sz="800" b="0" i="0" u="none" strike="noStrike" noProof="0" err="1">
                          <a:effectLst/>
                          <a:latin typeface="Gulim"/>
                          <a:ea typeface="Gulim"/>
                        </a:rPr>
                        <a:t>핸들러</a:t>
                      </a:r>
                      <a:endParaRPr lang="ko-KR" err="1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err="1">
                          <a:effectLst/>
                          <a:latin typeface="굴림"/>
                        </a:rPr>
                        <a:t>JsonResolver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 err="1">
                          <a:effectLst/>
                          <a:latin typeface="굴림"/>
                        </a:rPr>
                        <a:t>Response를</a:t>
                      </a:r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 </a:t>
                      </a:r>
                      <a:r>
                        <a:rPr lang="ko-KR" altLang="en-US" sz="800" b="0" i="0" u="none" strike="noStrike" err="1">
                          <a:effectLst/>
                          <a:latin typeface="굴림"/>
                        </a:rPr>
                        <a:t>json타입으로</a:t>
                      </a:r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 설정하여 데이터를 내보내는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17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0" i="0" u="none" strike="noStrike" err="1">
                          <a:effectLst/>
                          <a:latin typeface="굴림"/>
                        </a:rPr>
                        <a:t>MemberVO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회원의 데이터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18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err="1">
                          <a:effectLst/>
                          <a:latin typeface="굴림"/>
                        </a:rPr>
                        <a:t>BoardVO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게시판 데이터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err="1">
                          <a:effectLst/>
                          <a:latin typeface="굴림"/>
                        </a:rPr>
                        <a:t>BoardFileVO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게시글 첨부파일 데이터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err="1">
                          <a:effectLst/>
                          <a:latin typeface="굴림"/>
                        </a:rPr>
                        <a:t>BuyItemVO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구매한 아이템 데이터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21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err="1">
                          <a:effectLst/>
                          <a:latin typeface="굴림"/>
                        </a:rPr>
                        <a:t>BuyVO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구매 내역 데이터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err="1">
                          <a:effectLst/>
                          <a:latin typeface="굴림"/>
                        </a:rPr>
                        <a:t>CmtVO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질문게시판 댓글 데이터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23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err="1">
                          <a:effectLst/>
                          <a:latin typeface="굴림"/>
                        </a:rPr>
                        <a:t>InvenItemVO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인벤토리 아이템 데이터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3746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>
                <a:latin typeface="+mj-ea"/>
                <a:ea typeface="+mj-ea"/>
              </a:rPr>
              <a:t>클 </a:t>
            </a:r>
            <a:r>
              <a:rPr lang="ko-KR" altLang="en-US" err="1">
                <a:latin typeface="+mj-ea"/>
                <a:ea typeface="+mj-ea"/>
              </a:rPr>
              <a:t>래</a:t>
            </a:r>
            <a:r>
              <a:rPr lang="ko-KR" altLang="en-US">
                <a:latin typeface="+mj-ea"/>
                <a:ea typeface="+mj-ea"/>
              </a:rPr>
              <a:t> </a:t>
            </a:r>
            <a:r>
              <a:rPr lang="ko-KR" altLang="en-US" err="1">
                <a:latin typeface="+mj-ea"/>
                <a:ea typeface="+mj-ea"/>
              </a:rPr>
              <a:t>스</a:t>
            </a:r>
            <a:r>
              <a:rPr lang="ko-KR" altLang="en-US">
                <a:latin typeface="+mj-ea"/>
                <a:ea typeface="+mj-ea"/>
              </a:rPr>
              <a:t> </a:t>
            </a:r>
            <a:r>
              <a:rPr lang="en-US" altLang="ko-KR">
                <a:latin typeface="+mj-ea"/>
                <a:ea typeface="+mj-ea"/>
              </a:rPr>
              <a:t>I D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2996953" y="9503293"/>
            <a:ext cx="864096" cy="363185"/>
          </a:xfrm>
        </p:spPr>
        <p:txBody>
          <a:bodyPr/>
          <a:lstStyle/>
          <a:p>
            <a:fld id="{BACAB63F-75CA-4AB0-AADB-E1D9EC20F0D8}" type="slidenum">
              <a:rPr lang="ko-KR" altLang="en-US" smtClean="0"/>
              <a:pPr/>
              <a:t>5</a:t>
            </a:fld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767063"/>
              </p:ext>
            </p:extLst>
          </p:nvPr>
        </p:nvGraphicFramePr>
        <p:xfrm>
          <a:off x="620712" y="1496607"/>
          <a:ext cx="5616600" cy="7704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구분코드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 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24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800" b="0" i="0" u="none" strike="noStrike" err="1">
                          <a:effectLst/>
                          <a:latin typeface="굴림"/>
                        </a:rPr>
                        <a:t>InvenVO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인벤토리 데이터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25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00" b="0" i="0" u="none" strike="noStrike" err="1">
                          <a:effectLst/>
                          <a:latin typeface="굴림"/>
                        </a:rPr>
                        <a:t>ItemVO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상점 아이템 데이터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26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00" b="0" i="0" u="none" strike="noStrike" err="1">
                          <a:effectLst/>
                          <a:latin typeface="굴림"/>
                        </a:rPr>
                        <a:t>PagingVO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 err="1">
                          <a:effectLst/>
                          <a:latin typeface="굴림"/>
                        </a:rPr>
                        <a:t>페이징</a:t>
                      </a:r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 처리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27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00" b="0" i="0" u="none" strike="noStrike" err="1">
                          <a:effectLst/>
                          <a:latin typeface="굴림"/>
                        </a:rPr>
                        <a:t>PlaytimeVO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플레이기록 데이터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28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800" b="0" i="0" u="none" strike="noStrike" err="1">
                          <a:effectLst/>
                          <a:latin typeface="굴림"/>
                        </a:rPr>
                        <a:t>SearchVO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검색조건 설정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29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800" b="0" i="0" u="none" strike="noStrike" err="1">
                          <a:effectLst/>
                          <a:latin typeface="굴림"/>
                        </a:rPr>
                        <a:t>TeamVO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팀 정보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800" b="0" i="0" u="none" strike="noStrike" err="1">
                          <a:effectLst/>
                          <a:latin typeface="굴림"/>
                        </a:rPr>
                        <a:t>MainHandler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메인 페이지를 관리하는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31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800" b="0" i="0" u="none" strike="noStrike" err="1">
                          <a:effectLst/>
                          <a:latin typeface="굴림"/>
                        </a:rPr>
                        <a:t>LoginChkHandler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로그인 기능을 관리하는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32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800" b="0" i="0" u="none" strike="noStrike" err="1">
                          <a:effectLst/>
                          <a:latin typeface="굴림"/>
                        </a:rPr>
                        <a:t>IdFind_goHandler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아이디 찾기 기능을 제어하는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33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800" b="0" i="0" u="none" strike="noStrike" err="1">
                          <a:effectLst/>
                          <a:latin typeface="굴림"/>
                        </a:rPr>
                        <a:t>PassFind_goHandler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비밀번호 찾기 기능을 제어하는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34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800" b="0" i="0" u="none" strike="noStrike" err="1">
                          <a:effectLst/>
                          <a:latin typeface="굴림"/>
                        </a:rPr>
                        <a:t>PassEmail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임시 비밀번호 이메일 전송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35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800" b="0" i="0" u="none" strike="noStrike" err="1">
                          <a:effectLst/>
                          <a:latin typeface="굴림"/>
                        </a:rPr>
                        <a:t>InsertMemberHandler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sz="800" b="0" i="0" u="none" strike="noStrike" noProof="0">
                          <a:effectLst/>
                        </a:rPr>
                        <a:t>회원가입 기능을 제어하는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36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800" b="0" i="0" u="none" strike="noStrike" err="1">
                          <a:effectLst/>
                          <a:latin typeface="굴림"/>
                        </a:rPr>
                        <a:t>IdChkHandler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sz="800" b="0" i="0" u="none" strike="noStrike" noProof="0">
                          <a:effectLst/>
                        </a:rPr>
                        <a:t>회원가입 중복 체크 </a:t>
                      </a:r>
                      <a:r>
                        <a:rPr lang="ko-KR" altLang="en-US" sz="800" b="0" i="0" u="none" strike="noStrike" noProof="0">
                          <a:effectLst/>
                        </a:rPr>
                        <a:t>클래스</a:t>
                      </a:r>
                      <a:endParaRPr lang="ko-KR" sz="800" b="0" i="0" u="none" strike="noStrike" noProof="0">
                        <a:effectLst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37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800" b="0" i="0" u="none" strike="noStrike" err="1">
                          <a:effectLst/>
                          <a:latin typeface="굴림"/>
                        </a:rPr>
                        <a:t>LogoutMemberHandler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sz="800" b="0" i="0" u="none" strike="noStrike" noProof="0">
                          <a:effectLst/>
                        </a:rPr>
                        <a:t>로그아웃 기능을 제어하는 </a:t>
                      </a:r>
                      <a:r>
                        <a:rPr lang="ko-KR" altLang="en-US" sz="800" b="0" i="0" u="none" strike="noStrike" noProof="0">
                          <a:effectLst/>
                        </a:rPr>
                        <a:t>클래스</a:t>
                      </a:r>
                      <a:endParaRPr lang="ko-KR" sz="800" b="0" i="0" u="none" strike="noStrike" noProof="0">
                        <a:effectLst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38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800" b="0" i="0" u="none" strike="noStrike" err="1">
                          <a:effectLst/>
                          <a:latin typeface="굴림"/>
                        </a:rPr>
                        <a:t>MyPageMemberHandler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sz="800" b="0" i="0" u="none" strike="noStrike" noProof="0" err="1">
                          <a:effectLst/>
                        </a:rPr>
                        <a:t>로그인된</a:t>
                      </a:r>
                      <a:r>
                        <a:rPr lang="ko-KR" sz="800" b="0" i="0" u="none" strike="noStrike" noProof="0">
                          <a:effectLst/>
                        </a:rPr>
                        <a:t> 회원의 마이페이지로 연결하는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39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800" b="0" i="0" u="none" strike="noStrike" err="1">
                          <a:effectLst/>
                          <a:latin typeface="굴림"/>
                        </a:rPr>
                        <a:t>MyPageBuyItemListHandler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sz="800" b="0" i="0" u="none" strike="noStrike" noProof="0">
                          <a:effectLst/>
                        </a:rPr>
                        <a:t>회원이 구매한 아이템 목록을 출력하는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40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800" b="0" i="0" u="none" strike="noStrike" err="1">
                          <a:effectLst/>
                          <a:latin typeface="굴림"/>
                        </a:rPr>
                        <a:t>itemStatusCheckHandler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sz="800" b="0" i="0" u="none" strike="noStrike" noProof="0">
                          <a:effectLst/>
                        </a:rPr>
                        <a:t>아이템의 사용 여부를 체크하는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800" b="0" i="0" u="none" strike="noStrike" err="1">
                          <a:effectLst/>
                          <a:latin typeface="굴림"/>
                        </a:rPr>
                        <a:t>itemStatusUpdateHandler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 noProof="0">
                          <a:effectLst/>
                        </a:rPr>
                        <a:t>아이템 사용 여부를 수정하는 클래스</a:t>
                      </a:r>
                      <a:endParaRPr lang="ko-KR" sz="800" b="0" i="0" u="none" strike="noStrike" noProof="0">
                        <a:effectLst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42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800" b="0" i="0" u="none" strike="noStrike" err="1">
                          <a:effectLst/>
                          <a:latin typeface="굴림"/>
                        </a:rPr>
                        <a:t>MyPageMemberRankingHandler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sz="800" b="0" i="0" u="none" strike="noStrike" noProof="0">
                          <a:effectLst/>
                        </a:rPr>
                        <a:t>회원의 </a:t>
                      </a:r>
                      <a:r>
                        <a:rPr lang="ko-KR" altLang="en-US" sz="800" b="0" i="0" u="none" strike="noStrike" noProof="0">
                          <a:effectLst/>
                        </a:rPr>
                        <a:t>플레이기록을 조회하는 클래스</a:t>
                      </a:r>
                      <a:endParaRPr lang="ko-KR" sz="800" b="0" i="0" u="none" strike="noStrike" noProof="0">
                        <a:effectLst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43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800" b="0" i="0" u="none" strike="noStrike" err="1">
                          <a:effectLst/>
                          <a:latin typeface="굴림"/>
                        </a:rPr>
                        <a:t>memberPointPlus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sz="800" b="0" i="0" u="none" strike="noStrike" noProof="0">
                          <a:effectLst/>
                        </a:rPr>
                        <a:t>회원의 포인트를 수정하는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44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800" b="0" i="0" u="none" strike="noStrike" err="1">
                          <a:effectLst/>
                          <a:latin typeface="굴림"/>
                        </a:rPr>
                        <a:t>MyPageMemberUpdateHandler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sz="800" b="0" i="0" u="none" strike="noStrike" noProof="0">
                          <a:effectLst/>
                        </a:rPr>
                        <a:t>회원정보 수정 기능을 처리하는 </a:t>
                      </a:r>
                      <a:r>
                        <a:rPr lang="ko-KR" altLang="en-US" sz="800" b="0" i="0" u="none" strike="noStrike" noProof="0">
                          <a:effectLst/>
                        </a:rPr>
                        <a:t>클래스</a:t>
                      </a:r>
                      <a:endParaRPr lang="ko-KR" sz="800" b="0" i="0" u="none" strike="noStrike" noProof="0">
                        <a:effectLst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45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ko-KR" altLang="en-US" sz="800" b="0" i="0" u="none" strike="noStrike" err="1">
                          <a:effectLst/>
                          <a:latin typeface="굴림"/>
                        </a:rPr>
                        <a:t>MyPageMemberOutHandler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회원탈퇴 기능을 처리하는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46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800" b="0" i="0" u="none" strike="noStrike" err="1">
                          <a:effectLst/>
                          <a:latin typeface="굴림"/>
                        </a:rPr>
                        <a:t>InsertNoticeBoardHandler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공지 게시글을 등록하는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2832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>
                <a:latin typeface="+mj-ea"/>
                <a:ea typeface="+mj-ea"/>
              </a:rPr>
              <a:t>클 </a:t>
            </a:r>
            <a:r>
              <a:rPr lang="ko-KR" altLang="en-US" err="1">
                <a:latin typeface="+mj-ea"/>
                <a:ea typeface="+mj-ea"/>
              </a:rPr>
              <a:t>래</a:t>
            </a:r>
            <a:r>
              <a:rPr lang="ko-KR" altLang="en-US">
                <a:latin typeface="+mj-ea"/>
                <a:ea typeface="+mj-ea"/>
              </a:rPr>
              <a:t> </a:t>
            </a:r>
            <a:r>
              <a:rPr lang="ko-KR" altLang="en-US" err="1">
                <a:latin typeface="+mj-ea"/>
                <a:ea typeface="+mj-ea"/>
              </a:rPr>
              <a:t>스</a:t>
            </a:r>
            <a:r>
              <a:rPr lang="ko-KR" altLang="en-US">
                <a:latin typeface="+mj-ea"/>
                <a:ea typeface="+mj-ea"/>
              </a:rPr>
              <a:t> </a:t>
            </a:r>
            <a:r>
              <a:rPr lang="en-US" altLang="ko-KR">
                <a:latin typeface="+mj-ea"/>
                <a:ea typeface="+mj-ea"/>
              </a:rPr>
              <a:t>I D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2996953" y="9503293"/>
            <a:ext cx="864096" cy="363185"/>
          </a:xfrm>
        </p:spPr>
        <p:txBody>
          <a:bodyPr/>
          <a:lstStyle/>
          <a:p>
            <a:fld id="{BACAB63F-75CA-4AB0-AADB-E1D9EC20F0D8}" type="slidenum">
              <a:rPr lang="ko-KR" altLang="en-US" smtClean="0"/>
              <a:pPr/>
              <a:t>6</a:t>
            </a:fld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251552"/>
              </p:ext>
            </p:extLst>
          </p:nvPr>
        </p:nvGraphicFramePr>
        <p:xfrm>
          <a:off x="620712" y="1496607"/>
          <a:ext cx="5616600" cy="7704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구분코드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 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47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err="1">
                          <a:effectLst/>
                          <a:latin typeface="굴림"/>
                        </a:rPr>
                        <a:t>UpdateNoticeBoardhandler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공지 게시글을 수정하는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48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err="1">
                          <a:effectLst/>
                          <a:latin typeface="굴림"/>
                        </a:rPr>
                        <a:t>DeleteNoticeBoardHandler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 noProof="0">
                          <a:effectLst/>
                          <a:latin typeface="Gulim"/>
                          <a:ea typeface="Gulim"/>
                        </a:rPr>
                        <a:t>공지 게시글을</a:t>
                      </a:r>
                      <a:r>
                        <a:rPr lang="ko-KR" sz="800" b="0" i="0" u="none" strike="noStrike" noProof="0">
                          <a:effectLst/>
                          <a:latin typeface="Gulim"/>
                          <a:ea typeface="Gulim"/>
                        </a:rPr>
                        <a:t> 삭제하는 클래스</a:t>
                      </a:r>
                      <a:endParaRPr lang="ko-KR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49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err="1">
                          <a:effectLst/>
                          <a:latin typeface="굴림"/>
                        </a:rPr>
                        <a:t>Select</a:t>
                      </a:r>
                      <a:r>
                        <a:rPr lang="en-US" altLang="ko-KR" sz="800" b="0" i="0" u="none" strike="noStrike" noProof="0" err="1">
                          <a:effectLst/>
                          <a:latin typeface="Gulim"/>
                          <a:ea typeface="Gulim"/>
                        </a:rPr>
                        <a:t>NoticeBoardHandler</a:t>
                      </a:r>
                      <a:endParaRPr lang="en-US" sz="800" b="0" i="0" u="none" strike="noStrike" err="1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 noProof="0">
                          <a:effectLst/>
                          <a:latin typeface="Gulim"/>
                          <a:ea typeface="Gulim"/>
                        </a:rPr>
                        <a:t>공지 게시글을 조회하는 클래스</a:t>
                      </a:r>
                      <a:endParaRPr lang="ko-KR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List</a:t>
                      </a:r>
                      <a:r>
                        <a:rPr lang="en-US" altLang="ko-KR" sz="800" b="0" i="0" u="none" strike="noStrike" noProof="0" err="1">
                          <a:effectLst/>
                          <a:latin typeface="Gulim"/>
                          <a:ea typeface="Gulim"/>
                        </a:rPr>
                        <a:t>NoticeBoardHandler</a:t>
                      </a:r>
                      <a:endParaRPr lang="en-US" sz="800" b="0" i="0" u="none" strike="noStrike" err="1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 noProof="0">
                          <a:effectLst/>
                          <a:latin typeface="Gulim"/>
                          <a:ea typeface="Gulim"/>
                        </a:rPr>
                        <a:t>공지 게시글 목록 조회 클래스</a:t>
                      </a:r>
                      <a:endParaRPr lang="ko-KR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51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err="1">
                          <a:effectLst/>
                          <a:latin typeface="굴림"/>
                        </a:rPr>
                        <a:t>InsertQaHandler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 noProof="0">
                          <a:effectLst/>
                          <a:latin typeface="Gulim"/>
                          <a:ea typeface="Gulim"/>
                        </a:rPr>
                        <a:t>질문 게시글을</a:t>
                      </a:r>
                      <a:r>
                        <a:rPr lang="ko-KR" sz="800" b="0" i="0" u="none" strike="noStrike" noProof="0">
                          <a:effectLst/>
                          <a:latin typeface="Gulim"/>
                          <a:ea typeface="Gulim"/>
                        </a:rPr>
                        <a:t> 등록하는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52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err="1">
                          <a:effectLst/>
                          <a:latin typeface="굴림"/>
                        </a:rPr>
                        <a:t>Update</a:t>
                      </a:r>
                      <a:r>
                        <a:rPr lang="en-US" sz="800" b="0" i="0" u="none" strike="noStrike" noProof="0" err="1">
                          <a:effectLst/>
                          <a:latin typeface="Gulim"/>
                        </a:rPr>
                        <a:t>QaHandler</a:t>
                      </a:r>
                      <a:endParaRPr lang="en-US" sz="800" b="0" i="0" u="none" strike="noStrike" err="1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 noProof="0">
                          <a:effectLst/>
                          <a:latin typeface="Gulim"/>
                          <a:ea typeface="Gulim"/>
                        </a:rPr>
                        <a:t>질문 게시글을 수정하는 클래스</a:t>
                      </a:r>
                      <a:endParaRPr lang="ko-KR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53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err="1">
                          <a:effectLst/>
                          <a:latin typeface="굴림"/>
                        </a:rPr>
                        <a:t>Delete</a:t>
                      </a:r>
                      <a:r>
                        <a:rPr lang="en-US" sz="800" b="0" i="0" u="none" strike="noStrike" noProof="0" err="1">
                          <a:effectLst/>
                          <a:latin typeface="Gulim"/>
                        </a:rPr>
                        <a:t>QaHandler</a:t>
                      </a:r>
                      <a:endParaRPr lang="en-US" sz="800" b="0" i="0" u="none" strike="noStrike" err="1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 noProof="0">
                          <a:effectLst/>
                          <a:latin typeface="Gulim"/>
                          <a:ea typeface="Gulim"/>
                        </a:rPr>
                        <a:t>질문 게시글을 삭제하는 클래스</a:t>
                      </a:r>
                      <a:endParaRPr lang="ko-KR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54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err="1">
                          <a:effectLst/>
                          <a:latin typeface="굴림"/>
                        </a:rPr>
                        <a:t>Select</a:t>
                      </a:r>
                      <a:r>
                        <a:rPr lang="en-US" sz="800" b="0" i="0" u="none" strike="noStrike" noProof="0" err="1">
                          <a:effectLst/>
                          <a:latin typeface="Gulim"/>
                        </a:rPr>
                        <a:t>QaHandler</a:t>
                      </a:r>
                      <a:endParaRPr lang="en-US" sz="800" b="0" i="0" u="none" strike="noStrike" err="1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 noProof="0">
                          <a:effectLst/>
                          <a:latin typeface="Gulim"/>
                          <a:ea typeface="Gulim"/>
                        </a:rPr>
                        <a:t>질문 게시글을 조회하는 클래스</a:t>
                      </a:r>
                      <a:endParaRPr lang="ko-KR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55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err="1">
                          <a:effectLst/>
                          <a:latin typeface="굴림"/>
                        </a:rPr>
                        <a:t>List</a:t>
                      </a:r>
                      <a:r>
                        <a:rPr lang="en-US" sz="800" b="0" i="0" u="none" strike="noStrike" noProof="0" err="1">
                          <a:effectLst/>
                          <a:latin typeface="Gulim"/>
                        </a:rPr>
                        <a:t>QaHandler</a:t>
                      </a:r>
                      <a:endParaRPr lang="en-US" sz="800" b="0" i="0" u="none" strike="noStrike" err="1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sz="800" b="0" i="0" u="none" strike="noStrike" noProof="0">
                          <a:effectLst/>
                          <a:latin typeface="Gulim"/>
                          <a:ea typeface="Gulim"/>
                        </a:rPr>
                        <a:t>질문 게시글 목록 조회 </a:t>
                      </a:r>
                      <a:r>
                        <a:rPr lang="ko-KR" altLang="en-US" sz="800" b="0" i="0" u="none" strike="noStrike" noProof="0">
                          <a:effectLst/>
                          <a:latin typeface="Gulim"/>
                          <a:ea typeface="Gulim"/>
                        </a:rPr>
                        <a:t>클래스</a:t>
                      </a:r>
                      <a:endParaRPr lang="ko-KR" sz="800" b="0" i="0" u="none" strike="noStrike" noProof="0">
                        <a:effectLst/>
                        <a:latin typeface="Gulim"/>
                        <a:ea typeface="Gulim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56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err="1">
                          <a:effectLst/>
                          <a:latin typeface="굴림"/>
                        </a:rPr>
                        <a:t>InsertCmtHandler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댓글을 등록하는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57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err="1">
                          <a:effectLst/>
                          <a:latin typeface="굴림"/>
                        </a:rPr>
                        <a:t>Update</a:t>
                      </a:r>
                      <a:r>
                        <a:rPr lang="en-US" sz="800" b="0" i="0" u="none" strike="noStrike" noProof="0" err="1">
                          <a:effectLst/>
                          <a:latin typeface="Gulim"/>
                        </a:rPr>
                        <a:t>CmtHandler</a:t>
                      </a:r>
                      <a:endParaRPr lang="en-US" sz="800" b="0" i="0" u="none" strike="noStrike" err="1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sz="800" b="0" i="0" u="none" strike="noStrike" noProof="0">
                          <a:effectLst/>
                          <a:latin typeface="Gulim"/>
                          <a:ea typeface="Gulim"/>
                        </a:rPr>
                        <a:t>댓글을 수정하는 클래스</a:t>
                      </a:r>
                      <a:endParaRPr lang="ko-KR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58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err="1">
                          <a:effectLst/>
                          <a:latin typeface="굴림"/>
                        </a:rPr>
                        <a:t>Delete</a:t>
                      </a:r>
                      <a:r>
                        <a:rPr lang="en-US" sz="800" b="0" i="0" u="none" strike="noStrike" noProof="0" err="1">
                          <a:effectLst/>
                          <a:latin typeface="Gulim"/>
                        </a:rPr>
                        <a:t>CmtHandler</a:t>
                      </a:r>
                      <a:endParaRPr lang="en-US" sz="800" b="0" i="0" u="none" strike="noStrike" err="1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sz="800" b="0" i="0" u="none" strike="noStrike" noProof="0">
                          <a:effectLst/>
                          <a:latin typeface="Gulim"/>
                          <a:ea typeface="Gulim"/>
                        </a:rPr>
                        <a:t>댓글을 삭제하는 클래스</a:t>
                      </a:r>
                      <a:endParaRPr lang="ko-KR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59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err="1">
                          <a:effectLst/>
                          <a:latin typeface="굴림"/>
                        </a:rPr>
                        <a:t>List</a:t>
                      </a:r>
                      <a:r>
                        <a:rPr lang="en-US" sz="800" b="0" i="0" u="none" strike="noStrike" noProof="0" err="1">
                          <a:effectLst/>
                          <a:latin typeface="Gulim"/>
                        </a:rPr>
                        <a:t>CmtHandler</a:t>
                      </a:r>
                      <a:endParaRPr lang="en-US" sz="800" b="0" i="0" u="none" strike="noStrike" err="1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댓글 목록 조회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60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err="1">
                          <a:effectLst/>
                          <a:latin typeface="굴림"/>
                        </a:rPr>
                        <a:t>InsertItemHandler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아이템을 등록하는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61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err="1">
                          <a:effectLst/>
                          <a:latin typeface="굴림"/>
                        </a:rPr>
                        <a:t>Update</a:t>
                      </a:r>
                      <a:r>
                        <a:rPr lang="en-US" sz="800" b="0" i="0" u="none" strike="noStrike" noProof="0" err="1">
                          <a:effectLst/>
                          <a:latin typeface="Gulim"/>
                        </a:rPr>
                        <a:t>ItemHandler</a:t>
                      </a:r>
                      <a:endParaRPr lang="en-US" sz="800" b="0" i="0" u="none" strike="noStrike" err="1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sz="800" b="0" i="0" u="none" strike="noStrike" noProof="0">
                          <a:effectLst/>
                          <a:latin typeface="Gulim"/>
                          <a:ea typeface="Gulim"/>
                        </a:rPr>
                        <a:t>아이템을 수정하는 클래스</a:t>
                      </a:r>
                      <a:endParaRPr lang="ko-KR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62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err="1">
                          <a:effectLst/>
                          <a:latin typeface="굴림"/>
                        </a:rPr>
                        <a:t>Delete</a:t>
                      </a:r>
                      <a:r>
                        <a:rPr lang="en-US" sz="800" b="0" i="0" u="none" strike="noStrike" noProof="0" err="1">
                          <a:effectLst/>
                          <a:latin typeface="Gulim"/>
                        </a:rPr>
                        <a:t>ItemHandler</a:t>
                      </a:r>
                      <a:endParaRPr lang="en-US" sz="800" b="0" i="0" u="none" strike="noStrike" err="1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sz="800" b="0" i="0" u="none" strike="noStrike" noProof="0">
                          <a:effectLst/>
                          <a:latin typeface="Gulim"/>
                          <a:ea typeface="Gulim"/>
                        </a:rPr>
                        <a:t>아이템을 </a:t>
                      </a:r>
                      <a:r>
                        <a:rPr lang="ko-KR" altLang="en-US" sz="800" b="0" i="0" u="none" strike="noStrike" noProof="0">
                          <a:effectLst/>
                          <a:latin typeface="Gulim"/>
                          <a:ea typeface="Gulim"/>
                        </a:rPr>
                        <a:t>삭제하는</a:t>
                      </a:r>
                      <a:r>
                        <a:rPr lang="ko-KR" sz="800" b="0" i="0" u="none" strike="noStrike" noProof="0">
                          <a:effectLst/>
                          <a:latin typeface="Gulim"/>
                          <a:ea typeface="Gulim"/>
                        </a:rPr>
                        <a:t> 클래스</a:t>
                      </a:r>
                      <a:endParaRPr lang="ko-KR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63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err="1">
                          <a:effectLst/>
                          <a:latin typeface="굴림"/>
                        </a:rPr>
                        <a:t>Select</a:t>
                      </a:r>
                      <a:r>
                        <a:rPr lang="en-US" sz="800" b="0" i="0" u="none" strike="noStrike" noProof="0" err="1">
                          <a:effectLst/>
                          <a:latin typeface="Gulim"/>
                        </a:rPr>
                        <a:t>ItemHandler</a:t>
                      </a:r>
                      <a:endParaRPr lang="en-US" sz="800" b="0" i="0" u="none" strike="noStrike" err="1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sz="800" b="0" i="0" u="none" strike="noStrike" noProof="0">
                          <a:effectLst/>
                          <a:latin typeface="Gulim"/>
                          <a:ea typeface="Gulim"/>
                        </a:rPr>
                        <a:t>아이템을 </a:t>
                      </a:r>
                      <a:r>
                        <a:rPr lang="ko-KR" altLang="en-US" sz="800" b="0" i="0" u="none" strike="noStrike" noProof="0">
                          <a:effectLst/>
                          <a:latin typeface="Gulim"/>
                          <a:ea typeface="Gulim"/>
                        </a:rPr>
                        <a:t>조회하는</a:t>
                      </a:r>
                      <a:r>
                        <a:rPr lang="ko-KR" sz="800" b="0" i="0" u="none" strike="noStrike" noProof="0">
                          <a:effectLst/>
                          <a:latin typeface="Gulim"/>
                          <a:ea typeface="Gulim"/>
                        </a:rPr>
                        <a:t> 클래스</a:t>
                      </a:r>
                      <a:endParaRPr lang="ko-KR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64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err="1">
                          <a:effectLst/>
                          <a:latin typeface="굴림"/>
                        </a:rPr>
                        <a:t>Search</a:t>
                      </a:r>
                      <a:r>
                        <a:rPr lang="en-US" sz="800" b="0" i="0" u="none" strike="noStrike" noProof="0" err="1">
                          <a:effectLst/>
                          <a:latin typeface="Gulim"/>
                        </a:rPr>
                        <a:t>ItemHandler</a:t>
                      </a:r>
                      <a:endParaRPr lang="en-US" sz="800" b="0" i="0" u="none" strike="noStrike" err="1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sz="800" b="0" i="0" u="none" strike="noStrike" noProof="0">
                          <a:effectLst/>
                          <a:latin typeface="Gulim"/>
                          <a:ea typeface="Gulim"/>
                        </a:rPr>
                        <a:t>아이템을 </a:t>
                      </a:r>
                      <a:r>
                        <a:rPr lang="ko-KR" altLang="en-US" sz="800" b="0" i="0" u="none" strike="noStrike" noProof="0">
                          <a:effectLst/>
                          <a:latin typeface="Gulim"/>
                          <a:ea typeface="Gulim"/>
                        </a:rPr>
                        <a:t>검색하는</a:t>
                      </a:r>
                      <a:r>
                        <a:rPr lang="ko-KR" sz="800" b="0" i="0" u="none" strike="noStrike" noProof="0">
                          <a:effectLst/>
                          <a:latin typeface="Gulim"/>
                          <a:ea typeface="Gulim"/>
                        </a:rPr>
                        <a:t> 클래스</a:t>
                      </a:r>
                      <a:endParaRPr lang="ko-KR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65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err="1">
                          <a:effectLst/>
                          <a:latin typeface="굴림"/>
                        </a:rPr>
                        <a:t>Buy</a:t>
                      </a:r>
                      <a:r>
                        <a:rPr lang="en-US" sz="800" b="0" i="0" u="none" strike="noStrike" noProof="0" err="1">
                          <a:effectLst/>
                          <a:latin typeface="Gulim"/>
                        </a:rPr>
                        <a:t>ItemHandler</a:t>
                      </a:r>
                      <a:endParaRPr lang="en-US" sz="800" b="0" i="0" u="none" strike="noStrike" err="1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sz="800" b="0" i="0" u="none" strike="noStrike" noProof="0">
                          <a:effectLst/>
                          <a:latin typeface="Gulim"/>
                          <a:ea typeface="Gulim"/>
                        </a:rPr>
                        <a:t>아이템을 구매하는 클래스</a:t>
                      </a:r>
                      <a:endParaRPr lang="ko-KR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66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err="1">
                          <a:effectLst/>
                          <a:latin typeface="굴림"/>
                        </a:rPr>
                        <a:t>List</a:t>
                      </a:r>
                      <a:r>
                        <a:rPr lang="en-US" sz="800" b="0" i="0" u="none" strike="noStrike" noProof="0" err="1">
                          <a:effectLst/>
                          <a:latin typeface="Gulim"/>
                        </a:rPr>
                        <a:t>ItemHandler</a:t>
                      </a:r>
                      <a:endParaRPr lang="en-US" sz="800" b="0" i="0" u="none" strike="noStrike" err="1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아이템 목록 조회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67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err="1">
                          <a:effectLst/>
                          <a:latin typeface="굴림"/>
                        </a:rPr>
                        <a:t>InsertEventBoardHandler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이벤트 게시글을 등록하는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68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0" i="0" u="none" strike="noStrike" noProof="0" err="1">
                          <a:effectLst/>
                          <a:latin typeface="Gulim"/>
                        </a:rPr>
                        <a:t>UpdateEventBoardHandler</a:t>
                      </a:r>
                      <a:endParaRPr lang="ko-KR" altLang="en-US" err="1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sz="800" b="0" i="0" u="none" strike="noStrike" noProof="0">
                          <a:effectLst/>
                          <a:latin typeface="Gulim"/>
                          <a:ea typeface="Gulim"/>
                        </a:rPr>
                        <a:t>이벤트 게시글을 수정하는 클래스</a:t>
                      </a:r>
                      <a:endParaRPr lang="ko-KR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69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err="1">
                          <a:effectLst/>
                          <a:latin typeface="굴림"/>
                        </a:rPr>
                        <a:t>Delete</a:t>
                      </a:r>
                      <a:r>
                        <a:rPr lang="en-US" sz="800" b="0" i="0" u="none" strike="noStrike" noProof="0" err="1">
                          <a:effectLst/>
                          <a:latin typeface="Gulim"/>
                        </a:rPr>
                        <a:t>EventBoardHandler</a:t>
                      </a:r>
                      <a:endParaRPr lang="en-US" sz="800" b="0" i="0" u="none" strike="noStrike" err="1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sz="800" b="0" i="0" u="none" strike="noStrike" noProof="0">
                          <a:effectLst/>
                          <a:latin typeface="Gulim"/>
                          <a:ea typeface="Gulim"/>
                        </a:rPr>
                        <a:t>이벤트 게시글을 삭제하는 클래스</a:t>
                      </a:r>
                      <a:endParaRPr lang="ko-KR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3658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>
                <a:latin typeface="+mj-ea"/>
                <a:ea typeface="+mj-ea"/>
              </a:rPr>
              <a:t>클 </a:t>
            </a:r>
            <a:r>
              <a:rPr lang="ko-KR" altLang="en-US" err="1">
                <a:latin typeface="+mj-ea"/>
                <a:ea typeface="+mj-ea"/>
              </a:rPr>
              <a:t>래</a:t>
            </a:r>
            <a:r>
              <a:rPr lang="ko-KR" altLang="en-US">
                <a:latin typeface="+mj-ea"/>
                <a:ea typeface="+mj-ea"/>
              </a:rPr>
              <a:t> </a:t>
            </a:r>
            <a:r>
              <a:rPr lang="ko-KR" altLang="en-US" err="1">
                <a:latin typeface="+mj-ea"/>
                <a:ea typeface="+mj-ea"/>
              </a:rPr>
              <a:t>스</a:t>
            </a:r>
            <a:r>
              <a:rPr lang="ko-KR" altLang="en-US">
                <a:latin typeface="+mj-ea"/>
                <a:ea typeface="+mj-ea"/>
              </a:rPr>
              <a:t> </a:t>
            </a:r>
            <a:r>
              <a:rPr lang="en-US" altLang="ko-KR">
                <a:latin typeface="+mj-ea"/>
                <a:ea typeface="+mj-ea"/>
              </a:rPr>
              <a:t>I D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2996953" y="9503293"/>
            <a:ext cx="864096" cy="363185"/>
          </a:xfrm>
        </p:spPr>
        <p:txBody>
          <a:bodyPr/>
          <a:lstStyle/>
          <a:p>
            <a:fld id="{BACAB63F-75CA-4AB0-AADB-E1D9EC20F0D8}" type="slidenum">
              <a:rPr lang="ko-KR" altLang="en-US" smtClean="0"/>
              <a:pPr/>
              <a:t>7</a:t>
            </a:fld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795510"/>
              </p:ext>
            </p:extLst>
          </p:nvPr>
        </p:nvGraphicFramePr>
        <p:xfrm>
          <a:off x="620712" y="1496607"/>
          <a:ext cx="5616600" cy="7704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구분코드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 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70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err="1">
                          <a:effectLst/>
                          <a:latin typeface="굴림"/>
                        </a:rPr>
                        <a:t>SelectEventBoardHandler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이벤트 게시글을 조회하는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71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800" b="0" i="0" u="none" strike="noStrike" noProof="0" err="1">
                          <a:effectLst/>
                          <a:latin typeface="Gulim"/>
                        </a:rPr>
                        <a:t>ListEventBoardHandler</a:t>
                      </a:r>
                      <a:endParaRPr lang="ko-KR" err="1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sz="800" b="0" i="0" u="none" strike="noStrike" noProof="0">
                          <a:effectLst/>
                          <a:latin typeface="Gulim"/>
                          <a:ea typeface="Gulim"/>
                        </a:rPr>
                        <a:t>이벤트 게시글 목록 조회 </a:t>
                      </a:r>
                      <a:r>
                        <a:rPr lang="ko-KR" altLang="en-US" sz="800" b="0" i="0" u="none" strike="noStrike" noProof="0">
                          <a:effectLst/>
                          <a:latin typeface="Gulim"/>
                          <a:ea typeface="Gulim"/>
                        </a:rPr>
                        <a:t>클래스</a:t>
                      </a:r>
                      <a:endParaRPr lang="ko-KR" sz="800" b="0" i="0" u="none" strike="noStrike" noProof="0">
                        <a:effectLst/>
                        <a:latin typeface="Gulim"/>
                        <a:ea typeface="Gulim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72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noProof="0" err="1">
                          <a:effectLst/>
                          <a:latin typeface="Gulim"/>
                          <a:ea typeface="Gulim"/>
                        </a:rPr>
                        <a:t>InsertReportHandler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 noProof="0">
                          <a:effectLst/>
                          <a:latin typeface="Gulim"/>
                          <a:ea typeface="Gulim"/>
                        </a:rPr>
                        <a:t>신고 게시글을 등록하는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73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0" i="0" u="none" strike="noStrike" noProof="0" err="1">
                          <a:effectLst/>
                          <a:latin typeface="Gulim"/>
                        </a:rPr>
                        <a:t>DeleteReportHandler</a:t>
                      </a:r>
                      <a:endParaRPr lang="ko-KR" altLang="en-US" err="1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sz="800" b="0" i="0" u="none" strike="noStrike" noProof="0">
                          <a:effectLst/>
                          <a:latin typeface="Gulim"/>
                          <a:ea typeface="Gulim"/>
                        </a:rPr>
                        <a:t>신고 게시글을 삭제하는 클래스</a:t>
                      </a:r>
                      <a:endParaRPr lang="ko-KR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74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err="1">
                          <a:effectLst/>
                          <a:latin typeface="굴림"/>
                        </a:rPr>
                        <a:t>Select</a:t>
                      </a:r>
                      <a:r>
                        <a:rPr lang="en-US" sz="800" b="0" i="0" u="none" strike="noStrike" noProof="0" err="1">
                          <a:effectLst/>
                          <a:latin typeface="Gulim"/>
                        </a:rPr>
                        <a:t>ReportHandler</a:t>
                      </a:r>
                      <a:endParaRPr lang="en-US" sz="800" b="0" i="0" u="none" strike="noStrike" noProof="0" err="1">
                        <a:effectLst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 noProof="0">
                          <a:effectLst/>
                          <a:latin typeface="Gulim"/>
                          <a:ea typeface="Gulim"/>
                        </a:rPr>
                        <a:t>신고 게시글을 조회하는 클래스</a:t>
                      </a:r>
                      <a:endParaRPr lang="ko-KR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75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noProof="0" err="1">
                          <a:effectLst/>
                          <a:latin typeface="Gulim"/>
                        </a:rPr>
                        <a:t>ListReportHandler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sz="800" b="0" i="0" u="none" strike="noStrike" noProof="0">
                          <a:effectLst/>
                          <a:latin typeface="Gulim"/>
                          <a:ea typeface="Gulim"/>
                        </a:rPr>
                        <a:t>신고 게시글 목록 조회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76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noProof="0" err="1">
                          <a:effectLst/>
                          <a:latin typeface="Gulim"/>
                        </a:rPr>
                        <a:t>UpdateManagmentHandler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 noProof="0">
                          <a:effectLst/>
                          <a:latin typeface="Gulim"/>
                          <a:ea typeface="Gulim"/>
                        </a:rPr>
                        <a:t>회원 게시판 수정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77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noProof="0" err="1">
                          <a:effectLst/>
                          <a:latin typeface="Gulim"/>
                        </a:rPr>
                        <a:t>SelectManagmentHandler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sz="800" b="0" i="0" u="none" strike="noStrike" noProof="0">
                          <a:effectLst/>
                          <a:latin typeface="Gulim"/>
                          <a:ea typeface="Gulim"/>
                        </a:rPr>
                        <a:t>회원 게시판 </a:t>
                      </a:r>
                      <a:r>
                        <a:rPr lang="ko-KR" altLang="en-US" sz="800" b="0" i="0" u="none" strike="noStrike" noProof="0">
                          <a:effectLst/>
                          <a:latin typeface="Gulim"/>
                          <a:ea typeface="Gulim"/>
                        </a:rPr>
                        <a:t>조회</a:t>
                      </a:r>
                      <a:r>
                        <a:rPr lang="ko-KR" sz="800" b="0" i="0" u="none" strike="noStrike" noProof="0">
                          <a:effectLst/>
                          <a:latin typeface="Gulim"/>
                          <a:ea typeface="Gulim"/>
                        </a:rPr>
                        <a:t> 클래스</a:t>
                      </a:r>
                      <a:endParaRPr lang="ko-KR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78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0" i="0" u="none" strike="noStrike" noProof="0" err="1">
                          <a:effectLst/>
                          <a:latin typeface="Gulim"/>
                        </a:rPr>
                        <a:t>ManagementHandler</a:t>
                      </a:r>
                      <a:endParaRPr lang="ko-KR" altLang="en-US" err="1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sz="800" b="0" i="0" u="none" strike="noStrike" noProof="0">
                          <a:effectLst/>
                          <a:latin typeface="Gulim"/>
                          <a:ea typeface="Gulim"/>
                        </a:rPr>
                        <a:t>회원 게시판 목록 </a:t>
                      </a:r>
                      <a:r>
                        <a:rPr lang="ko-KR" altLang="en-US" sz="800" b="0" i="0" u="none" strike="noStrike" noProof="0">
                          <a:effectLst/>
                          <a:latin typeface="Gulim"/>
                          <a:ea typeface="Gulim"/>
                        </a:rPr>
                        <a:t>조회</a:t>
                      </a:r>
                      <a:r>
                        <a:rPr lang="ko-KR" sz="800" b="0" i="0" u="none" strike="noStrike" noProof="0">
                          <a:effectLst/>
                          <a:latin typeface="Gulim"/>
                          <a:ea typeface="Gulim"/>
                        </a:rPr>
                        <a:t> 클래스</a:t>
                      </a:r>
                      <a:endParaRPr lang="ko-KR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79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err="1">
                          <a:effectLst/>
                          <a:latin typeface="굴림"/>
                        </a:rPr>
                        <a:t>GameController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게임내 채팅 및 데이터 관리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80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noProof="0" err="1">
                          <a:effectLst/>
                          <a:latin typeface="Gulim"/>
                        </a:rPr>
                        <a:t>GameEnterHandler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sz="800" b="0" i="0" u="none" strike="noStrike" noProof="0">
                          <a:effectLst/>
                          <a:latin typeface="Gulim"/>
                          <a:ea typeface="Gulim"/>
                        </a:rPr>
                        <a:t>게임 입장 가능 여부 체크 </a:t>
                      </a:r>
                      <a:r>
                        <a:rPr lang="ko-KR" altLang="en-US" sz="800" b="0" i="0" u="none" strike="noStrike" noProof="0">
                          <a:effectLst/>
                          <a:latin typeface="Gulim"/>
                          <a:ea typeface="Gulim"/>
                        </a:rPr>
                        <a:t>클래스</a:t>
                      </a:r>
                      <a:endParaRPr lang="ko-KR" sz="800" b="0" i="0" u="none" strike="noStrike" noProof="0">
                        <a:effectLst/>
                        <a:latin typeface="Gulim"/>
                        <a:ea typeface="Gulim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81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noProof="0" err="1">
                          <a:effectLst/>
                          <a:latin typeface="Gulim"/>
                        </a:rPr>
                        <a:t>GameMainHandler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sz="800" b="0" i="0" u="none" strike="noStrike" noProof="0">
                          <a:effectLst/>
                          <a:latin typeface="Gulim"/>
                          <a:ea typeface="Gulim"/>
                        </a:rPr>
                        <a:t>게임 </a:t>
                      </a:r>
                      <a:r>
                        <a:rPr lang="ko-KR" sz="800" b="0" i="0" u="none" strike="noStrike" noProof="0" err="1">
                          <a:effectLst/>
                          <a:latin typeface="Gulim"/>
                          <a:ea typeface="Gulim"/>
                        </a:rPr>
                        <a:t>테마별</a:t>
                      </a:r>
                      <a:r>
                        <a:rPr lang="ko-KR" sz="800" b="0" i="0" u="none" strike="noStrike" noProof="0">
                          <a:effectLst/>
                          <a:latin typeface="Gulim"/>
                          <a:ea typeface="Gulim"/>
                        </a:rPr>
                        <a:t> 화면 전환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82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noProof="0" err="1">
                          <a:effectLst/>
                          <a:latin typeface="Gulim"/>
                        </a:rPr>
                        <a:t>GameViewHandler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게임내 화면 전환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83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err="1">
                          <a:effectLst/>
                          <a:latin typeface="굴림"/>
                        </a:rPr>
                        <a:t>GameStatusHandler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게임내 상태 변화 관리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84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noProof="0" err="1">
                          <a:effectLst/>
                          <a:latin typeface="Gulim"/>
                        </a:rPr>
                        <a:t>GameEndHandler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sz="800" b="0" i="0" u="none" strike="noStrike" noProof="0">
                          <a:effectLst/>
                          <a:latin typeface="Gulim"/>
                          <a:ea typeface="Gulim"/>
                        </a:rPr>
                        <a:t>게임 종료 화면 관리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85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noProof="0" err="1">
                          <a:effectLst/>
                          <a:latin typeface="Gulim"/>
                        </a:rPr>
                        <a:t>PlaytimeHandler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sz="800" b="0" i="0" u="none" strike="noStrike" noProof="0">
                          <a:effectLst/>
                          <a:latin typeface="Gulim"/>
                          <a:ea typeface="Gulim"/>
                        </a:rPr>
                        <a:t>게임 </a:t>
                      </a:r>
                      <a:r>
                        <a:rPr lang="ko-KR" sz="800" b="0" i="0" u="none" strike="noStrike" noProof="0" err="1">
                          <a:effectLst/>
                          <a:latin typeface="Gulim"/>
                          <a:ea typeface="Gulim"/>
                        </a:rPr>
                        <a:t>종료시</a:t>
                      </a:r>
                      <a:r>
                        <a:rPr lang="ko-KR" sz="800" b="0" i="0" u="none" strike="noStrike" noProof="0">
                          <a:effectLst/>
                          <a:latin typeface="Gulim"/>
                          <a:ea typeface="Gulim"/>
                        </a:rPr>
                        <a:t> 플레이기록을 조회하는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86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noProof="0" err="1">
                          <a:effectLst/>
                          <a:latin typeface="Gulim"/>
                        </a:rPr>
                        <a:t>PlaytimeInsertHandler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sz="800" b="0" i="0" u="none" strike="noStrike" noProof="0">
                          <a:effectLst/>
                          <a:latin typeface="Gulim"/>
                          <a:ea typeface="Gulim"/>
                        </a:rPr>
                        <a:t>게임 </a:t>
                      </a:r>
                      <a:r>
                        <a:rPr lang="ko-KR" sz="800" b="0" i="0" u="none" strike="noStrike" noProof="0" err="1">
                          <a:effectLst/>
                          <a:latin typeface="Gulim"/>
                          <a:ea typeface="Gulim"/>
                        </a:rPr>
                        <a:t>종료시</a:t>
                      </a:r>
                      <a:r>
                        <a:rPr lang="ko-KR" sz="800" b="0" i="0" u="none" strike="noStrike" noProof="0">
                          <a:effectLst/>
                          <a:latin typeface="Gulim"/>
                          <a:ea typeface="Gulim"/>
                        </a:rPr>
                        <a:t> 플레이기록을 추가하는</a:t>
                      </a:r>
                      <a:r>
                        <a:rPr lang="ko-KR" altLang="en-US" sz="800" b="0" i="0" u="none" strike="noStrike" noProof="0">
                          <a:effectLst/>
                          <a:latin typeface="Gulim"/>
                          <a:ea typeface="Gulim"/>
                        </a:rPr>
                        <a:t> 클래스</a:t>
                      </a:r>
                      <a:endParaRPr lang="ko-KR" sz="800" b="0" i="0" u="none" strike="noStrike" noProof="0">
                        <a:effectLst/>
                        <a:latin typeface="Gulim"/>
                        <a:ea typeface="Gulim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87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noProof="0" err="1">
                          <a:effectLst/>
                          <a:latin typeface="Gulim"/>
                        </a:rPr>
                        <a:t>InsertItemHandler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sz="800" b="0" i="0" u="none" strike="noStrike" noProof="0">
                          <a:effectLst/>
                          <a:latin typeface="Gulim"/>
                          <a:ea typeface="Gulim"/>
                        </a:rPr>
                        <a:t>게임내 인벤토리 </a:t>
                      </a:r>
                      <a:r>
                        <a:rPr lang="ko-KR" altLang="en-US" sz="800" b="0" i="0" u="none" strike="noStrike" noProof="0">
                          <a:effectLst/>
                          <a:latin typeface="Gulim"/>
                          <a:ea typeface="Gulim"/>
                        </a:rPr>
                        <a:t>데이터를 추가하는 클래스</a:t>
                      </a:r>
                      <a:endParaRPr lang="ko-KR" sz="800" b="0" i="0" u="none" strike="noStrike" noProof="0">
                        <a:effectLst/>
                        <a:latin typeface="Gulim"/>
                        <a:ea typeface="Gulim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88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0" i="0" u="none" strike="noStrike" noProof="0" err="1">
                          <a:effectLst/>
                          <a:latin typeface="Gulim"/>
                        </a:rPr>
                        <a:t>ReadItemHandler</a:t>
                      </a:r>
                      <a:endParaRPr lang="ko-KR" altLang="en-US" err="1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 noProof="0">
                          <a:effectLst/>
                          <a:latin typeface="Gulim"/>
                          <a:ea typeface="Gulim"/>
                        </a:rPr>
                        <a:t>게임내 인벤토리 데이터를 조회하는 클래스</a:t>
                      </a:r>
                      <a:endParaRPr lang="ko-KR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89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0" i="0" u="none" strike="noStrike" noProof="0" err="1">
                          <a:effectLst/>
                          <a:latin typeface="Gulim"/>
                        </a:rPr>
                        <a:t>DeleteItemHandler</a:t>
                      </a:r>
                      <a:endParaRPr lang="ko-KR" altLang="en-US" err="1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sz="800" b="0" i="0" u="none" strike="noStrike" noProof="0">
                          <a:effectLst/>
                          <a:latin typeface="Gulim"/>
                          <a:ea typeface="Gulim"/>
                        </a:rPr>
                        <a:t>게임내 인벤토리 데이터를 삭제하는 클래스</a:t>
                      </a:r>
                      <a:endParaRPr lang="ko-KR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90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err="1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91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altLang="ko-KR" sz="800" b="0" i="0" u="none" strike="noStrike" noProof="0">
                        <a:effectLst/>
                        <a:latin typeface="Gulim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sz="800" b="0" i="0" u="none" strike="noStrike" noProof="0">
                        <a:effectLst/>
                        <a:latin typeface="Gulim"/>
                        <a:ea typeface="Gulim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92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noProof="0">
                        <a:effectLst/>
                        <a:latin typeface="Gulim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sz="800" b="0" i="0" u="none" strike="noStrike" noProof="0">
                        <a:effectLst/>
                        <a:latin typeface="Gulim"/>
                        <a:ea typeface="Gulim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96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>
                <a:latin typeface="+mn-ea"/>
                <a:ea typeface="+mn-ea"/>
              </a:rPr>
              <a:t>목          차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2996953" y="9503293"/>
            <a:ext cx="864096" cy="363185"/>
          </a:xfrm>
        </p:spPr>
        <p:txBody>
          <a:bodyPr/>
          <a:lstStyle/>
          <a:p>
            <a:fld id="{BACAB63F-75CA-4AB0-AADB-E1D9EC20F0D8}" type="slidenum">
              <a:rPr lang="ko-KR" altLang="en-US" smtClean="0"/>
              <a:pPr/>
              <a:t>8</a:t>
            </a:fld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954719" y="1847257"/>
            <a:ext cx="5314796" cy="241980"/>
            <a:chOff x="806642" y="1928664"/>
            <a:chExt cx="5430670" cy="349526"/>
          </a:xfrm>
        </p:grpSpPr>
        <p:sp>
          <p:nvSpPr>
            <p:cNvPr id="30" name="TextBox 29"/>
            <p:cNvSpPr txBox="1"/>
            <p:nvPr/>
          </p:nvSpPr>
          <p:spPr>
            <a:xfrm>
              <a:off x="806642" y="1928664"/>
              <a:ext cx="2503212" cy="34952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36000" rIns="144000" bIns="36000" rtlCol="0">
              <a:spAutoFit/>
            </a:bodyPr>
            <a:lstStyle/>
            <a:p>
              <a:r>
                <a:rPr lang="en-US" altLang="ko-KR" sz="1100">
                  <a:latin typeface="+mn-ea"/>
                </a:rPr>
                <a:t>1.1 </a:t>
              </a:r>
              <a:r>
                <a:rPr lang="ko-KR" altLang="en-US" sz="1100" err="1">
                  <a:latin typeface="+mn-ea"/>
                </a:rPr>
                <a:t>유틸</a:t>
              </a:r>
              <a:endParaRPr lang="en-US" altLang="ko-KR" sz="1100">
                <a:latin typeface="+mn-ea"/>
              </a:endParaRPr>
            </a:p>
          </p:txBody>
        </p:sp>
        <p:cxnSp>
          <p:nvCxnSpPr>
            <p:cNvPr id="31" name="직선 연결선 30"/>
            <p:cNvCxnSpPr>
              <a:stCxn id="30" idx="3"/>
              <a:endCxn id="32" idx="1"/>
            </p:cNvCxnSpPr>
            <p:nvPr/>
          </p:nvCxnSpPr>
          <p:spPr>
            <a:xfrm>
              <a:off x="3309854" y="2103427"/>
              <a:ext cx="2663116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972970" y="1928664"/>
              <a:ext cx="264342" cy="3495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44000" tIns="36000" rIns="36000" bIns="36000" rtlCol="0" anchor="t">
              <a:spAutoFit/>
            </a:bodyPr>
            <a:lstStyle/>
            <a:p>
              <a:pPr algn="r"/>
              <a:r>
                <a:rPr lang="en-US" altLang="ko-KR" sz="1100">
                  <a:latin typeface="맑은 고딕"/>
                  <a:ea typeface="맑은 고딕"/>
                </a:rPr>
                <a:t>9</a:t>
              </a:r>
              <a:endParaRPr lang="ko-KR" altLang="en-US" sz="1100">
                <a:latin typeface="+mn-ea"/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704530" y="1424608"/>
            <a:ext cx="11366917" cy="1545598"/>
            <a:chOff x="620688" y="1928664"/>
            <a:chExt cx="11411452" cy="2232526"/>
          </a:xfrm>
        </p:grpSpPr>
        <p:sp>
          <p:nvSpPr>
            <p:cNvPr id="74" name="TextBox 73"/>
            <p:cNvSpPr txBox="1"/>
            <p:nvPr/>
          </p:nvSpPr>
          <p:spPr>
            <a:xfrm>
              <a:off x="620688" y="1928664"/>
              <a:ext cx="1584156" cy="3495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144000" bIns="36000" rtlCol="0" anchor="t">
              <a:spAutoFit/>
            </a:bodyPr>
            <a:lstStyle/>
            <a:p>
              <a:r>
                <a:rPr lang="en-US" altLang="ko-KR" sz="1100" b="1">
                  <a:latin typeface="맑은 고딕"/>
                  <a:ea typeface="맑은 고딕"/>
                </a:rPr>
                <a:t>1. </a:t>
              </a:r>
              <a:r>
                <a:rPr lang="ko-KR" altLang="en-US" sz="1100" b="1" err="1">
                  <a:latin typeface="맑은 고딕"/>
                  <a:ea typeface="맑은 고딕"/>
                </a:rPr>
                <a:t>방탈출</a:t>
              </a:r>
              <a:r>
                <a:rPr lang="ko-KR" altLang="en-US" sz="1100" b="1">
                  <a:latin typeface="맑은 고딕"/>
                  <a:ea typeface="맑은 고딕"/>
                </a:rPr>
                <a:t> 웹 홈페이지</a:t>
              </a:r>
            </a:p>
          </p:txBody>
        </p:sp>
        <p:cxnSp>
          <p:nvCxnSpPr>
            <p:cNvPr id="75" name="직선 연결선 74"/>
            <p:cNvCxnSpPr>
              <a:endCxn id="76" idx="1"/>
            </p:cNvCxnSpPr>
            <p:nvPr/>
          </p:nvCxnSpPr>
          <p:spPr>
            <a:xfrm>
              <a:off x="8202813" y="4161190"/>
              <a:ext cx="3829327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5972769" y="1928664"/>
              <a:ext cx="264543" cy="3495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44000" tIns="36000" rIns="36000" bIns="36000" rtlCol="0" anchor="t">
              <a:spAutoFit/>
            </a:bodyPr>
            <a:lstStyle/>
            <a:p>
              <a:pPr algn="r"/>
              <a:r>
                <a:rPr lang="en-US" altLang="ko-KR" sz="1100" b="1">
                  <a:latin typeface="맑은 고딕"/>
                  <a:ea typeface="맑은 고딕"/>
                </a:rPr>
                <a:t>9</a:t>
              </a:r>
              <a:endParaRPr lang="ko-KR" altLang="en-US" sz="1100" b="1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954719" y="2136634"/>
            <a:ext cx="244980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144000" bIns="36000" rtlCol="0">
            <a:spAutoFit/>
          </a:bodyPr>
          <a:lstStyle/>
          <a:p>
            <a:r>
              <a:rPr lang="en-US" altLang="ko-KR" sz="1100">
                <a:latin typeface="+mn-ea"/>
              </a:rPr>
              <a:t>1.2 VO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54719" y="2379475"/>
            <a:ext cx="244980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144000" bIns="36000" rtlCol="0">
            <a:spAutoFit/>
          </a:bodyPr>
          <a:lstStyle/>
          <a:p>
            <a:r>
              <a:rPr lang="en-US" altLang="ko-KR" sz="1100">
                <a:latin typeface="+mn-ea"/>
              </a:rPr>
              <a:t>1.3 </a:t>
            </a:r>
            <a:r>
              <a:rPr lang="ko-KR" altLang="en-US" sz="1100">
                <a:latin typeface="+mn-ea"/>
              </a:rPr>
              <a:t>초기화면</a:t>
            </a:r>
            <a:endParaRPr lang="en-US" altLang="ko-KR" sz="110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4719" y="2113366"/>
            <a:ext cx="244980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144000" bIns="36000" rtlCol="0">
            <a:spAutoFit/>
          </a:bodyPr>
          <a:lstStyle/>
          <a:p>
            <a:r>
              <a:rPr lang="en-US" altLang="ko-KR" sz="1100">
                <a:latin typeface="+mn-ea"/>
              </a:rPr>
              <a:t>1.2 VO</a:t>
            </a:r>
            <a:r>
              <a:rPr lang="ko-KR" altLang="en-US" sz="1100">
                <a:latin typeface="+mn-ea"/>
              </a:rPr>
              <a:t>정의</a:t>
            </a:r>
            <a:endParaRPr lang="en-US" altLang="ko-KR" sz="1100"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54719" y="2645584"/>
            <a:ext cx="244980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144000" bIns="36000" rtlCol="0" anchor="t">
            <a:spAutoFit/>
          </a:bodyPr>
          <a:lstStyle/>
          <a:p>
            <a:r>
              <a:rPr lang="en-US" altLang="ko-KR" sz="1100">
                <a:latin typeface="맑은 고딕"/>
                <a:ea typeface="맑은 고딕"/>
              </a:rPr>
              <a:t>1.4 마이페이지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54719" y="3177802"/>
            <a:ext cx="244980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144000" bIns="36000" rtlCol="0" anchor="t">
            <a:spAutoFit/>
          </a:bodyPr>
          <a:lstStyle/>
          <a:p>
            <a:r>
              <a:rPr lang="en-US" altLang="ko-KR" sz="1100">
                <a:latin typeface="맑은 고딕"/>
                <a:ea typeface="맑은 고딕"/>
              </a:rPr>
              <a:t>1.6 </a:t>
            </a:r>
            <a:r>
              <a:rPr lang="ko-KR" altLang="en-US" sz="1100">
                <a:latin typeface="맑은 고딕"/>
                <a:ea typeface="맑은 고딕"/>
              </a:rPr>
              <a:t>마이페이지</a:t>
            </a:r>
            <a:endParaRPr lang="en-US" altLang="ko-KR" sz="1100">
              <a:latin typeface="맑은 고딕"/>
              <a:ea typeface="맑은 고딕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54719" y="2911693"/>
            <a:ext cx="244980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144000" bIns="36000" rtlCol="0" anchor="t">
            <a:spAutoFit/>
          </a:bodyPr>
          <a:lstStyle/>
          <a:p>
            <a:r>
              <a:rPr lang="en-US" altLang="ko-KR" sz="1100">
                <a:latin typeface="맑은 고딕"/>
                <a:ea typeface="맑은 고딕"/>
              </a:rPr>
              <a:t>1.5 </a:t>
            </a:r>
            <a:r>
              <a:rPr lang="ko-KR" altLang="en-US" sz="1100">
                <a:latin typeface="맑은 고딕"/>
                <a:ea typeface="맑은 고딕"/>
              </a:rPr>
              <a:t>회원가입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54719" y="3443911"/>
            <a:ext cx="244980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144000" bIns="36000" rtlCol="0">
            <a:spAutoFit/>
          </a:bodyPr>
          <a:lstStyle/>
          <a:p>
            <a:r>
              <a:rPr lang="en-US" altLang="ko-KR" sz="1100">
                <a:latin typeface="+mn-ea"/>
              </a:rPr>
              <a:t>1.7 </a:t>
            </a:r>
            <a:r>
              <a:rPr lang="ko-KR" altLang="en-US" sz="1100">
                <a:latin typeface="+mn-ea"/>
              </a:rPr>
              <a:t>게시판</a:t>
            </a:r>
            <a:endParaRPr lang="en-US" altLang="ko-KR" sz="1100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4719" y="3710020"/>
            <a:ext cx="244980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144000" bIns="36000" rtlCol="0">
            <a:spAutoFit/>
          </a:bodyPr>
          <a:lstStyle/>
          <a:p>
            <a:r>
              <a:rPr lang="en-US" altLang="ko-KR" sz="1100">
                <a:latin typeface="+mn-ea"/>
              </a:rPr>
              <a:t>1.8 </a:t>
            </a:r>
            <a:r>
              <a:rPr lang="ko-KR" altLang="en-US" sz="1100">
                <a:latin typeface="+mn-ea"/>
              </a:rPr>
              <a:t>게임</a:t>
            </a:r>
            <a:endParaRPr lang="en-US" altLang="ko-KR" sz="11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233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>
                <a:latin typeface="+mn-ea"/>
                <a:ea typeface="+mn-ea"/>
              </a:rPr>
              <a:t>1. </a:t>
            </a:r>
            <a:r>
              <a:rPr lang="ko-KR" altLang="en-US">
                <a:latin typeface="+mn-ea"/>
                <a:ea typeface="+mn-ea"/>
              </a:rPr>
              <a:t>업무명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2996953" y="9503293"/>
            <a:ext cx="864096" cy="363185"/>
          </a:xfrm>
        </p:spPr>
        <p:txBody>
          <a:bodyPr/>
          <a:lstStyle/>
          <a:p>
            <a:fld id="{BACAB63F-75CA-4AB0-AADB-E1D9EC20F0D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20689" y="1352601"/>
            <a:ext cx="5616575" cy="33361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1400" kern="1200" spc="0">
                <a:solidFill>
                  <a:schemeClr val="tx1">
                    <a:alpha val="99000"/>
                  </a:schemeClr>
                </a:solidFill>
                <a:latin typeface="Rix고딕 B" pitchFamily="18" charset="-127"/>
                <a:ea typeface="Rix고딕 B" pitchFamily="18" charset="-127"/>
                <a:cs typeface="+mn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200" b="1">
                <a:latin typeface="+mn-ea"/>
                <a:ea typeface="+mn-ea"/>
              </a:rPr>
              <a:t>1.1 </a:t>
            </a:r>
            <a:r>
              <a:rPr lang="ko-KR" altLang="en-US" sz="1200" b="1" err="1">
                <a:latin typeface="+mn-ea"/>
                <a:ea typeface="+mn-ea"/>
              </a:rPr>
              <a:t>유틸</a:t>
            </a:r>
            <a:endParaRPr lang="en-US" altLang="ko-KR" sz="1200" b="1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0689" y="2144688"/>
            <a:ext cx="5616575" cy="720251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20688" y="1775540"/>
            <a:ext cx="5616575" cy="33361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1400" kern="1200" spc="0">
                <a:solidFill>
                  <a:schemeClr val="tx1">
                    <a:alpha val="99000"/>
                  </a:schemeClr>
                </a:solidFill>
                <a:latin typeface="Rix고딕 B" pitchFamily="18" charset="-127"/>
                <a:ea typeface="Rix고딕 B" pitchFamily="18" charset="-127"/>
                <a:cs typeface="+mn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200" b="1">
                <a:latin typeface="+mn-ea"/>
                <a:ea typeface="+mn-ea"/>
              </a:rPr>
              <a:t>1.1.1 </a:t>
            </a:r>
            <a:r>
              <a:rPr lang="ko-KR" altLang="en-US" sz="1200" err="1">
                <a:latin typeface="+mn-ea"/>
              </a:rPr>
              <a:t>유틸</a:t>
            </a:r>
            <a:endParaRPr lang="en-US" altLang="ko-KR" sz="1200" b="1">
              <a:latin typeface="+mn-ea"/>
              <a:ea typeface="+mn-ea"/>
            </a:endParaRPr>
          </a:p>
        </p:txBody>
      </p:sp>
      <p:pic>
        <p:nvPicPr>
          <p:cNvPr id="7" name="그림 9">
            <a:extLst>
              <a:ext uri="{FF2B5EF4-FFF2-40B4-BE49-F238E27FC236}">
                <a16:creationId xmlns:a16="http://schemas.microsoft.com/office/drawing/2014/main" id="{75595EB6-97A8-41F7-BE46-6BC18B351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" y="2141902"/>
            <a:ext cx="5905500" cy="728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107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A4 용지(210x297mm)</PresentationFormat>
  <Slides>18</Slides>
  <Notes>0</Notes>
  <HiddenSlides>0</HiddenSlide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0" baseType="lpstr">
      <vt:lpstr>Office 테마</vt:lpstr>
      <vt:lpstr>1_Office 테마</vt:lpstr>
      <vt:lpstr>설계클래스 다이어그램</vt:lpstr>
      <vt:lpstr>검 토 이 력</vt:lpstr>
      <vt:lpstr>제 · 개 정  이 력</vt:lpstr>
      <vt:lpstr>클 래 스 I D</vt:lpstr>
      <vt:lpstr>클 래 스 I D</vt:lpstr>
      <vt:lpstr>클 래 스 I D</vt:lpstr>
      <vt:lpstr>클 래 스 I D</vt:lpstr>
      <vt:lpstr>목          차</vt:lpstr>
      <vt:lpstr>1. 업무명</vt:lpstr>
      <vt:lpstr>1. 업무명</vt:lpstr>
      <vt:lpstr>1. 업무명</vt:lpstr>
      <vt:lpstr>1. 업무명</vt:lpstr>
      <vt:lpstr>1. 업무명</vt:lpstr>
      <vt:lpstr>1. 업무명</vt:lpstr>
      <vt:lpstr>1. 업무명</vt:lpstr>
      <vt:lpstr>1. 업무명</vt:lpstr>
      <vt:lpstr>1. 업무명</vt:lpstr>
      <vt:lpstr>1. 업무명</vt:lpstr>
    </vt:vector>
  </TitlesOfParts>
  <Company>auney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김호경</dc:creator>
  <cp:revision>44</cp:revision>
  <dcterms:created xsi:type="dcterms:W3CDTF">2011-07-13T09:07:00Z</dcterms:created>
  <dcterms:modified xsi:type="dcterms:W3CDTF">2021-02-02T09:41:19Z</dcterms:modified>
</cp:coreProperties>
</file>