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8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AC38-D175-49F6-8337-436BC29EEF8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7957-ADA2-433C-BBD3-AB3BB7B7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4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AC38-D175-49F6-8337-436BC29EEF8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7957-ADA2-433C-BBD3-AB3BB7B7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0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AC38-D175-49F6-8337-436BC29EEF8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7957-ADA2-433C-BBD3-AB3BB7B7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AC38-D175-49F6-8337-436BC29EEF8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7957-ADA2-433C-BBD3-AB3BB7B7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75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AC38-D175-49F6-8337-436BC29EEF8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7957-ADA2-433C-BBD3-AB3BB7B7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AC38-D175-49F6-8337-436BC29EEF8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7957-ADA2-433C-BBD3-AB3BB7B7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AC38-D175-49F6-8337-436BC29EEF8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7957-ADA2-433C-BBD3-AB3BB7B7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0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AC38-D175-49F6-8337-436BC29EEF8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7957-ADA2-433C-BBD3-AB3BB7B7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2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AC38-D175-49F6-8337-436BC29EEF8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7957-ADA2-433C-BBD3-AB3BB7B7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0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AC38-D175-49F6-8337-436BC29EEF8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7957-ADA2-433C-BBD3-AB3BB7B7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9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AC38-D175-49F6-8337-436BC29EEF8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7957-ADA2-433C-BBD3-AB3BB7B7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96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AC38-D175-49F6-8337-436BC29EEF8F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7957-ADA2-433C-BBD3-AB3BB7B74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0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/>
          <p:cNvGrpSpPr/>
          <p:nvPr/>
        </p:nvGrpSpPr>
        <p:grpSpPr>
          <a:xfrm>
            <a:off x="341376" y="78323"/>
            <a:ext cx="8263072" cy="1190437"/>
            <a:chOff x="341376" y="78323"/>
            <a:chExt cx="8263072" cy="1190437"/>
          </a:xfrm>
        </p:grpSpPr>
        <p:sp>
          <p:nvSpPr>
            <p:cNvPr id="4" name="직사각형 3"/>
            <p:cNvSpPr/>
            <p:nvPr/>
          </p:nvSpPr>
          <p:spPr>
            <a:xfrm>
              <a:off x="3716828" y="81752"/>
              <a:ext cx="1512168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비버컴퍼니</a:t>
              </a:r>
              <a:endParaRPr lang="ko-KR" altLang="en-US" sz="1300" b="1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98672" y="81752"/>
              <a:ext cx="1512168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회원관리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092280" y="78323"/>
              <a:ext cx="1512168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고객문의접수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1097460" y="434509"/>
              <a:ext cx="6750904" cy="505815"/>
              <a:chOff x="1097460" y="434509"/>
              <a:chExt cx="6750904" cy="505815"/>
            </a:xfrm>
          </p:grpSpPr>
          <p:cxnSp>
            <p:nvCxnSpPr>
              <p:cNvPr id="63" name="직선 연결선 62"/>
              <p:cNvCxnSpPr/>
              <p:nvPr/>
            </p:nvCxnSpPr>
            <p:spPr>
              <a:xfrm>
                <a:off x="1097460" y="692696"/>
                <a:ext cx="6750904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1097460" y="692696"/>
                <a:ext cx="0" cy="24762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2785186" y="692696"/>
                <a:ext cx="0" cy="24762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4472912" y="434509"/>
                <a:ext cx="0" cy="505815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6160638" y="692696"/>
                <a:ext cx="0" cy="24762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7848364" y="692696"/>
                <a:ext cx="0" cy="24762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직사각형 68"/>
            <p:cNvSpPr/>
            <p:nvPr/>
          </p:nvSpPr>
          <p:spPr>
            <a:xfrm>
              <a:off x="341376" y="899169"/>
              <a:ext cx="1512168" cy="3600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회사소개</a:t>
              </a:r>
              <a:endParaRPr lang="ko-KR" altLang="en-US" sz="1300" b="1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16828" y="904240"/>
              <a:ext cx="1512168" cy="3600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smtClean="0"/>
                <a:t>요금제도</a:t>
              </a:r>
              <a:endParaRPr lang="ko-KR" altLang="en-US" sz="1300" b="1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029102" y="899169"/>
              <a:ext cx="1512168" cy="3600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제품소개</a:t>
              </a:r>
              <a:endParaRPr lang="ko-KR" altLang="en-US" sz="1300" b="1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404554" y="904240"/>
              <a:ext cx="1512168" cy="3600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고객문의</a:t>
              </a:r>
              <a:endParaRPr lang="ko-KR" altLang="en-US" sz="1300" b="1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092280" y="908720"/>
              <a:ext cx="1512168" cy="3600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회원가입</a:t>
              </a:r>
              <a:endParaRPr lang="ko-KR" altLang="en-US" sz="1300" b="1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41376" y="81752"/>
              <a:ext cx="1512168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341376" y="1680606"/>
            <a:ext cx="8263072" cy="5045424"/>
            <a:chOff x="341376" y="1680606"/>
            <a:chExt cx="8263072" cy="5045424"/>
          </a:xfrm>
        </p:grpSpPr>
        <p:sp>
          <p:nvSpPr>
            <p:cNvPr id="5" name="직사각형 4"/>
            <p:cNvSpPr/>
            <p:nvPr/>
          </p:nvSpPr>
          <p:spPr>
            <a:xfrm>
              <a:off x="3466504" y="1680606"/>
              <a:ext cx="2012816" cy="3600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Arial Black" panose="020B0A04020102020204" pitchFamily="34" charset="0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Weaver</a:t>
              </a:r>
              <a:endParaRPr lang="ko-KR" altLang="en-US" sz="1600" dirty="0">
                <a:latin typeface="Arial Black" panose="020B0A04020102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1097460" y="2040646"/>
              <a:ext cx="6750904" cy="505815"/>
              <a:chOff x="1097460" y="2040646"/>
              <a:chExt cx="6750904" cy="505815"/>
            </a:xfrm>
          </p:grpSpPr>
          <p:cxnSp>
            <p:nvCxnSpPr>
              <p:cNvPr id="3" name="직선 연결선 2"/>
              <p:cNvCxnSpPr/>
              <p:nvPr/>
            </p:nvCxnSpPr>
            <p:spPr>
              <a:xfrm>
                <a:off x="1097460" y="2298833"/>
                <a:ext cx="6750904" cy="0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1097460" y="2298833"/>
                <a:ext cx="0" cy="247628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2785186" y="2298833"/>
                <a:ext cx="0" cy="247628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>
                <a:stCxn id="5" idx="2"/>
              </p:cNvCxnSpPr>
              <p:nvPr/>
            </p:nvCxnSpPr>
            <p:spPr>
              <a:xfrm>
                <a:off x="4472912" y="2040646"/>
                <a:ext cx="0" cy="505815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6160638" y="2298833"/>
                <a:ext cx="0" cy="247628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7848364" y="2298833"/>
                <a:ext cx="0" cy="247628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직사각형 84"/>
            <p:cNvSpPr/>
            <p:nvPr/>
          </p:nvSpPr>
          <p:spPr>
            <a:xfrm>
              <a:off x="5404554" y="2546461"/>
              <a:ext cx="1512168" cy="36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err="1" smtClean="0"/>
                <a:t>이메</a:t>
              </a:r>
              <a:r>
                <a:rPr lang="ko-KR" altLang="en-US" sz="1300" b="1" dirty="0" err="1"/>
                <a:t>일</a:t>
              </a:r>
              <a:endParaRPr lang="ko-KR" altLang="en-US" sz="1300" b="1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092280" y="2546461"/>
              <a:ext cx="1512168" cy="36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err="1" smtClean="0"/>
                <a:t>파일보관</a:t>
              </a:r>
              <a:r>
                <a:rPr lang="ko-KR" altLang="en-US" sz="1300" b="1" dirty="0" err="1"/>
                <a:t>함</a:t>
              </a:r>
              <a:endParaRPr lang="ko-KR" altLang="en-US" sz="1300" b="1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716828" y="2546461"/>
              <a:ext cx="1512168" cy="36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전자결</a:t>
              </a:r>
              <a:r>
                <a:rPr lang="ko-KR" altLang="en-US" sz="1300" b="1" dirty="0"/>
                <a:t>재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404554" y="2946416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받은 </a:t>
              </a:r>
              <a:r>
                <a:rPr lang="ko-KR" altLang="en-US" sz="13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메일함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1376" y="2546461"/>
              <a:ext cx="1512168" cy="36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업무처리</a:t>
              </a:r>
              <a:endParaRPr lang="ko-KR" altLang="en-US" sz="1300" b="1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029102" y="2546461"/>
              <a:ext cx="1512168" cy="36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커뮤니티</a:t>
              </a:r>
              <a:endParaRPr lang="ko-KR" altLang="en-US" sz="1300" b="1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404554" y="3346371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보낸 </a:t>
              </a:r>
              <a:r>
                <a:rPr lang="ko-KR" altLang="en-US" sz="13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메일함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404554" y="3746326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임시 보관함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404554" y="4146281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예약 </a:t>
              </a:r>
              <a:r>
                <a:rPr lang="ko-KR" altLang="en-US" sz="13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메일함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092280" y="2946416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개인 </a:t>
              </a:r>
              <a:r>
                <a:rPr lang="ko-KR" altLang="en-US" sz="13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파일함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092280" y="3346371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공유 </a:t>
              </a:r>
              <a:r>
                <a:rPr lang="ko-KR" altLang="en-US" sz="13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파일함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7092280" y="3746326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중요 </a:t>
              </a:r>
              <a:r>
                <a:rPr lang="ko-KR" altLang="en-US" sz="13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파일함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092280" y="4146281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휴지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통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41376" y="2946416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거래처관리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716828" y="4146281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기본서류작성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41376" y="3346371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차량관리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41376" y="3746326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법인카드 대장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41376" y="4146281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업무보고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029102" y="2946416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게시판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029102" y="3346371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설문조사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029102" y="3746326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투표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716828" y="2946416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기안 문서함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716828" y="3346371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결재 문서함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716828" y="3746326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문서 보관함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092280" y="4766170"/>
              <a:ext cx="1512168" cy="36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인사관리</a:t>
              </a:r>
              <a:endParaRPr lang="ko-KR" altLang="en-US" sz="1300" b="1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092280" y="5166125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사원정보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7092280" y="5566080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근태관리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092280" y="5966035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휴가관리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7092280" y="6365990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회사일정관리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398672" y="4766170"/>
              <a:ext cx="1512168" cy="36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err="1" smtClean="0"/>
                <a:t>마이페이지</a:t>
              </a:r>
              <a:endParaRPr lang="ko-KR" altLang="en-US" sz="1300" b="1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398672" y="5166125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내정보관리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398672" y="5566080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근태관리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398672" y="5966035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휴가관리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398672" y="6365990"/>
              <a:ext cx="1512168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개인일정관리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59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55</Words>
  <Application>Microsoft Office PowerPoint</Application>
  <PresentationFormat>화면 슬라이드 쇼(4:3)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PC-13</dc:creator>
  <cp:lastModifiedBy>PC-13</cp:lastModifiedBy>
  <cp:revision>12</cp:revision>
  <dcterms:created xsi:type="dcterms:W3CDTF">2021-05-08T00:54:53Z</dcterms:created>
  <dcterms:modified xsi:type="dcterms:W3CDTF">2021-05-10T04:45:07Z</dcterms:modified>
</cp:coreProperties>
</file>