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01" r:id="rId13"/>
  </p:sldMasterIdLst>
  <p:notesMasterIdLst>
    <p:notesMasterId r:id="rId15"/>
  </p:notesMasterIdLst>
  <p:sldIdLst>
    <p:sldId id="257" r:id="rId17"/>
    <p:sldId id="258" r:id="rId18"/>
    <p:sldId id="260" r:id="rId19"/>
    <p:sldId id="261" r:id="rId20"/>
    <p:sldId id="265" r:id="rId21"/>
    <p:sldId id="268" r:id="rId22"/>
    <p:sldId id="269" r:id="rId23"/>
    <p:sldId id="264" r:id="rId24"/>
    <p:sldId id="266" r:id="rId25"/>
    <p:sldId id="267" r:id="rId26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00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1" snapToObjects="1">
      <p:cViewPr>
        <p:scale>
          <a:sx n="100" d="100"/>
          <a:sy n="100" d="100"/>
        </p:scale>
        <p:origin x="-72" y="-132"/>
      </p:cViewPr>
      <p:guideLst>
        <p:guide orient="horz" pos="21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5" Type="http://schemas.openxmlformats.org/officeDocument/2006/relationships/slide" Target="slides/slide9.xml"></Relationship><Relationship Id="rId26" Type="http://schemas.openxmlformats.org/officeDocument/2006/relationships/slide" Target="slides/slide10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77B1A-63AA-4974-BA26-B72D010D6FE6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A08E7-1FBD-4573-B950-8C82B5226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967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77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10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64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47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69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25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15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15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8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76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E6F8D-A215-4982-85FB-D3213693C3C4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3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27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4000" b="1" dirty="0" smtClean="0">
              <a:solidFill>
                <a:schemeClr val="bg1"/>
              </a:solidFill>
            </a:endParaRPr>
          </a:p>
          <a:p>
            <a:endParaRPr lang="en-US" altLang="ko-KR" sz="4000" b="1" dirty="0">
              <a:solidFill>
                <a:schemeClr val="bg1"/>
              </a:solidFill>
            </a:endParaRPr>
          </a:p>
          <a:p>
            <a:endParaRPr lang="en-US" altLang="ko-KR" sz="4000" b="1" dirty="0">
              <a:solidFill>
                <a:schemeClr val="bg1"/>
              </a:solidFill>
            </a:endParaRPr>
          </a:p>
          <a:p>
            <a:endParaRPr lang="en-US" altLang="ko-KR" sz="4000" b="1" dirty="0" smtClean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47945" y="5589270"/>
            <a:ext cx="3994785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1270" y="3860800"/>
            <a:ext cx="6661150" cy="71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-36195" y="2548890"/>
            <a:ext cx="5577205" cy="1323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프로세스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흐름</a:t>
            </a:r>
            <a:r>
              <a:rPr lang="ko-KR" altLang="en-US" sz="4000" b="1" dirty="0">
                <a:solidFill>
                  <a:schemeClr val="bg1"/>
                </a:solidFill>
              </a:rPr>
              <a:t>도</a:t>
            </a:r>
            <a:endParaRPr lang="en-US" altLang="ko-KR" sz="4000" b="1" dirty="0">
              <a:solidFill>
                <a:schemeClr val="bg1"/>
              </a:solidFill>
            </a:endParaRPr>
          </a:p>
          <a:p>
            <a:r>
              <a:rPr lang="en-US" altLang="ko-KR" sz="4000" b="1" dirty="0" smtClean="0">
                <a:solidFill>
                  <a:schemeClr val="bg1"/>
                </a:solidFill>
              </a:rPr>
              <a:t>NCS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기반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훈련기관 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ERP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147945" y="4445635"/>
          <a:ext cx="388874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44370"/>
                <a:gridCol w="1944370"/>
              </a:tblGrid>
              <a:tr h="370840">
                <a:tc>
                  <a:txBody>
                    <a:bodyPr/>
                    <a:lstStyle/>
                    <a:p>
                      <a:pPr marL="0" indent="0" rtl="0" algn="ctr" defTabSz="914400" eaLnBrk="1" latinLnBrk="1" hangingPunct="1" lvl="1">
                        <a:buFontTx/>
                        <a:buNone/>
                      </a:pPr>
                      <a:r>
                        <a:rPr lang="ko-KR" altLang="en-US" sz="1800" kern="120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문서관리번호</a:t>
                      </a:r>
                      <a:endParaRPr lang="ko-KR" altLang="en-US" sz="1800" kern="120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t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800" kern="1200" b="0">
                          <a:solidFill>
                            <a:schemeClr val="tx1"/>
                          </a:solidFill>
                          <a:latin typeface="+mn-ea"/>
                          <a:ea typeface="맑은 고딕" charset="0"/>
                          <a:cs typeface="+mn-cs"/>
                        </a:rPr>
                        <a:t>DDIT-16-A13</a:t>
                      </a:r>
                      <a:endParaRPr lang="ko-KR" altLang="en-US" sz="1800" kern="1200" b="0">
                        <a:solidFill>
                          <a:schemeClr val="tx1"/>
                        </a:solidFill>
                        <a:latin typeface="+mn-ea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t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800" kern="120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작    성    일</a:t>
                      </a:r>
                      <a:endParaRPr lang="ko-KR" altLang="en-US" sz="1800" kern="120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t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800" kern="120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20</a:t>
                      </a:r>
                      <a:r>
                        <a:rPr lang="ko-KR" altLang="ko-KR" sz="1800" kern="120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21</a:t>
                      </a:r>
                      <a:r>
                        <a:rPr lang="en-US" altLang="ko-KR" sz="1800" kern="120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.0</a:t>
                      </a:r>
                      <a:r>
                        <a:rPr lang="ko-KR" altLang="ko-KR" sz="1800" kern="120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5</a:t>
                      </a:r>
                      <a:r>
                        <a:rPr lang="en-US" altLang="ko-KR" sz="1800" kern="120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  <a:r>
                        <a:rPr lang="ko-KR" altLang="ko-KR" sz="1800" kern="120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08</a:t>
                      </a:r>
                      <a:endParaRPr lang="ko-KR" altLang="en-US" sz="1800" kern="120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t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800" kern="120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보           안</a:t>
                      </a:r>
                      <a:endParaRPr lang="ko-KR" altLang="en-US" sz="1800" kern="120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t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800" kern="120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일반본</a:t>
                      </a:r>
                      <a:endParaRPr lang="ko-KR" altLang="en-US" sz="1800" kern="120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t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989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 rot="0">
            <a:off x="-1270" y="0"/>
            <a:ext cx="9145270" cy="6859270"/>
          </a:xfrm>
          <a:prstGeom prst="rect"/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just" latinLnBrk="0">
              <a:buFontTx/>
              <a:buNone/>
            </a:pPr>
            <a:r>
              <a:rPr lang="en-US" altLang="ko-KR" sz="4000" b="1">
                <a:solidFill>
                  <a:schemeClr val="bg1"/>
                </a:solidFill>
              </a:rPr>
              <a:t> 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sp>
        <p:nvSpPr>
          <p:cNvPr id="2" name="Rect 0"/>
          <p:cNvSpPr txBox="1">
            <a:spLocks/>
          </p:cNvSpPr>
          <p:nvPr/>
        </p:nvSpPr>
        <p:spPr>
          <a:xfrm rot="0">
            <a:off x="251460" y="116840"/>
            <a:ext cx="8209915" cy="5245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800" b="1">
                <a:solidFill>
                  <a:schemeClr val="bg1"/>
                </a:solidFill>
              </a:rPr>
              <a:t>Process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107315" y="188595"/>
            <a:ext cx="145415" cy="38036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175" y="666115"/>
            <a:ext cx="9142095" cy="469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graphicFrame>
        <p:nvGraphicFramePr>
          <p:cNvPr id="6" name="Table 3"/>
          <p:cNvGraphicFramePr>
            <a:graphicFrameLocks noGrp="1"/>
          </p:cNvGraphicFramePr>
          <p:nvPr/>
        </p:nvGraphicFramePr>
        <p:xfrm>
          <a:off x="179705" y="1245235"/>
          <a:ext cx="8747125" cy="542353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345"/>
                <a:gridCol w="7764780"/>
              </a:tblGrid>
              <a:tr h="384810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600" kern="1200" b="0">
                          <a:solidFill>
                            <a:srgbClr val="000000"/>
                          </a:solidFill>
                        </a:rPr>
                        <a:t>프로세스 </a:t>
                      </a:r>
                      <a:r>
                        <a:rPr lang="en-US" altLang="ko-KR" sz="1600" kern="1200" b="0">
                          <a:solidFill>
                            <a:srgbClr val="000000"/>
                          </a:solidFill>
                        </a:rPr>
                        <a:t>Flow</a:t>
                      </a:r>
                      <a:endParaRPr lang="ko-KR" altLang="en-US" sz="1600" kern="1200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50387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관리자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교사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/>
                </a:tc>
              </a:tr>
            </a:tbl>
          </a:graphicData>
        </a:graphic>
      </p:graphicFrame>
      <p:graphicFrame>
        <p:nvGraphicFramePr>
          <p:cNvPr id="18" name="Table 3"/>
          <p:cNvGraphicFramePr>
            <a:graphicFrameLocks noGrp="1"/>
          </p:cNvGraphicFramePr>
          <p:nvPr/>
        </p:nvGraphicFramePr>
        <p:xfrm>
          <a:off x="183515" y="764540"/>
          <a:ext cx="8740140" cy="52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035"/>
                <a:gridCol w="2185035"/>
                <a:gridCol w="2185035"/>
                <a:gridCol w="2185035"/>
              </a:tblGrid>
              <a:tr h="26035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100" kern="1200" b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b="0">
                          <a:solidFill>
                            <a:schemeClr val="tx1"/>
                          </a:solidFill>
                        </a:rPr>
                        <a:t>PF-RS-006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100" kern="1200" b="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100" kern="1200" b="0">
                          <a:solidFill>
                            <a:schemeClr val="tx1"/>
                          </a:solidFill>
                        </a:rPr>
                        <a:t>클라우드 스토리지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100" kern="1200" b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b="0">
                          <a:solidFill>
                            <a:schemeClr val="tx1"/>
                          </a:solidFill>
                        </a:rPr>
                        <a:t>2021.05.08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100" kern="1200" b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100" kern="1200" b="0">
                          <a:solidFill>
                            <a:schemeClr val="tx1"/>
                          </a:solidFill>
                        </a:rPr>
                        <a:t>김보현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Rect 0"/>
          <p:cNvSpPr>
            <a:spLocks/>
          </p:cNvSpPr>
          <p:nvPr/>
        </p:nvSpPr>
        <p:spPr>
          <a:xfrm rot="0">
            <a:off x="1470025" y="3795395"/>
            <a:ext cx="848360" cy="32194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웹메일</a:t>
            </a:r>
            <a:endParaRPr lang="ko-KR" altLang="en-US" sz="1100">
              <a:solidFill>
                <a:schemeClr val="lt1"/>
              </a:solidFill>
            </a:endParaRPr>
          </a:p>
        </p:txBody>
      </p:sp>
      <p:cxnSp>
        <p:nvCxnSpPr>
          <p:cNvPr id="32" name="Rect 0"/>
          <p:cNvCxnSpPr/>
          <p:nvPr/>
        </p:nvCxnSpPr>
        <p:spPr>
          <a:xfrm rot="0" flipV="1">
            <a:off x="4220845" y="4185285"/>
            <a:ext cx="1181735" cy="48006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 0"/>
          <p:cNvSpPr>
            <a:spLocks/>
          </p:cNvSpPr>
          <p:nvPr/>
        </p:nvSpPr>
        <p:spPr>
          <a:xfrm rot="0">
            <a:off x="1287780" y="3061970"/>
            <a:ext cx="1221105" cy="666115"/>
          </a:xfrm>
          <a:prstGeom prst="wedgeRectCallout">
            <a:avLst>
              <a:gd name="adj1" fmla="val -22727"/>
              <a:gd name="adj2" fmla="val 61190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000">
                <a:solidFill>
                  <a:schemeClr val="bg1"/>
                </a:solidFill>
              </a:rPr>
              <a:t>제공된 서버를 통해 사내전용 메일서비스를 이용할 수 있다.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38" name="도형 63"/>
          <p:cNvSpPr>
            <a:spLocks/>
          </p:cNvSpPr>
          <p:nvPr/>
        </p:nvSpPr>
        <p:spPr>
          <a:xfrm rot="0">
            <a:off x="6394450" y="2077085"/>
            <a:ext cx="1174115" cy="32194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발송메일조회</a:t>
            </a:r>
            <a:endParaRPr lang="ko-KR" altLang="en-US" sz="1100">
              <a:solidFill>
                <a:schemeClr val="lt1"/>
              </a:solidFill>
            </a:endParaRPr>
          </a:p>
        </p:txBody>
      </p:sp>
      <p:sp>
        <p:nvSpPr>
          <p:cNvPr id="39" name="도형 64"/>
          <p:cNvSpPr>
            <a:spLocks/>
          </p:cNvSpPr>
          <p:nvPr/>
        </p:nvSpPr>
        <p:spPr>
          <a:xfrm rot="0">
            <a:off x="5401945" y="4024630"/>
            <a:ext cx="1189355" cy="32194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메일상세내용</a:t>
            </a:r>
            <a:endParaRPr lang="ko-KR" altLang="en-US" sz="1100">
              <a:solidFill>
                <a:schemeClr val="lt1"/>
              </a:solidFill>
            </a:endParaRPr>
          </a:p>
        </p:txBody>
      </p:sp>
      <p:sp>
        <p:nvSpPr>
          <p:cNvPr id="40" name="도형 65"/>
          <p:cNvSpPr>
            <a:spLocks/>
          </p:cNvSpPr>
          <p:nvPr/>
        </p:nvSpPr>
        <p:spPr>
          <a:xfrm rot="0">
            <a:off x="3034665" y="4504055"/>
            <a:ext cx="1186815" cy="32194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메일목록조회</a:t>
            </a:r>
            <a:endParaRPr lang="ko-KR" altLang="en-US" sz="1100">
              <a:solidFill>
                <a:schemeClr val="lt1"/>
              </a:solidFill>
            </a:endParaRPr>
          </a:p>
        </p:txBody>
      </p:sp>
      <p:sp>
        <p:nvSpPr>
          <p:cNvPr id="41" name="도형 66"/>
          <p:cNvSpPr>
            <a:spLocks/>
          </p:cNvSpPr>
          <p:nvPr/>
        </p:nvSpPr>
        <p:spPr>
          <a:xfrm rot="0">
            <a:off x="5087620" y="3027680"/>
            <a:ext cx="820420" cy="32194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메일작성</a:t>
            </a:r>
            <a:endParaRPr lang="ko-KR" altLang="en-US" sz="1100">
              <a:solidFill>
                <a:schemeClr val="lt1"/>
              </a:solidFill>
            </a:endParaRPr>
          </a:p>
        </p:txBody>
      </p:sp>
      <p:sp>
        <p:nvSpPr>
          <p:cNvPr id="42" name="도형 67"/>
          <p:cNvSpPr>
            <a:spLocks/>
          </p:cNvSpPr>
          <p:nvPr/>
        </p:nvSpPr>
        <p:spPr>
          <a:xfrm rot="0">
            <a:off x="3169920" y="3021330"/>
            <a:ext cx="1077595" cy="32194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수신인설정</a:t>
            </a:r>
            <a:endParaRPr lang="ko-KR" altLang="en-US" sz="1100">
              <a:solidFill>
                <a:schemeClr val="lt1"/>
              </a:solidFill>
            </a:endParaRPr>
          </a:p>
        </p:txBody>
      </p:sp>
      <p:sp>
        <p:nvSpPr>
          <p:cNvPr id="43" name="도형 68"/>
          <p:cNvSpPr>
            <a:spLocks/>
          </p:cNvSpPr>
          <p:nvPr/>
        </p:nvSpPr>
        <p:spPr>
          <a:xfrm rot="0">
            <a:off x="6569075" y="3030220"/>
            <a:ext cx="820420" cy="32194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발송</a:t>
            </a:r>
            <a:endParaRPr lang="ko-KR" altLang="en-US" sz="1100">
              <a:solidFill>
                <a:schemeClr val="lt1"/>
              </a:solidFill>
            </a:endParaRPr>
          </a:p>
        </p:txBody>
      </p:sp>
      <p:sp>
        <p:nvSpPr>
          <p:cNvPr id="44" name="도형 69"/>
          <p:cNvSpPr>
            <a:spLocks/>
          </p:cNvSpPr>
          <p:nvPr/>
        </p:nvSpPr>
        <p:spPr>
          <a:xfrm rot="0">
            <a:off x="5450205" y="4662170"/>
            <a:ext cx="1087755" cy="43434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보관함으로</a:t>
            </a:r>
            <a:endParaRPr lang="ko-KR" altLang="en-US" sz="1100">
              <a:solidFill>
                <a:schemeClr val="lt1"/>
              </a:solidFill>
            </a:endParaRPr>
          </a:p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메일이동</a:t>
            </a:r>
            <a:endParaRPr lang="ko-KR" altLang="en-US" sz="1100">
              <a:solidFill>
                <a:schemeClr val="lt1"/>
              </a:solidFill>
            </a:endParaRPr>
          </a:p>
        </p:txBody>
      </p:sp>
      <p:cxnSp>
        <p:nvCxnSpPr>
          <p:cNvPr id="45" name="도형 70"/>
          <p:cNvCxnSpPr/>
          <p:nvPr/>
        </p:nvCxnSpPr>
        <p:spPr>
          <a:xfrm rot="0">
            <a:off x="5907405" y="3188335"/>
            <a:ext cx="662305" cy="317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도형 71"/>
          <p:cNvCxnSpPr/>
          <p:nvPr/>
        </p:nvCxnSpPr>
        <p:spPr>
          <a:xfrm rot="0">
            <a:off x="4246880" y="3181985"/>
            <a:ext cx="841375" cy="698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도형 72"/>
          <p:cNvCxnSpPr/>
          <p:nvPr/>
        </p:nvCxnSpPr>
        <p:spPr>
          <a:xfrm rot="0">
            <a:off x="5996305" y="4345940"/>
            <a:ext cx="80645" cy="31686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도형 73"/>
          <p:cNvCxnSpPr>
            <a:stCxn id="29" idx="3"/>
            <a:endCxn id="40" idx="1"/>
          </p:cNvCxnSpPr>
          <p:nvPr/>
        </p:nvCxnSpPr>
        <p:spPr>
          <a:xfrm rot="0">
            <a:off x="2317750" y="3956050"/>
            <a:ext cx="717550" cy="70929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도형 74"/>
          <p:cNvCxnSpPr/>
          <p:nvPr/>
        </p:nvCxnSpPr>
        <p:spPr>
          <a:xfrm rot="0">
            <a:off x="4220845" y="4664710"/>
            <a:ext cx="1229995" cy="15875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도형 75"/>
          <p:cNvCxnSpPr>
            <a:stCxn id="29" idx="3"/>
            <a:endCxn id="42" idx="1"/>
          </p:cNvCxnSpPr>
          <p:nvPr/>
        </p:nvCxnSpPr>
        <p:spPr>
          <a:xfrm rot="0" flipV="1">
            <a:off x="2317750" y="3181985"/>
            <a:ext cx="852805" cy="77470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도형 76"/>
          <p:cNvSpPr>
            <a:spLocks/>
          </p:cNvSpPr>
          <p:nvPr/>
        </p:nvSpPr>
        <p:spPr>
          <a:xfrm rot="0">
            <a:off x="6701790" y="5558155"/>
            <a:ext cx="1189355" cy="32194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메일삭제</a:t>
            </a:r>
            <a:endParaRPr lang="ko-KR" altLang="en-US" sz="1100">
              <a:solidFill>
                <a:schemeClr val="lt1"/>
              </a:solidFill>
            </a:endParaRPr>
          </a:p>
        </p:txBody>
      </p:sp>
      <p:cxnSp>
        <p:nvCxnSpPr>
          <p:cNvPr id="53" name="도형 79"/>
          <p:cNvCxnSpPr>
            <a:stCxn id="57" idx="3"/>
            <a:endCxn id="41" idx="0"/>
          </p:cNvCxnSpPr>
          <p:nvPr/>
        </p:nvCxnSpPr>
        <p:spPr>
          <a:xfrm rot="0">
            <a:off x="5009515" y="2515870"/>
            <a:ext cx="488315" cy="51244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도형 80"/>
          <p:cNvCxnSpPr>
            <a:stCxn id="42" idx="0"/>
            <a:endCxn id="57" idx="1"/>
          </p:cNvCxnSpPr>
          <p:nvPr/>
        </p:nvCxnSpPr>
        <p:spPr>
          <a:xfrm rot="0" flipV="1">
            <a:off x="3708400" y="2515870"/>
            <a:ext cx="481965" cy="50609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도형 81"/>
          <p:cNvCxnSpPr>
            <a:endCxn id="51" idx="0"/>
          </p:cNvCxnSpPr>
          <p:nvPr/>
        </p:nvCxnSpPr>
        <p:spPr>
          <a:xfrm rot="0">
            <a:off x="6590665" y="4185285"/>
            <a:ext cx="706120" cy="137350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도형 82"/>
          <p:cNvCxnSpPr>
            <a:endCxn id="51" idx="1"/>
          </p:cNvCxnSpPr>
          <p:nvPr/>
        </p:nvCxnSpPr>
        <p:spPr>
          <a:xfrm rot="0">
            <a:off x="4220845" y="4664710"/>
            <a:ext cx="2481580" cy="10547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도형 83"/>
          <p:cNvSpPr>
            <a:spLocks/>
          </p:cNvSpPr>
          <p:nvPr/>
        </p:nvSpPr>
        <p:spPr>
          <a:xfrm rot="0">
            <a:off x="4189730" y="2355215"/>
            <a:ext cx="820420" cy="32194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파일첨부</a:t>
            </a:r>
            <a:endParaRPr lang="ko-KR" altLang="en-US" sz="1100">
              <a:solidFill>
                <a:schemeClr val="lt1"/>
              </a:solidFill>
            </a:endParaRPr>
          </a:p>
        </p:txBody>
      </p:sp>
      <p:cxnSp>
        <p:nvCxnSpPr>
          <p:cNvPr id="58" name="도형 85"/>
          <p:cNvCxnSpPr>
            <a:stCxn id="43" idx="0"/>
            <a:endCxn id="38" idx="2"/>
          </p:cNvCxnSpPr>
          <p:nvPr/>
        </p:nvCxnSpPr>
        <p:spPr>
          <a:xfrm rot="0" flipV="1">
            <a:off x="6978650" y="2398395"/>
            <a:ext cx="3175" cy="63246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도형 87"/>
          <p:cNvSpPr>
            <a:spLocks/>
          </p:cNvSpPr>
          <p:nvPr/>
        </p:nvSpPr>
        <p:spPr>
          <a:xfrm rot="0">
            <a:off x="7929880" y="3023870"/>
            <a:ext cx="820420" cy="32194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재발송</a:t>
            </a:r>
            <a:endParaRPr lang="ko-KR" altLang="en-US" sz="1100">
              <a:solidFill>
                <a:schemeClr val="lt1"/>
              </a:solidFill>
            </a:endParaRPr>
          </a:p>
        </p:txBody>
      </p:sp>
      <p:cxnSp>
        <p:nvCxnSpPr>
          <p:cNvPr id="60" name="도형 88"/>
          <p:cNvCxnSpPr>
            <a:stCxn id="38" idx="3"/>
            <a:endCxn id="59" idx="0"/>
          </p:cNvCxnSpPr>
          <p:nvPr/>
        </p:nvCxnSpPr>
        <p:spPr>
          <a:xfrm rot="0">
            <a:off x="7567930" y="2237740"/>
            <a:ext cx="772160" cy="78676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도형 95"/>
          <p:cNvSpPr>
            <a:spLocks/>
          </p:cNvSpPr>
          <p:nvPr/>
        </p:nvSpPr>
        <p:spPr>
          <a:xfrm rot="0">
            <a:off x="3971290" y="1807210"/>
            <a:ext cx="1624965" cy="513080"/>
          </a:xfrm>
          <a:prstGeom prst="wedgeRectCallout">
            <a:avLst>
              <a:gd name="adj1" fmla="val -22727"/>
              <a:gd name="adj2" fmla="val 61190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000">
                <a:solidFill>
                  <a:schemeClr val="bg1"/>
                </a:solidFill>
              </a:rPr>
              <a:t>원하는 파일을 최대 3개까지 첨부할 수 있다.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 rot="0">
            <a:off x="-1270" y="0"/>
            <a:ext cx="9144635" cy="6858635"/>
          </a:xfrm>
          <a:prstGeom prst="rect"/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just" latinLnBrk="0">
              <a:buFontTx/>
              <a:buNone/>
            </a:pPr>
            <a:r>
              <a:rPr lang="en-US" altLang="ko-KR" sz="4000" b="1">
                <a:solidFill>
                  <a:schemeClr val="bg1"/>
                </a:solidFill>
              </a:rPr>
              <a:t> 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460" y="116840"/>
            <a:ext cx="8208645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INDEX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315" y="188595"/>
            <a:ext cx="144145" cy="379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75" y="666115"/>
            <a:ext cx="9140825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51460" y="1184910"/>
          <a:ext cx="8568690" cy="5256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115"/>
                <a:gridCol w="1428115"/>
                <a:gridCol w="2856230"/>
                <a:gridCol w="1428115"/>
                <a:gridCol w="1428115"/>
              </a:tblGrid>
              <a:tr h="251460">
                <a:tc gridSpan="5"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400" kern="1200" strike="noStrike">
                          <a:solidFill>
                            <a:srgbClr val="000000"/>
                          </a:solidFill>
                        </a:rPr>
                        <a:t>문서개정이력표</a:t>
                      </a:r>
                      <a:endParaRPr lang="ko-KR" altLang="en-US" sz="14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19710">
                <a:tc gridSpan="2"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400" kern="1200" strike="noStrike">
                          <a:solidFill>
                            <a:srgbClr val="000000"/>
                          </a:solidFill>
                        </a:rPr>
                        <a:t>문서명</a:t>
                      </a:r>
                      <a:endParaRPr lang="ko-KR" altLang="en-US" sz="14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400" kern="1200" strike="noStrike">
                          <a:solidFill>
                            <a:srgbClr val="000000"/>
                          </a:solidFill>
                        </a:rPr>
                        <a:t>프로세스 흐름도</a:t>
                      </a:r>
                      <a:endParaRPr lang="ko-KR" altLang="en-US" sz="14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01930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버전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날짜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내 용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작성자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승인자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en-US" sz="1200" kern="1200" strike="noStrike">
                          <a:solidFill>
                            <a:srgbClr val="000000"/>
                          </a:solidFill>
                        </a:rPr>
                        <a:t>V0.9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ko-KR" sz="1200" kern="1200" strike="noStrike">
                          <a:solidFill>
                            <a:srgbClr val="000000"/>
                          </a:solidFill>
                        </a:rPr>
                        <a:t>2021.05.02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최초제정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김보현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</a:tr>
              <a:tr h="201930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en-US" sz="1200" kern="1200" strike="noStrike">
                          <a:solidFill>
                            <a:srgbClr val="000000"/>
                          </a:solidFill>
                        </a:rPr>
                        <a:t>V1.0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en-US" altLang="ko-KR" sz="1200" kern="1200" strike="noStrike">
                          <a:solidFill>
                            <a:srgbClr val="000000"/>
                          </a:solidFill>
                        </a:rPr>
                        <a:t>20</a:t>
                      </a:r>
                      <a:r>
                        <a:rPr lang="ko-KR" altLang="ko-KR" sz="1200" kern="1200" strike="noStrike">
                          <a:solidFill>
                            <a:srgbClr val="000000"/>
                          </a:solidFill>
                        </a:rPr>
                        <a:t>21.05.08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내용 작성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김보현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latinLnBrk="0" lvl="1">
                        <a:buFontTx/>
                        <a:buNone/>
                      </a:pPr>
                      <a:r>
                        <a:rPr lang="ko-KR" altLang="en-US" sz="1200" kern="1200" strike="noStrike">
                          <a:solidFill>
                            <a:srgbClr val="000000"/>
                          </a:solidFill>
                        </a:rPr>
                        <a:t>　</a:t>
                      </a:r>
                      <a:endParaRPr lang="ko-KR" altLang="en-US" sz="1200" kern="1200" strike="noStrike">
                        <a:solidFill>
                          <a:srgbClr val="000000"/>
                        </a:solidFill>
                      </a:endParaRPr>
                    </a:p>
                  </a:txBody>
                  <a:tcPr marL="4445" marR="4445" marT="444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142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27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460" y="116840"/>
            <a:ext cx="8208645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315" y="188595"/>
            <a:ext cx="144145" cy="379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75" y="666115"/>
            <a:ext cx="9140825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83515" y="764540"/>
          <a:ext cx="8780780" cy="52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5"/>
                <a:gridCol w="2195195"/>
                <a:gridCol w="2195195"/>
                <a:gridCol w="2195195"/>
              </a:tblGrid>
              <a:tr h="26035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100" kern="1200" b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100" kern="1200" b="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100" kern="1200" b="0">
                          <a:solidFill>
                            <a:schemeClr val="tx1"/>
                          </a:solidFill>
                        </a:rPr>
                        <a:t>전자결재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100" kern="1200" b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b="0">
                          <a:solidFill>
                            <a:schemeClr val="tx1"/>
                          </a:solidFill>
                        </a:rPr>
                        <a:t>2021.05.08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100" kern="1200" b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100" kern="1200" b="0">
                          <a:solidFill>
                            <a:schemeClr val="tx1"/>
                          </a:solidFill>
                        </a:rPr>
                        <a:t>김보현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85420" y="1269365"/>
          <a:ext cx="8775700" cy="542353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6155"/>
                <a:gridCol w="7789545"/>
              </a:tblGrid>
              <a:tr h="384810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600" kern="1200" b="0">
                          <a:solidFill>
                            <a:srgbClr val="000000"/>
                          </a:solidFill>
                        </a:rPr>
                        <a:t>프로세스 </a:t>
                      </a:r>
                      <a:r>
                        <a:rPr lang="en-US" altLang="ko-KR" sz="1600" kern="1200" b="0">
                          <a:solidFill>
                            <a:srgbClr val="000000"/>
                          </a:solidFill>
                        </a:rPr>
                        <a:t>Flow</a:t>
                      </a:r>
                      <a:endParaRPr lang="ko-KR" altLang="en-US" sz="1600" kern="1200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50387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기안문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작성자 &amp; 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결재자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/>
                </a:tc>
              </a:tr>
            </a:tbl>
          </a:graphicData>
        </a:graphic>
      </p:graphicFrame>
      <p:sp>
        <p:nvSpPr>
          <p:cNvPr id="17" name="Shape 218"/>
          <p:cNvSpPr>
            <a:spLocks/>
          </p:cNvSpPr>
          <p:nvPr/>
        </p:nvSpPr>
        <p:spPr>
          <a:xfrm rot="0">
            <a:off x="3729355" y="3329305"/>
            <a:ext cx="1045210" cy="355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sz="1000">
                <a:solidFill>
                  <a:schemeClr val="lt1"/>
                </a:solidFill>
              </a:rPr>
              <a:t>3</a:t>
            </a:r>
            <a:r>
              <a:rPr lang="en-US" sz="1000">
                <a:solidFill>
                  <a:schemeClr val="lt1"/>
                </a:solidFill>
              </a:rPr>
              <a:t>. </a:t>
            </a:r>
            <a:r>
              <a:rPr lang="ko-KR" altLang="en-US" sz="1000">
                <a:solidFill>
                  <a:schemeClr val="lt1"/>
                </a:solidFill>
              </a:rPr>
              <a:t>기안서 작성</a:t>
            </a:r>
            <a:endParaRPr lang="ko-KR" altLang="en-US" sz="1000">
              <a:solidFill>
                <a:schemeClr val="lt1"/>
              </a:solidFill>
            </a:endParaRPr>
          </a:p>
        </p:txBody>
      </p:sp>
      <p:cxnSp>
        <p:nvCxnSpPr>
          <p:cNvPr id="23" name="Shape 224"/>
          <p:cNvCxnSpPr>
            <a:stCxn id="42" idx="2"/>
            <a:endCxn id="60" idx="0"/>
          </p:cNvCxnSpPr>
          <p:nvPr/>
        </p:nvCxnSpPr>
        <p:spPr>
          <a:xfrm rot="0">
            <a:off x="4239260" y="2287270"/>
            <a:ext cx="20320" cy="36322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28"/>
          <p:cNvCxnSpPr/>
          <p:nvPr/>
        </p:nvCxnSpPr>
        <p:spPr>
          <a:xfrm rot="0" flipH="1">
            <a:off x="4265295" y="4352290"/>
            <a:ext cx="8255" cy="41402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 설명선 26"/>
          <p:cNvSpPr>
            <a:spLocks/>
          </p:cNvSpPr>
          <p:nvPr/>
        </p:nvSpPr>
        <p:spPr>
          <a:xfrm rot="0">
            <a:off x="2577465" y="2682240"/>
            <a:ext cx="1136650" cy="353695"/>
          </a:xfrm>
          <a:prstGeom prst="wedgeRectCallout">
            <a:avLst>
              <a:gd name="adj1" fmla="val 56037"/>
              <a:gd name="adj2" fmla="val -23935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900">
                <a:solidFill>
                  <a:schemeClr val="bg1"/>
                </a:solidFill>
              </a:rPr>
              <a:t>기본제공문서를 선택할 수 있다.</a:t>
            </a:r>
            <a:endParaRPr lang="ko-KR" altLang="en-US" sz="900">
              <a:solidFill>
                <a:schemeClr val="bg1"/>
              </a:solidFill>
            </a:endParaRPr>
          </a:p>
        </p:txBody>
      </p:sp>
      <p:cxnSp>
        <p:nvCxnSpPr>
          <p:cNvPr id="37" name="Shape 228"/>
          <p:cNvCxnSpPr/>
          <p:nvPr/>
        </p:nvCxnSpPr>
        <p:spPr>
          <a:xfrm rot="0" flipH="1">
            <a:off x="4272915" y="5786120"/>
            <a:ext cx="6350" cy="38100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228"/>
          <p:cNvCxnSpPr/>
          <p:nvPr/>
        </p:nvCxnSpPr>
        <p:spPr>
          <a:xfrm rot="0">
            <a:off x="4265295" y="5105400"/>
            <a:ext cx="13970" cy="3187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228"/>
          <p:cNvCxnSpPr/>
          <p:nvPr/>
        </p:nvCxnSpPr>
        <p:spPr>
          <a:xfrm rot="0">
            <a:off x="4773930" y="4191635"/>
            <a:ext cx="1212215" cy="444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도형 2"/>
          <p:cNvCxnSpPr/>
          <p:nvPr/>
        </p:nvCxnSpPr>
        <p:spPr>
          <a:xfrm rot="0" flipH="1">
            <a:off x="4251960" y="2998470"/>
            <a:ext cx="7620" cy="3314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도형 3"/>
          <p:cNvSpPr>
            <a:spLocks/>
          </p:cNvSpPr>
          <p:nvPr/>
        </p:nvSpPr>
        <p:spPr>
          <a:xfrm rot="0">
            <a:off x="3746500" y="1938655"/>
            <a:ext cx="985520" cy="3492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altLang="en-US" sz="1000">
                <a:solidFill>
                  <a:schemeClr val="lt1"/>
                </a:solidFill>
              </a:rPr>
              <a:t>1</a:t>
            </a:r>
            <a:r>
              <a:rPr lang="ko-KR" altLang="en-US" sz="1000">
                <a:solidFill>
                  <a:schemeClr val="lt1"/>
                </a:solidFill>
              </a:rPr>
              <a:t>. 결재라인 설정</a:t>
            </a:r>
            <a:endParaRPr lang="ko-KR" altLang="en-US" sz="1000">
              <a:solidFill>
                <a:schemeClr val="lt1"/>
              </a:solidFill>
            </a:endParaRPr>
          </a:p>
        </p:txBody>
      </p:sp>
      <p:sp>
        <p:nvSpPr>
          <p:cNvPr id="43" name="도형 4"/>
          <p:cNvSpPr>
            <a:spLocks/>
          </p:cNvSpPr>
          <p:nvPr/>
        </p:nvSpPr>
        <p:spPr>
          <a:xfrm rot="0">
            <a:off x="3771900" y="4030980"/>
            <a:ext cx="1002665" cy="32194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altLang="en-US" sz="1000">
                <a:solidFill>
                  <a:schemeClr val="lt1"/>
                </a:solidFill>
              </a:rPr>
              <a:t>4</a:t>
            </a:r>
            <a:r>
              <a:rPr lang="ko-KR" altLang="en-US" sz="1000">
                <a:solidFill>
                  <a:schemeClr val="lt1"/>
                </a:solidFill>
              </a:rPr>
              <a:t>. 문서 전송</a:t>
            </a:r>
            <a:endParaRPr lang="ko-KR" altLang="en-US" sz="1000">
              <a:solidFill>
                <a:schemeClr val="lt1"/>
              </a:solidFill>
            </a:endParaRPr>
          </a:p>
        </p:txBody>
      </p:sp>
      <p:sp>
        <p:nvSpPr>
          <p:cNvPr id="44" name="도형 5"/>
          <p:cNvSpPr>
            <a:spLocks/>
          </p:cNvSpPr>
          <p:nvPr/>
        </p:nvSpPr>
        <p:spPr>
          <a:xfrm rot="0">
            <a:off x="3756025" y="4765675"/>
            <a:ext cx="1019175" cy="34036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altLang="en-US" sz="1000">
                <a:solidFill>
                  <a:schemeClr val="lt1"/>
                </a:solidFill>
              </a:rPr>
              <a:t>5</a:t>
            </a:r>
            <a:r>
              <a:rPr lang="ko-KR" altLang="en-US" sz="1000">
                <a:solidFill>
                  <a:schemeClr val="lt1"/>
                </a:solidFill>
              </a:rPr>
              <a:t>. </a:t>
            </a:r>
            <a:r>
              <a:rPr lang="ko-KR" altLang="en-US" sz="1000">
                <a:solidFill>
                  <a:schemeClr val="lt1"/>
                </a:solidFill>
              </a:rPr>
              <a:t>기안자</a:t>
            </a:r>
            <a:r>
              <a:rPr lang="ko-KR" altLang="en-US" sz="1000">
                <a:solidFill>
                  <a:schemeClr val="lt1"/>
                </a:solidFill>
              </a:rPr>
              <a:t>결재</a:t>
            </a:r>
            <a:endParaRPr lang="ko-KR" altLang="en-US" sz="1000">
              <a:solidFill>
                <a:schemeClr val="lt1"/>
              </a:solidFill>
            </a:endParaRPr>
          </a:p>
        </p:txBody>
      </p:sp>
      <p:sp>
        <p:nvSpPr>
          <p:cNvPr id="45" name="도형 6"/>
          <p:cNvSpPr>
            <a:spLocks/>
          </p:cNvSpPr>
          <p:nvPr/>
        </p:nvSpPr>
        <p:spPr>
          <a:xfrm rot="0">
            <a:off x="5985510" y="4039235"/>
            <a:ext cx="813435" cy="31305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altLang="en-US" sz="1000">
                <a:solidFill>
                  <a:schemeClr val="lt1"/>
                </a:solidFill>
              </a:rPr>
              <a:t>4-1. 반려</a:t>
            </a:r>
            <a:endParaRPr lang="ko-KR" altLang="en-US" sz="1000">
              <a:solidFill>
                <a:schemeClr val="lt1"/>
              </a:solidFill>
            </a:endParaRPr>
          </a:p>
        </p:txBody>
      </p:sp>
      <p:sp>
        <p:nvSpPr>
          <p:cNvPr id="46" name="도형 7"/>
          <p:cNvSpPr>
            <a:spLocks/>
          </p:cNvSpPr>
          <p:nvPr/>
        </p:nvSpPr>
        <p:spPr>
          <a:xfrm rot="0">
            <a:off x="3771900" y="6166485"/>
            <a:ext cx="1002665" cy="35115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altLang="en-US" sz="1000">
                <a:solidFill>
                  <a:schemeClr val="lt1"/>
                </a:solidFill>
              </a:rPr>
              <a:t>7</a:t>
            </a:r>
            <a:r>
              <a:rPr lang="ko-KR" altLang="en-US" sz="1000">
                <a:solidFill>
                  <a:schemeClr val="lt1"/>
                </a:solidFill>
              </a:rPr>
              <a:t>. 결재완료</a:t>
            </a:r>
            <a:endParaRPr lang="ko-KR" altLang="en-US" sz="1000">
              <a:solidFill>
                <a:schemeClr val="lt1"/>
              </a:solidFill>
            </a:endParaRPr>
          </a:p>
        </p:txBody>
      </p:sp>
      <p:sp>
        <p:nvSpPr>
          <p:cNvPr id="47" name="도형 8"/>
          <p:cNvSpPr>
            <a:spLocks/>
          </p:cNvSpPr>
          <p:nvPr/>
        </p:nvSpPr>
        <p:spPr>
          <a:xfrm rot="0">
            <a:off x="3782060" y="5423535"/>
            <a:ext cx="993140" cy="36322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altLang="en-US" sz="1000">
                <a:solidFill>
                  <a:schemeClr val="lt1"/>
                </a:solidFill>
              </a:rPr>
              <a:t>6</a:t>
            </a:r>
            <a:r>
              <a:rPr lang="ko-KR" altLang="en-US" sz="1000">
                <a:solidFill>
                  <a:schemeClr val="lt1"/>
                </a:solidFill>
              </a:rPr>
              <a:t>. 결재</a:t>
            </a:r>
            <a:r>
              <a:rPr lang="ko-KR" altLang="en-US" sz="1000">
                <a:solidFill>
                  <a:schemeClr val="lt1"/>
                </a:solidFill>
              </a:rPr>
              <a:t>라인</a:t>
            </a:r>
            <a:endParaRPr lang="ko-KR" altLang="en-US" sz="1000">
              <a:solidFill>
                <a:schemeClr val="lt1"/>
              </a:solidFill>
            </a:endParaRPr>
          </a:p>
        </p:txBody>
      </p:sp>
      <p:sp>
        <p:nvSpPr>
          <p:cNvPr id="48" name="도형 10"/>
          <p:cNvSpPr>
            <a:spLocks/>
          </p:cNvSpPr>
          <p:nvPr/>
        </p:nvSpPr>
        <p:spPr>
          <a:xfrm rot="0">
            <a:off x="2318385" y="3349625"/>
            <a:ext cx="1376045" cy="515620"/>
          </a:xfrm>
          <a:prstGeom prst="wedgeRectCallout">
            <a:avLst>
              <a:gd name="adj1" fmla="val 56037"/>
              <a:gd name="adj2" fmla="val -23935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900">
                <a:solidFill>
                  <a:schemeClr val="bg1"/>
                </a:solidFill>
              </a:rPr>
              <a:t>권한 등급별로 중간결재자, 최종결재자를 설정한다.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49" name="도형 11"/>
          <p:cNvSpPr>
            <a:spLocks/>
          </p:cNvSpPr>
          <p:nvPr/>
        </p:nvSpPr>
        <p:spPr>
          <a:xfrm rot="0">
            <a:off x="2378710" y="4079240"/>
            <a:ext cx="1330960" cy="513080"/>
          </a:xfrm>
          <a:prstGeom prst="wedgeRectCallout">
            <a:avLst>
              <a:gd name="adj1" fmla="val 56037"/>
              <a:gd name="adj2" fmla="val -23935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900">
                <a:solidFill>
                  <a:schemeClr val="bg1"/>
                </a:solidFill>
              </a:rPr>
              <a:t>결재라인에 해당 하는 결재자에게 알림과 함께 문서가 전송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50" name="도형 12"/>
          <p:cNvSpPr>
            <a:spLocks/>
          </p:cNvSpPr>
          <p:nvPr/>
        </p:nvSpPr>
        <p:spPr>
          <a:xfrm rot="0">
            <a:off x="5887720" y="3615055"/>
            <a:ext cx="1026160" cy="381635"/>
          </a:xfrm>
          <a:prstGeom prst="wedgeRectCallout">
            <a:avLst>
              <a:gd name="adj1" fmla="val -18806"/>
              <a:gd name="adj2" fmla="val 63875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900">
                <a:solidFill>
                  <a:schemeClr val="bg1"/>
                </a:solidFill>
              </a:rPr>
              <a:t>반려이유를 등록 할 수 있다.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51" name="도형 13"/>
          <p:cNvSpPr>
            <a:spLocks/>
          </p:cNvSpPr>
          <p:nvPr/>
        </p:nvSpPr>
        <p:spPr>
          <a:xfrm rot="0">
            <a:off x="2508250" y="4795520"/>
            <a:ext cx="1191260" cy="574675"/>
          </a:xfrm>
          <a:prstGeom prst="wedgeRectCallout">
            <a:avLst>
              <a:gd name="adj1" fmla="val 56037"/>
              <a:gd name="adj2" fmla="val -23935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900">
                <a:solidFill>
                  <a:schemeClr val="bg1"/>
                </a:solidFill>
              </a:rPr>
              <a:t>중간결재자는 대결, 전결 권한에 대해 선택할 수 있다.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52" name="도형 14"/>
          <p:cNvSpPr>
            <a:spLocks/>
          </p:cNvSpPr>
          <p:nvPr/>
        </p:nvSpPr>
        <p:spPr>
          <a:xfrm rot="0">
            <a:off x="2317750" y="5434965"/>
            <a:ext cx="1395730" cy="611505"/>
          </a:xfrm>
          <a:prstGeom prst="wedgeRectCallout">
            <a:avLst>
              <a:gd name="adj1" fmla="val 54593"/>
              <a:gd name="adj2" fmla="val -24259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900">
                <a:solidFill>
                  <a:schemeClr val="bg1"/>
                </a:solidFill>
              </a:rPr>
              <a:t>최종결재 완료시 결재라인에 포함된 모두에게 알림 메시지가 전송된다.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53" name="도형 33"/>
          <p:cNvSpPr>
            <a:spLocks/>
          </p:cNvSpPr>
          <p:nvPr/>
        </p:nvSpPr>
        <p:spPr>
          <a:xfrm rot="0">
            <a:off x="5882005" y="2681605"/>
            <a:ext cx="1081405" cy="30353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en-US" sz="1000">
                <a:solidFill>
                  <a:schemeClr val="lt1"/>
                </a:solidFill>
              </a:rPr>
              <a:t>1</a:t>
            </a:r>
            <a:r>
              <a:rPr lang="ko-KR" sz="1000">
                <a:solidFill>
                  <a:schemeClr val="lt1"/>
                </a:solidFill>
              </a:rPr>
              <a:t>-1</a:t>
            </a:r>
            <a:r>
              <a:rPr lang="en-US" sz="1000">
                <a:solidFill>
                  <a:schemeClr val="lt1"/>
                </a:solidFill>
              </a:rPr>
              <a:t>. </a:t>
            </a:r>
            <a:r>
              <a:rPr lang="ko-KR" sz="1000">
                <a:solidFill>
                  <a:schemeClr val="lt1"/>
                </a:solidFill>
              </a:rPr>
              <a:t>임시저장</a:t>
            </a:r>
            <a:endParaRPr lang="ko-KR" altLang="en-US" sz="1000">
              <a:solidFill>
                <a:schemeClr val="lt1"/>
              </a:solidFill>
            </a:endParaRPr>
          </a:p>
        </p:txBody>
      </p:sp>
      <p:cxnSp>
        <p:nvCxnSpPr>
          <p:cNvPr id="54" name="도형 34"/>
          <p:cNvCxnSpPr/>
          <p:nvPr/>
        </p:nvCxnSpPr>
        <p:spPr>
          <a:xfrm rot="0" flipV="1">
            <a:off x="4773930" y="2832735"/>
            <a:ext cx="1108710" cy="6743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도형 35"/>
          <p:cNvSpPr>
            <a:spLocks/>
          </p:cNvSpPr>
          <p:nvPr/>
        </p:nvSpPr>
        <p:spPr>
          <a:xfrm rot="0">
            <a:off x="5624195" y="5319395"/>
            <a:ext cx="1174750" cy="36322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altLang="en-US" sz="1000">
                <a:solidFill>
                  <a:schemeClr val="lt1"/>
                </a:solidFill>
              </a:rPr>
              <a:t>4-1. 전결, 대결</a:t>
            </a:r>
            <a:endParaRPr lang="ko-KR" altLang="en-US" sz="1000">
              <a:solidFill>
                <a:schemeClr val="lt1"/>
              </a:solidFill>
            </a:endParaRPr>
          </a:p>
        </p:txBody>
      </p:sp>
      <p:cxnSp>
        <p:nvCxnSpPr>
          <p:cNvPr id="56" name="도형 36"/>
          <p:cNvCxnSpPr/>
          <p:nvPr/>
        </p:nvCxnSpPr>
        <p:spPr>
          <a:xfrm rot="0" flipH="1">
            <a:off x="4773930" y="5681980"/>
            <a:ext cx="1437640" cy="66040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도형 37"/>
          <p:cNvCxnSpPr/>
          <p:nvPr/>
        </p:nvCxnSpPr>
        <p:spPr>
          <a:xfrm rot="0">
            <a:off x="4774565" y="4935855"/>
            <a:ext cx="1437005" cy="38417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도형 39"/>
          <p:cNvSpPr>
            <a:spLocks/>
          </p:cNvSpPr>
          <p:nvPr/>
        </p:nvSpPr>
        <p:spPr>
          <a:xfrm rot="0">
            <a:off x="2383155" y="6175375"/>
            <a:ext cx="860425" cy="33845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altLang="en-US" sz="1000">
                <a:solidFill>
                  <a:schemeClr val="lt1"/>
                </a:solidFill>
              </a:rPr>
              <a:t>8</a:t>
            </a:r>
            <a:r>
              <a:rPr lang="ko-KR" altLang="en-US" sz="1000">
                <a:solidFill>
                  <a:schemeClr val="lt1"/>
                </a:solidFill>
              </a:rPr>
              <a:t>. 공람</a:t>
            </a:r>
            <a:endParaRPr lang="ko-KR" altLang="en-US" sz="1000">
              <a:solidFill>
                <a:schemeClr val="lt1"/>
              </a:solidFill>
            </a:endParaRPr>
          </a:p>
        </p:txBody>
      </p:sp>
      <p:cxnSp>
        <p:nvCxnSpPr>
          <p:cNvPr id="59" name="도형 40"/>
          <p:cNvCxnSpPr/>
          <p:nvPr/>
        </p:nvCxnSpPr>
        <p:spPr>
          <a:xfrm rot="0" flipH="1">
            <a:off x="3242945" y="6341745"/>
            <a:ext cx="529590" cy="317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도형 2"/>
          <p:cNvSpPr>
            <a:spLocks/>
          </p:cNvSpPr>
          <p:nvPr/>
        </p:nvSpPr>
        <p:spPr>
          <a:xfrm rot="0">
            <a:off x="3766185" y="2649855"/>
            <a:ext cx="985520" cy="3492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altLang="en-US" sz="1000">
                <a:solidFill>
                  <a:schemeClr val="lt1"/>
                </a:solidFill>
              </a:rPr>
              <a:t>2. 문서 선택</a:t>
            </a:r>
            <a:endParaRPr lang="ko-KR" altLang="en-US" sz="1000">
              <a:solidFill>
                <a:schemeClr val="lt1"/>
              </a:solidFill>
            </a:endParaRPr>
          </a:p>
        </p:txBody>
      </p:sp>
      <p:cxnSp>
        <p:nvCxnSpPr>
          <p:cNvPr id="61" name="도형 3"/>
          <p:cNvCxnSpPr/>
          <p:nvPr/>
        </p:nvCxnSpPr>
        <p:spPr>
          <a:xfrm rot="0">
            <a:off x="4251960" y="3684270"/>
            <a:ext cx="21590" cy="34734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823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27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460" y="116840"/>
            <a:ext cx="8208645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315" y="188595"/>
            <a:ext cx="144145" cy="379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75" y="666115"/>
            <a:ext cx="9140825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01295" y="1381125"/>
          <a:ext cx="8759190" cy="518795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3615"/>
                <a:gridCol w="7775575"/>
              </a:tblGrid>
              <a:tr h="337820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600" kern="1200" b="0">
                          <a:solidFill>
                            <a:srgbClr val="000000"/>
                          </a:solidFill>
                        </a:rPr>
                        <a:t>Process </a:t>
                      </a:r>
                      <a:r>
                        <a:rPr lang="en-US" altLang="ko-KR" sz="1600" kern="1200" b="0">
                          <a:solidFill>
                            <a:srgbClr val="000000"/>
                          </a:solidFill>
                        </a:rPr>
                        <a:t>Flow</a:t>
                      </a:r>
                      <a:endParaRPr lang="ko-KR" altLang="en-US" sz="1600" kern="1200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8501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사용자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(최초의 가입자)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79705" y="836930"/>
          <a:ext cx="8780780" cy="542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5"/>
                <a:gridCol w="2195195"/>
                <a:gridCol w="2195195"/>
                <a:gridCol w="2195195"/>
              </a:tblGrid>
              <a:tr h="282575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100" kern="1200" b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b="0">
                          <a:solidFill>
                            <a:schemeClr val="tx1"/>
                          </a:solidFill>
                        </a:rPr>
                        <a:t>PF-RS-003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100" kern="1200" b="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100" kern="1200" b="0">
                          <a:solidFill>
                            <a:schemeClr val="tx1"/>
                          </a:solidFill>
                        </a:rPr>
                        <a:t>인사관리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100" kern="1200" b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ko-KR" sz="1100" kern="1200" b="0">
                          <a:solidFill>
                            <a:schemeClr val="tx1"/>
                          </a:solidFill>
                        </a:rPr>
                        <a:t>2021.05.08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100" kern="1200" b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100" kern="1200" b="0">
                          <a:solidFill>
                            <a:schemeClr val="tx1"/>
                          </a:solidFill>
                        </a:rPr>
                        <a:t>김보현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" name="Shape 218"/>
          <p:cNvSpPr>
            <a:spLocks/>
          </p:cNvSpPr>
          <p:nvPr/>
        </p:nvSpPr>
        <p:spPr>
          <a:xfrm rot="0">
            <a:off x="1271270" y="3945890"/>
            <a:ext cx="848360" cy="39751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altLang="en-US" sz="1100">
                <a:solidFill>
                  <a:schemeClr val="lt1"/>
                </a:solidFill>
              </a:rPr>
              <a:t>인사관리</a:t>
            </a:r>
            <a:endParaRPr lang="ko-KR" altLang="en-US" sz="1100">
              <a:solidFill>
                <a:schemeClr val="lt1"/>
              </a:solidFill>
            </a:endParaRPr>
          </a:p>
        </p:txBody>
      </p:sp>
      <p:cxnSp>
        <p:nvCxnSpPr>
          <p:cNvPr id="81" name="도형 25"/>
          <p:cNvCxnSpPr>
            <a:stCxn id="35" idx="3"/>
            <a:endCxn id="86" idx="1"/>
          </p:cNvCxnSpPr>
          <p:nvPr/>
        </p:nvCxnSpPr>
        <p:spPr>
          <a:xfrm rot="0" flipV="1">
            <a:off x="2118995" y="3077210"/>
            <a:ext cx="368935" cy="10674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도형 29"/>
          <p:cNvSpPr>
            <a:spLocks/>
          </p:cNvSpPr>
          <p:nvPr/>
        </p:nvSpPr>
        <p:spPr>
          <a:xfrm rot="0">
            <a:off x="3970655" y="3484245"/>
            <a:ext cx="946150" cy="423545"/>
          </a:xfrm>
          <a:prstGeom prst="wedgeRectCallout">
            <a:avLst>
              <a:gd name="adj1" fmla="val -19745"/>
              <a:gd name="adj2" fmla="val 60185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000">
                <a:solidFill>
                  <a:schemeClr val="bg1"/>
                </a:solidFill>
              </a:rPr>
              <a:t>주소api</a:t>
            </a:r>
            <a:endParaRPr lang="ko-KR" altLang="en-US" sz="1000">
              <a:solidFill>
                <a:schemeClr val="bg1"/>
              </a:solidFill>
            </a:endParaRPr>
          </a:p>
          <a:p>
            <a:pPr marL="0" indent="0" algn="ctr" latinLnBrk="0">
              <a:buFontTx/>
              <a:buNone/>
            </a:pPr>
            <a:r>
              <a:rPr lang="ko-KR" altLang="en-US" sz="1000">
                <a:solidFill>
                  <a:schemeClr val="bg1"/>
                </a:solidFill>
              </a:rPr>
              <a:t>학교정보api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86" name="도형 3"/>
          <p:cNvSpPr>
            <a:spLocks/>
          </p:cNvSpPr>
          <p:nvPr/>
        </p:nvSpPr>
        <p:spPr>
          <a:xfrm rot="0">
            <a:off x="2487295" y="2879090"/>
            <a:ext cx="848360" cy="39751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altLang="en-US" sz="1100">
                <a:solidFill>
                  <a:schemeClr val="lt1"/>
                </a:solidFill>
              </a:rPr>
              <a:t>회사 일정</a:t>
            </a:r>
            <a:endParaRPr lang="ko-KR" altLang="en-US" sz="1100">
              <a:solidFill>
                <a:schemeClr val="lt1"/>
              </a:solidFill>
            </a:endParaRPr>
          </a:p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altLang="en-US" sz="1100">
                <a:solidFill>
                  <a:schemeClr val="lt1"/>
                </a:solidFill>
              </a:rPr>
              <a:t>행사 관리</a:t>
            </a:r>
            <a:endParaRPr lang="ko-KR" altLang="en-US" sz="1100">
              <a:solidFill>
                <a:schemeClr val="lt1"/>
              </a:solidFill>
            </a:endParaRPr>
          </a:p>
        </p:txBody>
      </p:sp>
      <p:sp>
        <p:nvSpPr>
          <p:cNvPr id="85" name="도형 2"/>
          <p:cNvSpPr>
            <a:spLocks/>
          </p:cNvSpPr>
          <p:nvPr/>
        </p:nvSpPr>
        <p:spPr>
          <a:xfrm rot="0">
            <a:off x="2381250" y="2021205"/>
            <a:ext cx="1073150" cy="39751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altLang="en-US" sz="1100">
                <a:solidFill>
                  <a:schemeClr val="lt1"/>
                </a:solidFill>
              </a:rPr>
              <a:t>근태휴가관리</a:t>
            </a:r>
            <a:endParaRPr lang="ko-KR" altLang="en-US" sz="1100">
              <a:solidFill>
                <a:schemeClr val="lt1"/>
              </a:solidFill>
            </a:endParaRPr>
          </a:p>
        </p:txBody>
      </p:sp>
      <p:sp>
        <p:nvSpPr>
          <p:cNvPr id="87" name="도형 5"/>
          <p:cNvSpPr>
            <a:spLocks/>
          </p:cNvSpPr>
          <p:nvPr/>
        </p:nvSpPr>
        <p:spPr>
          <a:xfrm rot="0">
            <a:off x="2611755" y="3978275"/>
            <a:ext cx="848360" cy="36004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altLang="en-US" sz="1100">
                <a:solidFill>
                  <a:schemeClr val="lt1"/>
                </a:solidFill>
              </a:rPr>
              <a:t>사원 등록</a:t>
            </a:r>
            <a:endParaRPr lang="ko-KR" altLang="en-US" sz="1100">
              <a:solidFill>
                <a:schemeClr val="lt1"/>
              </a:solidFill>
            </a:endParaRPr>
          </a:p>
        </p:txBody>
      </p:sp>
      <p:sp>
        <p:nvSpPr>
          <p:cNvPr id="88" name="도형 6"/>
          <p:cNvSpPr>
            <a:spLocks/>
          </p:cNvSpPr>
          <p:nvPr/>
        </p:nvSpPr>
        <p:spPr>
          <a:xfrm rot="0">
            <a:off x="5565140" y="3938905"/>
            <a:ext cx="1216025" cy="39751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altLang="en-US" sz="1100">
                <a:solidFill>
                  <a:schemeClr val="lt1"/>
                </a:solidFill>
              </a:rPr>
              <a:t>자격증/어학능력 정보 등록</a:t>
            </a:r>
            <a:endParaRPr lang="ko-KR" altLang="en-US" sz="1100">
              <a:solidFill>
                <a:schemeClr val="lt1"/>
              </a:solidFill>
            </a:endParaRPr>
          </a:p>
        </p:txBody>
      </p:sp>
      <p:sp>
        <p:nvSpPr>
          <p:cNvPr id="89" name="도형 7"/>
          <p:cNvSpPr>
            <a:spLocks/>
          </p:cNvSpPr>
          <p:nvPr/>
        </p:nvSpPr>
        <p:spPr>
          <a:xfrm rot="0">
            <a:off x="4211955" y="2018665"/>
            <a:ext cx="1073150" cy="39751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altLang="en-US" sz="1100">
                <a:solidFill>
                  <a:schemeClr val="lt1"/>
                </a:solidFill>
              </a:rPr>
              <a:t>리스트조회</a:t>
            </a:r>
            <a:endParaRPr lang="ko-KR" altLang="en-US" sz="1100">
              <a:solidFill>
                <a:schemeClr val="lt1"/>
              </a:solidFill>
            </a:endParaRPr>
          </a:p>
        </p:txBody>
      </p:sp>
      <p:cxnSp>
        <p:nvCxnSpPr>
          <p:cNvPr id="90" name="도형 8"/>
          <p:cNvCxnSpPr>
            <a:stCxn id="35" idx="3"/>
            <a:endCxn id="85" idx="1"/>
          </p:cNvCxnSpPr>
          <p:nvPr/>
        </p:nvCxnSpPr>
        <p:spPr>
          <a:xfrm rot="0" flipV="1">
            <a:off x="2118995" y="2219325"/>
            <a:ext cx="262890" cy="192532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도형 9"/>
          <p:cNvCxnSpPr>
            <a:stCxn id="96" idx="3"/>
            <a:endCxn id="98" idx="1"/>
          </p:cNvCxnSpPr>
          <p:nvPr/>
        </p:nvCxnSpPr>
        <p:spPr>
          <a:xfrm rot="0" flipV="1">
            <a:off x="6977380" y="2211705"/>
            <a:ext cx="599440" cy="317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도형 10"/>
          <p:cNvCxnSpPr>
            <a:stCxn id="99" idx="3"/>
            <a:endCxn id="100" idx="1"/>
          </p:cNvCxnSpPr>
          <p:nvPr/>
        </p:nvCxnSpPr>
        <p:spPr>
          <a:xfrm rot="0" flipV="1">
            <a:off x="4898390" y="2738755"/>
            <a:ext cx="610235" cy="32131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도형 11"/>
          <p:cNvCxnSpPr>
            <a:stCxn id="99" idx="3"/>
            <a:endCxn id="101" idx="1"/>
          </p:cNvCxnSpPr>
          <p:nvPr/>
        </p:nvCxnSpPr>
        <p:spPr>
          <a:xfrm rot="0">
            <a:off x="4898390" y="3059430"/>
            <a:ext cx="607695" cy="21780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도형 12"/>
          <p:cNvCxnSpPr>
            <a:stCxn id="86" idx="3"/>
            <a:endCxn id="99" idx="1"/>
          </p:cNvCxnSpPr>
          <p:nvPr/>
        </p:nvCxnSpPr>
        <p:spPr>
          <a:xfrm rot="0" flipV="1">
            <a:off x="3335020" y="3059430"/>
            <a:ext cx="491490" cy="1841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도형 13"/>
          <p:cNvCxnSpPr>
            <a:stCxn id="85" idx="3"/>
            <a:endCxn id="89" idx="1"/>
          </p:cNvCxnSpPr>
          <p:nvPr/>
        </p:nvCxnSpPr>
        <p:spPr>
          <a:xfrm rot="0" flipV="1">
            <a:off x="3453765" y="2216785"/>
            <a:ext cx="758825" cy="317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도형 14"/>
          <p:cNvSpPr>
            <a:spLocks/>
          </p:cNvSpPr>
          <p:nvPr/>
        </p:nvSpPr>
        <p:spPr>
          <a:xfrm rot="0">
            <a:off x="5904865" y="2016125"/>
            <a:ext cx="1073150" cy="39751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altLang="en-US" sz="1100">
                <a:solidFill>
                  <a:schemeClr val="lt1"/>
                </a:solidFill>
              </a:rPr>
              <a:t>상세조회</a:t>
            </a:r>
            <a:endParaRPr lang="ko-KR" altLang="en-US" sz="1100">
              <a:solidFill>
                <a:schemeClr val="lt1"/>
              </a:solidFill>
            </a:endParaRPr>
          </a:p>
        </p:txBody>
      </p:sp>
      <p:cxnSp>
        <p:nvCxnSpPr>
          <p:cNvPr id="97" name="도형 15"/>
          <p:cNvCxnSpPr>
            <a:stCxn id="89" idx="3"/>
            <a:endCxn id="96" idx="1"/>
          </p:cNvCxnSpPr>
          <p:nvPr/>
        </p:nvCxnSpPr>
        <p:spPr>
          <a:xfrm rot="0" flipV="1">
            <a:off x="5284470" y="2214245"/>
            <a:ext cx="621030" cy="317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도형 17"/>
          <p:cNvSpPr>
            <a:spLocks/>
          </p:cNvSpPr>
          <p:nvPr/>
        </p:nvSpPr>
        <p:spPr>
          <a:xfrm rot="0">
            <a:off x="7576185" y="2013585"/>
            <a:ext cx="1073150" cy="39751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altLang="en-US" sz="1100">
                <a:solidFill>
                  <a:schemeClr val="lt1"/>
                </a:solidFill>
              </a:rPr>
              <a:t>옵션선택</a:t>
            </a:r>
            <a:endParaRPr lang="ko-KR" altLang="en-US" sz="1100">
              <a:solidFill>
                <a:schemeClr val="lt1"/>
              </a:solidFill>
            </a:endParaRPr>
          </a:p>
        </p:txBody>
      </p:sp>
      <p:sp>
        <p:nvSpPr>
          <p:cNvPr id="99" name="도형 18"/>
          <p:cNvSpPr>
            <a:spLocks/>
          </p:cNvSpPr>
          <p:nvPr/>
        </p:nvSpPr>
        <p:spPr>
          <a:xfrm rot="0">
            <a:off x="3825875" y="2861310"/>
            <a:ext cx="1073150" cy="39751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altLang="en-US" sz="1100">
                <a:solidFill>
                  <a:schemeClr val="lt1"/>
                </a:solidFill>
              </a:rPr>
              <a:t>일정관리</a:t>
            </a:r>
            <a:endParaRPr lang="ko-KR" altLang="en-US" sz="1100">
              <a:solidFill>
                <a:schemeClr val="lt1"/>
              </a:solidFill>
            </a:endParaRPr>
          </a:p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altLang="en-US" sz="1100">
                <a:solidFill>
                  <a:schemeClr val="lt1"/>
                </a:solidFill>
              </a:rPr>
              <a:t>(캘린더)</a:t>
            </a:r>
            <a:endParaRPr lang="ko-KR" altLang="en-US" sz="1100">
              <a:solidFill>
                <a:schemeClr val="lt1"/>
              </a:solidFill>
            </a:endParaRPr>
          </a:p>
        </p:txBody>
      </p:sp>
      <p:sp>
        <p:nvSpPr>
          <p:cNvPr id="100" name="도형 19"/>
          <p:cNvSpPr>
            <a:spLocks/>
          </p:cNvSpPr>
          <p:nvPr/>
        </p:nvSpPr>
        <p:spPr>
          <a:xfrm rot="0">
            <a:off x="5507990" y="2540635"/>
            <a:ext cx="1073150" cy="39751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altLang="en-US" sz="1100">
                <a:solidFill>
                  <a:schemeClr val="lt1"/>
                </a:solidFill>
              </a:rPr>
              <a:t>일정등록</a:t>
            </a:r>
            <a:endParaRPr lang="ko-KR" altLang="en-US" sz="1100">
              <a:solidFill>
                <a:schemeClr val="lt1"/>
              </a:solidFill>
            </a:endParaRPr>
          </a:p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altLang="en-US" sz="1100">
                <a:solidFill>
                  <a:schemeClr val="lt1"/>
                </a:solidFill>
              </a:rPr>
              <a:t>(팝업)</a:t>
            </a:r>
            <a:endParaRPr lang="ko-KR" altLang="en-US" sz="1100">
              <a:solidFill>
                <a:schemeClr val="lt1"/>
              </a:solidFill>
            </a:endParaRPr>
          </a:p>
        </p:txBody>
      </p:sp>
      <p:sp>
        <p:nvSpPr>
          <p:cNvPr id="101" name="도형 20"/>
          <p:cNvSpPr>
            <a:spLocks/>
          </p:cNvSpPr>
          <p:nvPr/>
        </p:nvSpPr>
        <p:spPr>
          <a:xfrm rot="0">
            <a:off x="5505450" y="3078480"/>
            <a:ext cx="1073150" cy="39751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altLang="en-US" sz="1100">
                <a:solidFill>
                  <a:schemeClr val="lt1"/>
                </a:solidFill>
              </a:rPr>
              <a:t>상세조회</a:t>
            </a:r>
            <a:endParaRPr lang="ko-KR" altLang="en-US" sz="1100">
              <a:solidFill>
                <a:schemeClr val="lt1"/>
              </a:solidFill>
            </a:endParaRPr>
          </a:p>
        </p:txBody>
      </p:sp>
      <p:sp>
        <p:nvSpPr>
          <p:cNvPr id="102" name="도형 21"/>
          <p:cNvSpPr>
            <a:spLocks/>
          </p:cNvSpPr>
          <p:nvPr/>
        </p:nvSpPr>
        <p:spPr>
          <a:xfrm rot="0">
            <a:off x="7251700" y="2736850"/>
            <a:ext cx="1073150" cy="39751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altLang="en-US" sz="1100">
                <a:solidFill>
                  <a:schemeClr val="lt1"/>
                </a:solidFill>
              </a:rPr>
              <a:t>일정수정</a:t>
            </a:r>
            <a:endParaRPr lang="ko-KR" altLang="en-US" sz="1100">
              <a:solidFill>
                <a:schemeClr val="lt1"/>
              </a:solidFill>
            </a:endParaRPr>
          </a:p>
        </p:txBody>
      </p:sp>
      <p:sp>
        <p:nvSpPr>
          <p:cNvPr id="103" name="도형 22"/>
          <p:cNvSpPr>
            <a:spLocks/>
          </p:cNvSpPr>
          <p:nvPr/>
        </p:nvSpPr>
        <p:spPr>
          <a:xfrm rot="0">
            <a:off x="7240905" y="3277235"/>
            <a:ext cx="1073150" cy="39751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altLang="en-US" sz="1100">
                <a:solidFill>
                  <a:schemeClr val="lt1"/>
                </a:solidFill>
              </a:rPr>
              <a:t>일정삭제</a:t>
            </a:r>
            <a:endParaRPr lang="ko-KR" altLang="en-US" sz="1100">
              <a:solidFill>
                <a:schemeClr val="lt1"/>
              </a:solidFill>
            </a:endParaRPr>
          </a:p>
        </p:txBody>
      </p:sp>
      <p:cxnSp>
        <p:nvCxnSpPr>
          <p:cNvPr id="104" name="도형 23"/>
          <p:cNvCxnSpPr>
            <a:stCxn id="101" idx="3"/>
            <a:endCxn id="103" idx="1"/>
          </p:cNvCxnSpPr>
          <p:nvPr/>
        </p:nvCxnSpPr>
        <p:spPr>
          <a:xfrm rot="0">
            <a:off x="6577965" y="3276600"/>
            <a:ext cx="663575" cy="19939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도형 24"/>
          <p:cNvCxnSpPr>
            <a:stCxn id="101" idx="3"/>
            <a:endCxn id="102" idx="1"/>
          </p:cNvCxnSpPr>
          <p:nvPr/>
        </p:nvCxnSpPr>
        <p:spPr>
          <a:xfrm rot="0" flipV="1">
            <a:off x="6577965" y="2934970"/>
            <a:ext cx="674370" cy="34226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도형 25"/>
          <p:cNvSpPr>
            <a:spLocks/>
          </p:cNvSpPr>
          <p:nvPr/>
        </p:nvSpPr>
        <p:spPr>
          <a:xfrm rot="0">
            <a:off x="3933190" y="3949065"/>
            <a:ext cx="1047115" cy="39751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altLang="en-US" sz="1100">
                <a:solidFill>
                  <a:schemeClr val="lt1"/>
                </a:solidFill>
              </a:rPr>
              <a:t>1,2,3페이지별 작성</a:t>
            </a:r>
            <a:endParaRPr lang="ko-KR" altLang="en-US" sz="1100">
              <a:solidFill>
                <a:schemeClr val="lt1"/>
              </a:solidFill>
            </a:endParaRPr>
          </a:p>
        </p:txBody>
      </p:sp>
      <p:cxnSp>
        <p:nvCxnSpPr>
          <p:cNvPr id="108" name="도형 27"/>
          <p:cNvCxnSpPr/>
          <p:nvPr/>
        </p:nvCxnSpPr>
        <p:spPr>
          <a:xfrm rot="0">
            <a:off x="2118995" y="4144010"/>
            <a:ext cx="493395" cy="1460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도형 29"/>
          <p:cNvCxnSpPr/>
          <p:nvPr/>
        </p:nvCxnSpPr>
        <p:spPr>
          <a:xfrm rot="0" flipV="1">
            <a:off x="4979670" y="4137025"/>
            <a:ext cx="586105" cy="1079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도형 30"/>
          <p:cNvCxnSpPr/>
          <p:nvPr/>
        </p:nvCxnSpPr>
        <p:spPr>
          <a:xfrm rot="0" flipV="1">
            <a:off x="3459480" y="4147185"/>
            <a:ext cx="474345" cy="1143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도형 31"/>
          <p:cNvSpPr>
            <a:spLocks/>
          </p:cNvSpPr>
          <p:nvPr/>
        </p:nvSpPr>
        <p:spPr>
          <a:xfrm rot="0">
            <a:off x="7366000" y="3943985"/>
            <a:ext cx="848360" cy="36004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altLang="en-US" sz="1100">
                <a:solidFill>
                  <a:schemeClr val="lt1"/>
                </a:solidFill>
              </a:rPr>
              <a:t>등록 완료</a:t>
            </a:r>
            <a:endParaRPr lang="ko-KR" altLang="en-US" sz="1100">
              <a:solidFill>
                <a:schemeClr val="lt1"/>
              </a:solidFill>
            </a:endParaRPr>
          </a:p>
        </p:txBody>
      </p:sp>
      <p:sp>
        <p:nvSpPr>
          <p:cNvPr id="113" name="도형 32"/>
          <p:cNvSpPr>
            <a:spLocks/>
          </p:cNvSpPr>
          <p:nvPr/>
        </p:nvSpPr>
        <p:spPr>
          <a:xfrm rot="0">
            <a:off x="5764530" y="4657725"/>
            <a:ext cx="848360" cy="36004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altLang="en-US" sz="1100">
                <a:solidFill>
                  <a:schemeClr val="lt1"/>
                </a:solidFill>
              </a:rPr>
              <a:t>인원 초과</a:t>
            </a:r>
            <a:endParaRPr lang="ko-KR" altLang="en-US" sz="1100">
              <a:solidFill>
                <a:schemeClr val="lt1"/>
              </a:solidFill>
            </a:endParaRPr>
          </a:p>
        </p:txBody>
      </p:sp>
      <p:sp>
        <p:nvSpPr>
          <p:cNvPr id="114" name="도형 33"/>
          <p:cNvSpPr>
            <a:spLocks/>
          </p:cNvSpPr>
          <p:nvPr/>
        </p:nvSpPr>
        <p:spPr>
          <a:xfrm rot="0">
            <a:off x="7364095" y="4657725"/>
            <a:ext cx="848360" cy="36004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altLang="en-US" sz="1100">
                <a:solidFill>
                  <a:schemeClr val="lt1"/>
                </a:solidFill>
              </a:rPr>
              <a:t>등록 실패</a:t>
            </a:r>
            <a:endParaRPr lang="ko-KR" altLang="en-US" sz="1100">
              <a:solidFill>
                <a:schemeClr val="lt1"/>
              </a:solidFill>
            </a:endParaRPr>
          </a:p>
        </p:txBody>
      </p:sp>
      <p:cxnSp>
        <p:nvCxnSpPr>
          <p:cNvPr id="115" name="도형 34"/>
          <p:cNvCxnSpPr/>
          <p:nvPr/>
        </p:nvCxnSpPr>
        <p:spPr>
          <a:xfrm rot="0">
            <a:off x="6612255" y="4837430"/>
            <a:ext cx="75247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도형 35"/>
          <p:cNvCxnSpPr>
            <a:stCxn id="88" idx="2"/>
            <a:endCxn id="113" idx="0"/>
          </p:cNvCxnSpPr>
          <p:nvPr/>
        </p:nvCxnSpPr>
        <p:spPr>
          <a:xfrm rot="0">
            <a:off x="6172835" y="4335780"/>
            <a:ext cx="16510" cy="32258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도형 36"/>
          <p:cNvCxnSpPr/>
          <p:nvPr/>
        </p:nvCxnSpPr>
        <p:spPr>
          <a:xfrm rot="0" flipV="1">
            <a:off x="6780530" y="4123690"/>
            <a:ext cx="586105" cy="139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도형 37"/>
          <p:cNvSpPr>
            <a:spLocks/>
          </p:cNvSpPr>
          <p:nvPr/>
        </p:nvSpPr>
        <p:spPr>
          <a:xfrm rot="0">
            <a:off x="2493010" y="4775835"/>
            <a:ext cx="848360" cy="36004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altLang="en-US" sz="1100">
                <a:solidFill>
                  <a:schemeClr val="lt1"/>
                </a:solidFill>
              </a:rPr>
              <a:t>사원목록 조회</a:t>
            </a:r>
            <a:endParaRPr lang="ko-KR" altLang="en-US" sz="1100">
              <a:solidFill>
                <a:schemeClr val="lt1"/>
              </a:solidFill>
            </a:endParaRPr>
          </a:p>
        </p:txBody>
      </p:sp>
      <p:cxnSp>
        <p:nvCxnSpPr>
          <p:cNvPr id="120" name="도형 39"/>
          <p:cNvCxnSpPr>
            <a:stCxn id="125" idx="2"/>
            <a:endCxn id="128" idx="0"/>
          </p:cNvCxnSpPr>
          <p:nvPr/>
        </p:nvCxnSpPr>
        <p:spPr>
          <a:xfrm rot="0">
            <a:off x="4323715" y="5143500"/>
            <a:ext cx="1415415" cy="47815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도형 40"/>
          <p:cNvCxnSpPr>
            <a:stCxn id="128" idx="3"/>
            <a:endCxn id="129" idx="1"/>
          </p:cNvCxnSpPr>
          <p:nvPr/>
        </p:nvCxnSpPr>
        <p:spPr>
          <a:xfrm rot="0" flipV="1">
            <a:off x="6162040" y="5796280"/>
            <a:ext cx="824230" cy="133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도형 41"/>
          <p:cNvCxnSpPr>
            <a:stCxn id="125" idx="2"/>
            <a:endCxn id="127" idx="0"/>
          </p:cNvCxnSpPr>
          <p:nvPr/>
        </p:nvCxnSpPr>
        <p:spPr>
          <a:xfrm rot="0" flipH="1">
            <a:off x="4318635" y="5143500"/>
            <a:ext cx="5715" cy="48895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도형 42"/>
          <p:cNvCxnSpPr>
            <a:stCxn id="35" idx="3"/>
            <a:endCxn id="118" idx="1"/>
          </p:cNvCxnSpPr>
          <p:nvPr/>
        </p:nvCxnSpPr>
        <p:spPr>
          <a:xfrm rot="0">
            <a:off x="2118995" y="4144010"/>
            <a:ext cx="374650" cy="81216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도형 43"/>
          <p:cNvCxnSpPr>
            <a:stCxn id="118" idx="3"/>
            <a:endCxn id="125" idx="1"/>
          </p:cNvCxnSpPr>
          <p:nvPr/>
        </p:nvCxnSpPr>
        <p:spPr>
          <a:xfrm rot="0">
            <a:off x="3340735" y="4955540"/>
            <a:ext cx="55943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도형 44"/>
          <p:cNvSpPr>
            <a:spLocks/>
          </p:cNvSpPr>
          <p:nvPr/>
        </p:nvSpPr>
        <p:spPr>
          <a:xfrm rot="0">
            <a:off x="3899535" y="4767580"/>
            <a:ext cx="848360" cy="37655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altLang="en-US" sz="1100">
                <a:solidFill>
                  <a:schemeClr val="lt1"/>
                </a:solidFill>
              </a:rPr>
              <a:t>사원상세조회</a:t>
            </a:r>
            <a:endParaRPr lang="ko-KR" altLang="en-US" sz="1100">
              <a:solidFill>
                <a:schemeClr val="lt1"/>
              </a:solidFill>
            </a:endParaRPr>
          </a:p>
        </p:txBody>
      </p:sp>
      <p:sp>
        <p:nvSpPr>
          <p:cNvPr id="127" name="도형 46"/>
          <p:cNvSpPr>
            <a:spLocks/>
          </p:cNvSpPr>
          <p:nvPr/>
        </p:nvSpPr>
        <p:spPr>
          <a:xfrm rot="0">
            <a:off x="3894455" y="5631815"/>
            <a:ext cx="848360" cy="37655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altLang="en-US" sz="1100">
                <a:solidFill>
                  <a:schemeClr val="lt1"/>
                </a:solidFill>
              </a:rPr>
              <a:t>사원수정</a:t>
            </a:r>
            <a:endParaRPr lang="ko-KR" altLang="en-US" sz="1100">
              <a:solidFill>
                <a:schemeClr val="lt1"/>
              </a:solidFill>
            </a:endParaRPr>
          </a:p>
        </p:txBody>
      </p:sp>
      <p:sp>
        <p:nvSpPr>
          <p:cNvPr id="128" name="도형 47"/>
          <p:cNvSpPr>
            <a:spLocks/>
          </p:cNvSpPr>
          <p:nvPr/>
        </p:nvSpPr>
        <p:spPr>
          <a:xfrm rot="0">
            <a:off x="5314315" y="5621020"/>
            <a:ext cx="848360" cy="37655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altLang="en-US" sz="1100">
                <a:solidFill>
                  <a:schemeClr val="lt1"/>
                </a:solidFill>
              </a:rPr>
              <a:t>사원퇴사</a:t>
            </a:r>
            <a:endParaRPr lang="ko-KR" altLang="en-US" sz="1100">
              <a:solidFill>
                <a:schemeClr val="lt1"/>
              </a:solidFill>
            </a:endParaRPr>
          </a:p>
        </p:txBody>
      </p:sp>
      <p:sp>
        <p:nvSpPr>
          <p:cNvPr id="129" name="도형 48"/>
          <p:cNvSpPr>
            <a:spLocks/>
          </p:cNvSpPr>
          <p:nvPr/>
        </p:nvSpPr>
        <p:spPr>
          <a:xfrm rot="0">
            <a:off x="6985635" y="5608320"/>
            <a:ext cx="848360" cy="37655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altLang="en-US" sz="1100">
                <a:solidFill>
                  <a:schemeClr val="lt1"/>
                </a:solidFill>
              </a:rPr>
              <a:t>퇴사처리</a:t>
            </a:r>
            <a:endParaRPr lang="ko-KR" altLang="en-US" sz="1100">
              <a:solidFill>
                <a:schemeClr val="lt1"/>
              </a:solidFill>
            </a:endParaRPr>
          </a:p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altLang="en-US" sz="1100">
                <a:solidFill>
                  <a:schemeClr val="lt1"/>
                </a:solidFill>
              </a:rPr>
              <a:t>(1년보관)</a:t>
            </a:r>
            <a:endParaRPr lang="ko-KR" altLang="en-US" sz="1100">
              <a:solidFill>
                <a:schemeClr val="lt1"/>
              </a:solidFill>
            </a:endParaRPr>
          </a:p>
        </p:txBody>
      </p:sp>
      <p:sp>
        <p:nvSpPr>
          <p:cNvPr id="130" name="도형 49"/>
          <p:cNvSpPr>
            <a:spLocks/>
          </p:cNvSpPr>
          <p:nvPr/>
        </p:nvSpPr>
        <p:spPr>
          <a:xfrm rot="0">
            <a:off x="5578475" y="3590290"/>
            <a:ext cx="1192530" cy="315595"/>
          </a:xfrm>
          <a:prstGeom prst="wedgeRectCallout">
            <a:avLst>
              <a:gd name="adj1" fmla="val -19745"/>
              <a:gd name="adj2" fmla="val 60185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000">
                <a:solidFill>
                  <a:schemeClr val="bg1"/>
                </a:solidFill>
              </a:rPr>
              <a:t>이미지 등록가능</a:t>
            </a:r>
            <a:endParaRPr lang="ko-KR" alt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21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 rot="0">
            <a:off x="-1270" y="0"/>
            <a:ext cx="9144635" cy="6858635"/>
          </a:xfrm>
          <a:prstGeom prst="rect"/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just" latinLnBrk="0">
              <a:buFontTx/>
              <a:buNone/>
            </a:pPr>
            <a:r>
              <a:rPr lang="en-US" altLang="ko-KR" sz="4000" b="1">
                <a:solidFill>
                  <a:schemeClr val="bg1"/>
                </a:solidFill>
              </a:rPr>
              <a:t> 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sp>
        <p:nvSpPr>
          <p:cNvPr id="2" name="Rect 0"/>
          <p:cNvSpPr txBox="1">
            <a:spLocks/>
          </p:cNvSpPr>
          <p:nvPr/>
        </p:nvSpPr>
        <p:spPr>
          <a:xfrm rot="0">
            <a:off x="251460" y="116840"/>
            <a:ext cx="8209280" cy="5238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800" b="1">
                <a:solidFill>
                  <a:schemeClr val="bg1"/>
                </a:solidFill>
              </a:rPr>
              <a:t>Process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107315" y="188595"/>
            <a:ext cx="144780" cy="37973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175" y="666115"/>
            <a:ext cx="9141460" cy="4635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graphicFrame>
        <p:nvGraphicFramePr>
          <p:cNvPr id="6" name="Table 3"/>
          <p:cNvGraphicFramePr>
            <a:graphicFrameLocks noGrp="1"/>
          </p:cNvGraphicFramePr>
          <p:nvPr/>
        </p:nvGraphicFramePr>
        <p:xfrm>
          <a:off x="201295" y="1381125"/>
          <a:ext cx="8759190" cy="52349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3615"/>
                <a:gridCol w="7775575"/>
              </a:tblGrid>
              <a:tr h="384810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600" kern="1200" b="0">
                          <a:solidFill>
                            <a:srgbClr val="000000"/>
                          </a:solidFill>
                        </a:rPr>
                        <a:t>프로세스 </a:t>
                      </a:r>
                      <a:r>
                        <a:rPr lang="en-US" altLang="ko-KR" sz="1600" kern="1200" b="0">
                          <a:solidFill>
                            <a:srgbClr val="000000"/>
                          </a:solidFill>
                        </a:rPr>
                        <a:t>Flow</a:t>
                      </a:r>
                      <a:endParaRPr lang="ko-KR" altLang="en-US" sz="1600" kern="1200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8501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회원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/>
                </a:tc>
              </a:tr>
            </a:tbl>
          </a:graphicData>
        </a:graphic>
      </p:graphicFrame>
      <p:graphicFrame>
        <p:nvGraphicFramePr>
          <p:cNvPr id="14" name="Table 3"/>
          <p:cNvGraphicFramePr>
            <a:graphicFrameLocks noGrp="1"/>
          </p:cNvGraphicFramePr>
          <p:nvPr/>
        </p:nvGraphicFramePr>
        <p:xfrm>
          <a:off x="179705" y="836930"/>
          <a:ext cx="8780780" cy="542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5"/>
                <a:gridCol w="2195195"/>
                <a:gridCol w="2195195"/>
                <a:gridCol w="2195195"/>
              </a:tblGrid>
              <a:tr h="282575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100" kern="1200" b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b="0">
                          <a:solidFill>
                            <a:schemeClr val="tx1"/>
                          </a:solidFill>
                        </a:rPr>
                        <a:t>PF-RS-003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100" kern="1200" b="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100" kern="1200" b="0">
                          <a:solidFill>
                            <a:schemeClr val="tx1"/>
                          </a:solidFill>
                        </a:rPr>
                        <a:t>캘린더게시판</a:t>
                      </a:r>
                      <a:r>
                        <a:rPr lang="ko-KR" altLang="en-US" sz="1100" kern="1200" b="0">
                          <a:solidFill>
                            <a:schemeClr val="tx1"/>
                          </a:solidFill>
                        </a:rPr>
                        <a:t>, 거래처, 커뮤니티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100" kern="1200" b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ko-KR" sz="1100" kern="1200" b="0">
                          <a:solidFill>
                            <a:schemeClr val="tx1"/>
                          </a:solidFill>
                        </a:rPr>
                        <a:t>2021.05.08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100" kern="1200" b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100" kern="1200" b="0">
                          <a:solidFill>
                            <a:schemeClr val="tx1"/>
                          </a:solidFill>
                        </a:rPr>
                        <a:t>김보현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Rect 0"/>
          <p:cNvSpPr>
            <a:spLocks/>
          </p:cNvSpPr>
          <p:nvPr/>
        </p:nvSpPr>
        <p:spPr>
          <a:xfrm rot="0">
            <a:off x="2192655" y="2561590"/>
            <a:ext cx="1370330" cy="44958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en-US" altLang="ko-KR" sz="1100">
                <a:solidFill>
                  <a:schemeClr val="lt1"/>
                </a:solidFill>
              </a:rPr>
              <a:t>1. </a:t>
            </a:r>
            <a:r>
              <a:rPr lang="ko-KR" altLang="en-US" sz="1100">
                <a:solidFill>
                  <a:schemeClr val="lt1"/>
                </a:solidFill>
              </a:rPr>
              <a:t>게시판</a:t>
            </a:r>
            <a:endParaRPr lang="ko-KR" altLang="en-US" sz="1100">
              <a:solidFill>
                <a:schemeClr val="lt1"/>
              </a:solidFill>
            </a:endParaRPr>
          </a:p>
        </p:txBody>
      </p:sp>
      <p:sp>
        <p:nvSpPr>
          <p:cNvPr id="35" name="Rect 0"/>
          <p:cNvSpPr>
            <a:spLocks/>
          </p:cNvSpPr>
          <p:nvPr/>
        </p:nvSpPr>
        <p:spPr>
          <a:xfrm rot="0">
            <a:off x="2219325" y="3838575"/>
            <a:ext cx="1343660" cy="508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altLang="ko-KR" sz="1100">
                <a:solidFill>
                  <a:schemeClr val="lt1"/>
                </a:solidFill>
              </a:rPr>
              <a:t>2</a:t>
            </a:r>
            <a:r>
              <a:rPr lang="en-US" altLang="ko-KR" sz="1100">
                <a:solidFill>
                  <a:schemeClr val="lt1"/>
                </a:solidFill>
              </a:rPr>
              <a:t>. </a:t>
            </a:r>
            <a:r>
              <a:rPr lang="ko-KR" altLang="en-US" sz="1100">
                <a:solidFill>
                  <a:schemeClr val="lt1"/>
                </a:solidFill>
              </a:rPr>
              <a:t>조회</a:t>
            </a:r>
            <a:endParaRPr lang="ko-KR" altLang="en-US" sz="1100">
              <a:solidFill>
                <a:schemeClr val="lt1"/>
              </a:solidFill>
            </a:endParaRPr>
          </a:p>
        </p:txBody>
      </p:sp>
      <p:cxnSp>
        <p:nvCxnSpPr>
          <p:cNvPr id="63" name="Rect 0"/>
          <p:cNvCxnSpPr/>
          <p:nvPr/>
        </p:nvCxnSpPr>
        <p:spPr>
          <a:xfrm rot="0" flipV="1">
            <a:off x="5866130" y="3449955"/>
            <a:ext cx="669925" cy="60071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 0"/>
          <p:cNvSpPr>
            <a:spLocks/>
          </p:cNvSpPr>
          <p:nvPr/>
        </p:nvSpPr>
        <p:spPr>
          <a:xfrm rot="0">
            <a:off x="2211705" y="5284470"/>
            <a:ext cx="1354455" cy="508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altLang="ko-KR" sz="1100">
                <a:solidFill>
                  <a:schemeClr val="lt1"/>
                </a:solidFill>
              </a:rPr>
              <a:t>4</a:t>
            </a:r>
            <a:r>
              <a:rPr lang="en-US" altLang="ko-KR" sz="1100">
                <a:solidFill>
                  <a:schemeClr val="lt1"/>
                </a:solidFill>
              </a:rPr>
              <a:t>. </a:t>
            </a:r>
            <a:r>
              <a:rPr lang="ko-KR" altLang="ko-KR" sz="1100">
                <a:solidFill>
                  <a:schemeClr val="lt1"/>
                </a:solidFill>
              </a:rPr>
              <a:t>신규 </a:t>
            </a:r>
            <a:r>
              <a:rPr lang="ko-KR" altLang="en-US" sz="1100">
                <a:solidFill>
                  <a:schemeClr val="lt1"/>
                </a:solidFill>
              </a:rPr>
              <a:t>등록</a:t>
            </a:r>
            <a:endParaRPr lang="ko-KR" altLang="en-US" sz="1100">
              <a:solidFill>
                <a:schemeClr val="lt1"/>
              </a:solidFill>
            </a:endParaRPr>
          </a:p>
        </p:txBody>
      </p:sp>
      <p:sp>
        <p:nvSpPr>
          <p:cNvPr id="73" name="Rect 0"/>
          <p:cNvSpPr>
            <a:spLocks/>
          </p:cNvSpPr>
          <p:nvPr/>
        </p:nvSpPr>
        <p:spPr>
          <a:xfrm rot="0">
            <a:off x="6535420" y="3227705"/>
            <a:ext cx="1141095" cy="44831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altLang="ko-KR" sz="1100">
                <a:solidFill>
                  <a:schemeClr val="lt1"/>
                </a:solidFill>
              </a:rPr>
              <a:t>5</a:t>
            </a:r>
            <a:r>
              <a:rPr lang="en-US" altLang="ko-KR" sz="1100">
                <a:solidFill>
                  <a:schemeClr val="lt1"/>
                </a:solidFill>
              </a:rPr>
              <a:t>. </a:t>
            </a:r>
            <a:r>
              <a:rPr lang="ko-KR" altLang="en-US" sz="1100">
                <a:solidFill>
                  <a:schemeClr val="lt1"/>
                </a:solidFill>
              </a:rPr>
              <a:t>일정 수정</a:t>
            </a:r>
            <a:endParaRPr lang="ko-KR" altLang="en-US" sz="1100">
              <a:solidFill>
                <a:schemeClr val="lt1"/>
              </a:solidFill>
            </a:endParaRPr>
          </a:p>
        </p:txBody>
      </p:sp>
      <p:sp>
        <p:nvSpPr>
          <p:cNvPr id="74" name="Rect 0"/>
          <p:cNvSpPr>
            <a:spLocks/>
          </p:cNvSpPr>
          <p:nvPr/>
        </p:nvSpPr>
        <p:spPr>
          <a:xfrm rot="0">
            <a:off x="4633595" y="3817620"/>
            <a:ext cx="1233805" cy="508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en-US" altLang="ko-KR" sz="1100">
                <a:solidFill>
                  <a:schemeClr val="lt1"/>
                </a:solidFill>
              </a:rPr>
              <a:t>3. </a:t>
            </a:r>
            <a:r>
              <a:rPr lang="ko-KR" altLang="en-US" sz="1100">
                <a:solidFill>
                  <a:schemeClr val="lt1"/>
                </a:solidFill>
              </a:rPr>
              <a:t>상세조회</a:t>
            </a:r>
            <a:endParaRPr lang="ko-KR" altLang="en-US" sz="1100">
              <a:solidFill>
                <a:schemeClr val="lt1"/>
              </a:solidFill>
            </a:endParaRPr>
          </a:p>
        </p:txBody>
      </p:sp>
      <p:sp>
        <p:nvSpPr>
          <p:cNvPr id="75" name="Rect 0"/>
          <p:cNvSpPr>
            <a:spLocks/>
          </p:cNvSpPr>
          <p:nvPr/>
        </p:nvSpPr>
        <p:spPr>
          <a:xfrm rot="0">
            <a:off x="6520815" y="4423410"/>
            <a:ext cx="1153160" cy="42926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altLang="ko-KR" sz="1100">
                <a:solidFill>
                  <a:schemeClr val="lt1"/>
                </a:solidFill>
              </a:rPr>
              <a:t>6</a:t>
            </a:r>
            <a:r>
              <a:rPr lang="en-US" altLang="ko-KR" sz="1100">
                <a:solidFill>
                  <a:schemeClr val="lt1"/>
                </a:solidFill>
              </a:rPr>
              <a:t>. </a:t>
            </a:r>
            <a:r>
              <a:rPr lang="ko-KR" altLang="en-US" sz="1100">
                <a:solidFill>
                  <a:schemeClr val="lt1"/>
                </a:solidFill>
              </a:rPr>
              <a:t>일정 삭제</a:t>
            </a:r>
            <a:endParaRPr lang="ko-KR" altLang="en-US" sz="1100">
              <a:solidFill>
                <a:schemeClr val="lt1"/>
              </a:solidFill>
            </a:endParaRPr>
          </a:p>
        </p:txBody>
      </p:sp>
      <p:cxnSp>
        <p:nvCxnSpPr>
          <p:cNvPr id="77" name="Rect 0"/>
          <p:cNvCxnSpPr>
            <a:stCxn id="35" idx="2"/>
            <a:endCxn id="72" idx="0"/>
          </p:cNvCxnSpPr>
          <p:nvPr/>
        </p:nvCxnSpPr>
        <p:spPr>
          <a:xfrm rot="0" flipH="1">
            <a:off x="2888615" y="4345940"/>
            <a:ext cx="3175" cy="93916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ct 0"/>
          <p:cNvCxnSpPr>
            <a:stCxn id="35" idx="3"/>
          </p:cNvCxnSpPr>
          <p:nvPr/>
        </p:nvCxnSpPr>
        <p:spPr>
          <a:xfrm rot="0" flipV="1">
            <a:off x="3562350" y="4050030"/>
            <a:ext cx="1072515" cy="4254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Rect 0"/>
          <p:cNvCxnSpPr>
            <a:endCxn id="75" idx="1"/>
          </p:cNvCxnSpPr>
          <p:nvPr/>
        </p:nvCxnSpPr>
        <p:spPr>
          <a:xfrm rot="0">
            <a:off x="5866130" y="4050030"/>
            <a:ext cx="655320" cy="58864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ect 0"/>
          <p:cNvCxnSpPr>
            <a:stCxn id="33" idx="2"/>
            <a:endCxn id="35" idx="0"/>
          </p:cNvCxnSpPr>
          <p:nvPr/>
        </p:nvCxnSpPr>
        <p:spPr>
          <a:xfrm rot="0">
            <a:off x="2877820" y="3010535"/>
            <a:ext cx="13970" cy="82867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도형 30"/>
          <p:cNvSpPr>
            <a:spLocks/>
          </p:cNvSpPr>
          <p:nvPr/>
        </p:nvSpPr>
        <p:spPr>
          <a:xfrm rot="0">
            <a:off x="4619625" y="3390265"/>
            <a:ext cx="1240155" cy="391795"/>
          </a:xfrm>
          <a:prstGeom prst="wedgeRectCallout">
            <a:avLst>
              <a:gd name="adj1" fmla="val -20102"/>
              <a:gd name="adj2" fmla="val 61764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000">
                <a:solidFill>
                  <a:schemeClr val="bg1"/>
                </a:solidFill>
              </a:rPr>
              <a:t>상세정보</a:t>
            </a:r>
            <a:endParaRPr lang="ko-KR" altLang="en-US" sz="1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 rot="0">
            <a:off x="-1270" y="0"/>
            <a:ext cx="9144635" cy="6858635"/>
          </a:xfrm>
          <a:prstGeom prst="rect"/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just" latinLnBrk="0">
              <a:buFontTx/>
              <a:buNone/>
            </a:pPr>
            <a:r>
              <a:rPr lang="en-US" altLang="ko-KR" sz="4000" b="1">
                <a:solidFill>
                  <a:schemeClr val="bg1"/>
                </a:solidFill>
              </a:rPr>
              <a:t> 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sp>
        <p:nvSpPr>
          <p:cNvPr id="2" name="Rect 0"/>
          <p:cNvSpPr txBox="1">
            <a:spLocks/>
          </p:cNvSpPr>
          <p:nvPr/>
        </p:nvSpPr>
        <p:spPr>
          <a:xfrm rot="0">
            <a:off x="251460" y="116840"/>
            <a:ext cx="8209280" cy="5238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800" b="1">
                <a:solidFill>
                  <a:schemeClr val="bg1"/>
                </a:solidFill>
              </a:rPr>
              <a:t>Process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107315" y="188595"/>
            <a:ext cx="144780" cy="37973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175" y="666115"/>
            <a:ext cx="9141460" cy="4635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graphicFrame>
        <p:nvGraphicFramePr>
          <p:cNvPr id="6" name="Table 3"/>
          <p:cNvGraphicFramePr>
            <a:graphicFrameLocks noGrp="1"/>
          </p:cNvGraphicFramePr>
          <p:nvPr/>
        </p:nvGraphicFramePr>
        <p:xfrm>
          <a:off x="179705" y="1245235"/>
          <a:ext cx="8747125" cy="542353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345"/>
                <a:gridCol w="7764780"/>
              </a:tblGrid>
              <a:tr h="384810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600" kern="1200" b="0">
                          <a:solidFill>
                            <a:srgbClr val="000000"/>
                          </a:solidFill>
                        </a:rPr>
                        <a:t>프로세스 </a:t>
                      </a:r>
                      <a:r>
                        <a:rPr lang="en-US" altLang="ko-KR" sz="1600" kern="1200" b="0">
                          <a:solidFill>
                            <a:srgbClr val="000000"/>
                          </a:solidFill>
                        </a:rPr>
                        <a:t>Flow</a:t>
                      </a:r>
                      <a:endParaRPr lang="ko-KR" altLang="en-US" sz="1600" kern="1200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50387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회원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/>
                </a:tc>
              </a:tr>
            </a:tbl>
          </a:graphicData>
        </a:graphic>
      </p:graphicFrame>
      <p:graphicFrame>
        <p:nvGraphicFramePr>
          <p:cNvPr id="18" name="Table 3"/>
          <p:cNvGraphicFramePr>
            <a:graphicFrameLocks noGrp="1"/>
          </p:cNvGraphicFramePr>
          <p:nvPr/>
        </p:nvGraphicFramePr>
        <p:xfrm>
          <a:off x="183515" y="764540"/>
          <a:ext cx="8780780" cy="52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5"/>
                <a:gridCol w="2195195"/>
                <a:gridCol w="2195195"/>
                <a:gridCol w="2195195"/>
              </a:tblGrid>
              <a:tr h="26035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100" kern="1200" b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b="0">
                          <a:solidFill>
                            <a:schemeClr val="tx1"/>
                          </a:solidFill>
                        </a:rPr>
                        <a:t>PF-RS-006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100" kern="1200" b="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100" kern="1200" b="0">
                          <a:solidFill>
                            <a:schemeClr val="tx1"/>
                          </a:solidFill>
                        </a:rPr>
                        <a:t>설문조사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100" kern="1200" b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b="0">
                          <a:solidFill>
                            <a:schemeClr val="tx1"/>
                          </a:solidFill>
                        </a:rPr>
                        <a:t>2021.05.08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100" kern="1200" b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100" kern="1200" b="0">
                          <a:solidFill>
                            <a:schemeClr val="tx1"/>
                          </a:solidFill>
                        </a:rPr>
                        <a:t>김보현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Rect 0"/>
          <p:cNvSpPr>
            <a:spLocks/>
          </p:cNvSpPr>
          <p:nvPr/>
        </p:nvSpPr>
        <p:spPr>
          <a:xfrm rot="0">
            <a:off x="1341755" y="3784600"/>
            <a:ext cx="873125" cy="33718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설문조사</a:t>
            </a:r>
            <a:endParaRPr lang="ko-KR" altLang="en-US"/>
          </a:p>
        </p:txBody>
      </p:sp>
      <p:cxnSp>
        <p:nvCxnSpPr>
          <p:cNvPr id="40" name="Rect 0"/>
          <p:cNvCxnSpPr/>
          <p:nvPr/>
        </p:nvCxnSpPr>
        <p:spPr>
          <a:xfrm rot="0" flipV="1">
            <a:off x="5697220" y="5170170"/>
            <a:ext cx="683260" cy="317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도형 50"/>
          <p:cNvSpPr>
            <a:spLocks/>
          </p:cNvSpPr>
          <p:nvPr/>
        </p:nvSpPr>
        <p:spPr>
          <a:xfrm rot="0">
            <a:off x="2415540" y="2914650"/>
            <a:ext cx="873125" cy="33718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조회</a:t>
            </a:r>
            <a:endParaRPr lang="ko-KR" altLang="en-US"/>
          </a:p>
        </p:txBody>
      </p:sp>
      <p:sp>
        <p:nvSpPr>
          <p:cNvPr id="42" name="도형 51"/>
          <p:cNvSpPr>
            <a:spLocks/>
          </p:cNvSpPr>
          <p:nvPr/>
        </p:nvSpPr>
        <p:spPr>
          <a:xfrm rot="0">
            <a:off x="4225290" y="2912110"/>
            <a:ext cx="873125" cy="33718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상세보기</a:t>
            </a:r>
            <a:endParaRPr lang="ko-KR" altLang="en-US"/>
          </a:p>
        </p:txBody>
      </p:sp>
      <p:sp>
        <p:nvSpPr>
          <p:cNvPr id="43" name="도형 53"/>
          <p:cNvSpPr>
            <a:spLocks/>
          </p:cNvSpPr>
          <p:nvPr/>
        </p:nvSpPr>
        <p:spPr>
          <a:xfrm rot="0">
            <a:off x="3997325" y="2379345"/>
            <a:ext cx="1328420" cy="46228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000">
                <a:solidFill>
                  <a:schemeClr val="bg1"/>
                </a:solidFill>
              </a:rPr>
              <a:t>개의, 진행중, 완료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4" name="도형 55"/>
          <p:cNvSpPr>
            <a:spLocks/>
          </p:cNvSpPr>
          <p:nvPr/>
        </p:nvSpPr>
        <p:spPr>
          <a:xfrm rot="0">
            <a:off x="3227070" y="5006975"/>
            <a:ext cx="873125" cy="33718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설문설정</a:t>
            </a:r>
            <a:endParaRPr lang="ko-KR" altLang="en-US"/>
          </a:p>
        </p:txBody>
      </p:sp>
      <p:sp>
        <p:nvSpPr>
          <p:cNvPr id="45" name="도형 56"/>
          <p:cNvSpPr>
            <a:spLocks/>
          </p:cNvSpPr>
          <p:nvPr/>
        </p:nvSpPr>
        <p:spPr>
          <a:xfrm rot="0">
            <a:off x="4824730" y="5004435"/>
            <a:ext cx="873125" cy="33718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등록</a:t>
            </a:r>
            <a:endParaRPr lang="ko-KR" altLang="en-US"/>
          </a:p>
        </p:txBody>
      </p:sp>
      <p:sp>
        <p:nvSpPr>
          <p:cNvPr id="46" name="도형 57"/>
          <p:cNvSpPr>
            <a:spLocks/>
          </p:cNvSpPr>
          <p:nvPr/>
        </p:nvSpPr>
        <p:spPr>
          <a:xfrm rot="0">
            <a:off x="5955665" y="2915285"/>
            <a:ext cx="873125" cy="33718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설문참여</a:t>
            </a:r>
            <a:endParaRPr lang="ko-KR" altLang="en-US"/>
          </a:p>
        </p:txBody>
      </p:sp>
      <p:sp>
        <p:nvSpPr>
          <p:cNvPr id="47" name="도형 58"/>
          <p:cNvSpPr>
            <a:spLocks/>
          </p:cNvSpPr>
          <p:nvPr/>
        </p:nvSpPr>
        <p:spPr>
          <a:xfrm rot="0">
            <a:off x="7531735" y="2912745"/>
            <a:ext cx="873125" cy="33718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설문종료</a:t>
            </a:r>
            <a:endParaRPr lang="ko-KR" altLang="en-US"/>
          </a:p>
        </p:txBody>
      </p:sp>
      <p:sp>
        <p:nvSpPr>
          <p:cNvPr id="48" name="도형 59"/>
          <p:cNvSpPr>
            <a:spLocks/>
          </p:cNvSpPr>
          <p:nvPr/>
        </p:nvSpPr>
        <p:spPr>
          <a:xfrm rot="0">
            <a:off x="3136265" y="4485005"/>
            <a:ext cx="1515110" cy="46228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000">
                <a:solidFill>
                  <a:schemeClr val="bg1"/>
                </a:solidFill>
              </a:rPr>
              <a:t>중간관리자 등록가능, 참여자설정</a:t>
            </a:r>
            <a:endParaRPr lang="ko-KR" altLang="en-US" sz="1000">
              <a:solidFill>
                <a:schemeClr val="bg1"/>
              </a:solidFill>
            </a:endParaRPr>
          </a:p>
        </p:txBody>
      </p:sp>
      <p:cxnSp>
        <p:nvCxnSpPr>
          <p:cNvPr id="49" name="도형 60"/>
          <p:cNvCxnSpPr/>
          <p:nvPr/>
        </p:nvCxnSpPr>
        <p:spPr>
          <a:xfrm rot="0" flipV="1">
            <a:off x="3288030" y="3080385"/>
            <a:ext cx="937895" cy="317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도형 61"/>
          <p:cNvCxnSpPr/>
          <p:nvPr/>
        </p:nvCxnSpPr>
        <p:spPr>
          <a:xfrm rot="0" flipV="1">
            <a:off x="4099560" y="5172710"/>
            <a:ext cx="725805" cy="317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도형 62"/>
          <p:cNvCxnSpPr/>
          <p:nvPr/>
        </p:nvCxnSpPr>
        <p:spPr>
          <a:xfrm rot="0" flipV="1">
            <a:off x="6828155" y="3081020"/>
            <a:ext cx="704215" cy="317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도형 63"/>
          <p:cNvCxnSpPr/>
          <p:nvPr/>
        </p:nvCxnSpPr>
        <p:spPr>
          <a:xfrm rot="0">
            <a:off x="5097780" y="3080385"/>
            <a:ext cx="858520" cy="381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도형 65"/>
          <p:cNvCxnSpPr>
            <a:stCxn id="29" idx="3"/>
            <a:endCxn id="44" idx="1"/>
          </p:cNvCxnSpPr>
          <p:nvPr/>
        </p:nvCxnSpPr>
        <p:spPr>
          <a:xfrm rot="0">
            <a:off x="2214245" y="3952875"/>
            <a:ext cx="1013460" cy="122301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도형 67"/>
          <p:cNvCxnSpPr>
            <a:stCxn id="29" idx="3"/>
            <a:endCxn id="41" idx="2"/>
          </p:cNvCxnSpPr>
          <p:nvPr/>
        </p:nvCxnSpPr>
        <p:spPr>
          <a:xfrm rot="0" flipV="1">
            <a:off x="2214245" y="3251200"/>
            <a:ext cx="638175" cy="70231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도형 68"/>
          <p:cNvSpPr>
            <a:spLocks/>
          </p:cNvSpPr>
          <p:nvPr/>
        </p:nvSpPr>
        <p:spPr>
          <a:xfrm rot="0">
            <a:off x="6379845" y="5001895"/>
            <a:ext cx="1086485" cy="33718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참여자 알림</a:t>
            </a:r>
            <a:endParaRPr lang="ko-KR" altLang="en-US"/>
          </a:p>
        </p:txBody>
      </p:sp>
      <p:sp>
        <p:nvSpPr>
          <p:cNvPr id="58" name="도형 70"/>
          <p:cNvSpPr>
            <a:spLocks/>
          </p:cNvSpPr>
          <p:nvPr/>
        </p:nvSpPr>
        <p:spPr>
          <a:xfrm rot="0">
            <a:off x="5949950" y="3693795"/>
            <a:ext cx="873125" cy="33718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답변조회</a:t>
            </a:r>
            <a:endParaRPr lang="ko-KR" altLang="en-US"/>
          </a:p>
        </p:txBody>
      </p:sp>
      <p:cxnSp>
        <p:nvCxnSpPr>
          <p:cNvPr id="59" name="도형 71"/>
          <p:cNvCxnSpPr>
            <a:stCxn id="42" idx="3"/>
            <a:endCxn id="58" idx="1"/>
          </p:cNvCxnSpPr>
          <p:nvPr/>
        </p:nvCxnSpPr>
        <p:spPr>
          <a:xfrm rot="0">
            <a:off x="5097780" y="3080385"/>
            <a:ext cx="852805" cy="78232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 rot="0">
            <a:off x="-1270" y="0"/>
            <a:ext cx="9144635" cy="6858635"/>
          </a:xfrm>
          <a:prstGeom prst="rect"/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just" latinLnBrk="0">
              <a:buFontTx/>
              <a:buNone/>
            </a:pPr>
            <a:r>
              <a:rPr lang="en-US" altLang="ko-KR" sz="4000" b="1">
                <a:solidFill>
                  <a:schemeClr val="bg1"/>
                </a:solidFill>
              </a:rPr>
              <a:t> 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sp>
        <p:nvSpPr>
          <p:cNvPr id="2" name="Rect 0"/>
          <p:cNvSpPr txBox="1">
            <a:spLocks/>
          </p:cNvSpPr>
          <p:nvPr/>
        </p:nvSpPr>
        <p:spPr>
          <a:xfrm rot="0">
            <a:off x="251460" y="116840"/>
            <a:ext cx="8209280" cy="5238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800" b="1">
                <a:solidFill>
                  <a:schemeClr val="bg1"/>
                </a:solidFill>
              </a:rPr>
              <a:t>Process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107315" y="188595"/>
            <a:ext cx="144780" cy="37973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175" y="666115"/>
            <a:ext cx="9141460" cy="4635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graphicFrame>
        <p:nvGraphicFramePr>
          <p:cNvPr id="6" name="Table 3"/>
          <p:cNvGraphicFramePr>
            <a:graphicFrameLocks noGrp="1"/>
          </p:cNvGraphicFramePr>
          <p:nvPr/>
        </p:nvGraphicFramePr>
        <p:xfrm>
          <a:off x="179705" y="1245235"/>
          <a:ext cx="8747125" cy="542353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345"/>
                <a:gridCol w="7764780"/>
              </a:tblGrid>
              <a:tr h="384810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600" kern="1200" b="0">
                          <a:solidFill>
                            <a:srgbClr val="000000"/>
                          </a:solidFill>
                        </a:rPr>
                        <a:t>프로세스 </a:t>
                      </a:r>
                      <a:r>
                        <a:rPr lang="en-US" altLang="ko-KR" sz="1600" kern="1200" b="0">
                          <a:solidFill>
                            <a:srgbClr val="000000"/>
                          </a:solidFill>
                        </a:rPr>
                        <a:t>Flow</a:t>
                      </a:r>
                      <a:endParaRPr lang="ko-KR" altLang="en-US" sz="1600" kern="1200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50387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회원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/>
                </a:tc>
              </a:tr>
            </a:tbl>
          </a:graphicData>
        </a:graphic>
      </p:graphicFrame>
      <p:graphicFrame>
        <p:nvGraphicFramePr>
          <p:cNvPr id="18" name="Table 3"/>
          <p:cNvGraphicFramePr>
            <a:graphicFrameLocks noGrp="1"/>
          </p:cNvGraphicFramePr>
          <p:nvPr/>
        </p:nvGraphicFramePr>
        <p:xfrm>
          <a:off x="183515" y="764540"/>
          <a:ext cx="8780780" cy="52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5"/>
                <a:gridCol w="2195195"/>
                <a:gridCol w="2195195"/>
                <a:gridCol w="2195195"/>
              </a:tblGrid>
              <a:tr h="26035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100" kern="1200" b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b="0">
                          <a:solidFill>
                            <a:schemeClr val="tx1"/>
                          </a:solidFill>
                        </a:rPr>
                        <a:t>PF-RS-006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100" kern="1200" b="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100" kern="1200" b="0">
                          <a:solidFill>
                            <a:schemeClr val="tx1"/>
                          </a:solidFill>
                        </a:rPr>
                        <a:t>설문조사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100" kern="1200" b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b="0">
                          <a:solidFill>
                            <a:schemeClr val="tx1"/>
                          </a:solidFill>
                        </a:rPr>
                        <a:t>2021.05.08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100" kern="1200" b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100" kern="1200" b="0">
                          <a:solidFill>
                            <a:schemeClr val="tx1"/>
                          </a:solidFill>
                        </a:rPr>
                        <a:t>김보현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Rect 0"/>
          <p:cNvSpPr>
            <a:spLocks/>
          </p:cNvSpPr>
          <p:nvPr/>
        </p:nvSpPr>
        <p:spPr>
          <a:xfrm rot="0">
            <a:off x="1261110" y="3784600"/>
            <a:ext cx="953770" cy="33718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마이페이지</a:t>
            </a:r>
            <a:endParaRPr lang="ko-KR" altLang="en-US"/>
          </a:p>
        </p:txBody>
      </p:sp>
      <p:cxnSp>
        <p:nvCxnSpPr>
          <p:cNvPr id="40" name="Rect 0"/>
          <p:cNvCxnSpPr/>
          <p:nvPr/>
        </p:nvCxnSpPr>
        <p:spPr>
          <a:xfrm rot="0" flipV="1">
            <a:off x="5461000" y="3625215"/>
            <a:ext cx="544830" cy="317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 0"/>
          <p:cNvSpPr>
            <a:spLocks/>
          </p:cNvSpPr>
          <p:nvPr/>
        </p:nvSpPr>
        <p:spPr>
          <a:xfrm rot="0">
            <a:off x="2982595" y="2091055"/>
            <a:ext cx="873125" cy="33718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정보관리</a:t>
            </a:r>
            <a:endParaRPr lang="ko-KR" altLang="en-US"/>
          </a:p>
        </p:txBody>
      </p:sp>
      <p:sp>
        <p:nvSpPr>
          <p:cNvPr id="45" name="Rect 0"/>
          <p:cNvSpPr>
            <a:spLocks/>
          </p:cNvSpPr>
          <p:nvPr/>
        </p:nvSpPr>
        <p:spPr>
          <a:xfrm rot="0">
            <a:off x="4588510" y="3459480"/>
            <a:ext cx="873125" cy="33718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일정조회</a:t>
            </a:r>
            <a:endParaRPr lang="ko-KR" altLang="en-US"/>
          </a:p>
        </p:txBody>
      </p:sp>
      <p:sp>
        <p:nvSpPr>
          <p:cNvPr id="48" name="Rect 0"/>
          <p:cNvSpPr>
            <a:spLocks/>
          </p:cNvSpPr>
          <p:nvPr/>
        </p:nvSpPr>
        <p:spPr>
          <a:xfrm rot="0">
            <a:off x="1297940" y="6123305"/>
            <a:ext cx="911860" cy="346075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000">
              <a:solidFill>
                <a:schemeClr val="bg1"/>
              </a:solidFill>
            </a:endParaRPr>
          </a:p>
        </p:txBody>
      </p:sp>
      <p:cxnSp>
        <p:nvCxnSpPr>
          <p:cNvPr id="50" name="Rect 0"/>
          <p:cNvCxnSpPr>
            <a:stCxn id="29" idx="3"/>
            <a:endCxn id="73" idx="1"/>
          </p:cNvCxnSpPr>
          <p:nvPr/>
        </p:nvCxnSpPr>
        <p:spPr>
          <a:xfrm rot="0">
            <a:off x="2214245" y="3952875"/>
            <a:ext cx="906780" cy="41465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t 0"/>
          <p:cNvCxnSpPr>
            <a:stCxn id="29" idx="3"/>
            <a:endCxn id="44" idx="1"/>
          </p:cNvCxnSpPr>
          <p:nvPr/>
        </p:nvCxnSpPr>
        <p:spPr>
          <a:xfrm rot="0" flipV="1">
            <a:off x="2214245" y="2259330"/>
            <a:ext cx="768985" cy="169418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 0"/>
          <p:cNvSpPr>
            <a:spLocks/>
          </p:cNvSpPr>
          <p:nvPr/>
        </p:nvSpPr>
        <p:spPr>
          <a:xfrm rot="0">
            <a:off x="6005195" y="3456940"/>
            <a:ext cx="854075" cy="33718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상세조회</a:t>
            </a:r>
            <a:endParaRPr lang="ko-KR" altLang="en-US"/>
          </a:p>
        </p:txBody>
      </p:sp>
      <p:sp>
        <p:nvSpPr>
          <p:cNvPr id="58" name="도형 72"/>
          <p:cNvSpPr>
            <a:spLocks/>
          </p:cNvSpPr>
          <p:nvPr/>
        </p:nvSpPr>
        <p:spPr>
          <a:xfrm rot="0">
            <a:off x="4569460" y="1844675"/>
            <a:ext cx="873125" cy="33718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조회</a:t>
            </a:r>
            <a:endParaRPr lang="ko-KR" altLang="en-US"/>
          </a:p>
        </p:txBody>
      </p:sp>
      <p:sp>
        <p:nvSpPr>
          <p:cNvPr id="59" name="도형 73"/>
          <p:cNvSpPr>
            <a:spLocks/>
          </p:cNvSpPr>
          <p:nvPr/>
        </p:nvSpPr>
        <p:spPr>
          <a:xfrm rot="0">
            <a:off x="4566920" y="2308225"/>
            <a:ext cx="873125" cy="33718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수정</a:t>
            </a:r>
            <a:endParaRPr lang="ko-KR" altLang="en-US"/>
          </a:p>
        </p:txBody>
      </p:sp>
      <p:cxnSp>
        <p:nvCxnSpPr>
          <p:cNvPr id="60" name="도형 74"/>
          <p:cNvCxnSpPr>
            <a:stCxn id="44" idx="3"/>
            <a:endCxn id="59" idx="1"/>
          </p:cNvCxnSpPr>
          <p:nvPr/>
        </p:nvCxnSpPr>
        <p:spPr>
          <a:xfrm rot="0">
            <a:off x="3855085" y="2259330"/>
            <a:ext cx="712470" cy="21780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도형 75"/>
          <p:cNvCxnSpPr>
            <a:stCxn id="44" idx="3"/>
            <a:endCxn id="58" idx="1"/>
          </p:cNvCxnSpPr>
          <p:nvPr/>
        </p:nvCxnSpPr>
        <p:spPr>
          <a:xfrm rot="0" flipV="1">
            <a:off x="3855085" y="2012950"/>
            <a:ext cx="715010" cy="24701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도형 76"/>
          <p:cNvSpPr>
            <a:spLocks/>
          </p:cNvSpPr>
          <p:nvPr/>
        </p:nvSpPr>
        <p:spPr>
          <a:xfrm rot="0">
            <a:off x="5544185" y="2029460"/>
            <a:ext cx="1322070" cy="565785"/>
          </a:xfrm>
          <a:prstGeom prst="wedgeRectCallout">
            <a:avLst>
              <a:gd name="adj1" fmla="val -57315"/>
              <a:gd name="adj2" fmla="val 24412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000">
                <a:solidFill>
                  <a:schemeClr val="bg1"/>
                </a:solidFill>
              </a:rPr>
              <a:t>수정 가능항목만 수정가능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3" name="도형 77"/>
          <p:cNvSpPr>
            <a:spLocks/>
          </p:cNvSpPr>
          <p:nvPr/>
        </p:nvSpPr>
        <p:spPr>
          <a:xfrm rot="0">
            <a:off x="3099435" y="3162935"/>
            <a:ext cx="873125" cy="33718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일정관리</a:t>
            </a:r>
            <a:endParaRPr lang="ko-KR" altLang="en-US"/>
          </a:p>
        </p:txBody>
      </p:sp>
      <p:sp>
        <p:nvSpPr>
          <p:cNvPr id="64" name="도형 78"/>
          <p:cNvSpPr>
            <a:spLocks/>
          </p:cNvSpPr>
          <p:nvPr/>
        </p:nvSpPr>
        <p:spPr>
          <a:xfrm rot="0">
            <a:off x="4582795" y="2821305"/>
            <a:ext cx="873125" cy="33718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일정등록</a:t>
            </a:r>
            <a:endParaRPr lang="ko-KR" altLang="en-US"/>
          </a:p>
        </p:txBody>
      </p:sp>
      <p:cxnSp>
        <p:nvCxnSpPr>
          <p:cNvPr id="65" name="도형 79"/>
          <p:cNvCxnSpPr/>
          <p:nvPr/>
        </p:nvCxnSpPr>
        <p:spPr>
          <a:xfrm rot="0">
            <a:off x="3971925" y="3331210"/>
            <a:ext cx="617220" cy="29718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80"/>
          <p:cNvCxnSpPr/>
          <p:nvPr/>
        </p:nvCxnSpPr>
        <p:spPr>
          <a:xfrm rot="0" flipV="1">
            <a:off x="3971925" y="2989580"/>
            <a:ext cx="611505" cy="34226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도형 81"/>
          <p:cNvCxnSpPr>
            <a:stCxn id="29" idx="3"/>
            <a:endCxn id="63" idx="1"/>
          </p:cNvCxnSpPr>
          <p:nvPr/>
        </p:nvCxnSpPr>
        <p:spPr>
          <a:xfrm rot="0" flipV="1">
            <a:off x="2214245" y="3331210"/>
            <a:ext cx="885825" cy="62230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도형 82"/>
          <p:cNvSpPr>
            <a:spLocks/>
          </p:cNvSpPr>
          <p:nvPr/>
        </p:nvSpPr>
        <p:spPr>
          <a:xfrm rot="0">
            <a:off x="7546975" y="2828290"/>
            <a:ext cx="854075" cy="33718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일정수정</a:t>
            </a:r>
            <a:endParaRPr lang="ko-KR" altLang="en-US"/>
          </a:p>
        </p:txBody>
      </p:sp>
      <p:sp>
        <p:nvSpPr>
          <p:cNvPr id="69" name="도형 83"/>
          <p:cNvSpPr>
            <a:spLocks/>
          </p:cNvSpPr>
          <p:nvPr/>
        </p:nvSpPr>
        <p:spPr>
          <a:xfrm rot="0">
            <a:off x="7573010" y="3459480"/>
            <a:ext cx="854075" cy="33718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일정삭제</a:t>
            </a:r>
            <a:endParaRPr lang="ko-KR" altLang="en-US"/>
          </a:p>
        </p:txBody>
      </p:sp>
      <p:cxnSp>
        <p:nvCxnSpPr>
          <p:cNvPr id="70" name="도형 84"/>
          <p:cNvCxnSpPr/>
          <p:nvPr/>
        </p:nvCxnSpPr>
        <p:spPr>
          <a:xfrm rot="0" flipV="1">
            <a:off x="3963035" y="4184015"/>
            <a:ext cx="628015" cy="18351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도형 85"/>
          <p:cNvCxnSpPr/>
          <p:nvPr/>
        </p:nvCxnSpPr>
        <p:spPr>
          <a:xfrm rot="0">
            <a:off x="6858635" y="3625215"/>
            <a:ext cx="715010" cy="317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도형 86"/>
          <p:cNvCxnSpPr/>
          <p:nvPr/>
        </p:nvCxnSpPr>
        <p:spPr>
          <a:xfrm rot="0" flipV="1">
            <a:off x="6858635" y="2996565"/>
            <a:ext cx="688975" cy="62928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도형 87"/>
          <p:cNvSpPr>
            <a:spLocks/>
          </p:cNvSpPr>
          <p:nvPr/>
        </p:nvSpPr>
        <p:spPr>
          <a:xfrm rot="0">
            <a:off x="3120390" y="4198620"/>
            <a:ext cx="843280" cy="33718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근태관리</a:t>
            </a:r>
            <a:endParaRPr lang="ko-KR" altLang="en-US"/>
          </a:p>
        </p:txBody>
      </p:sp>
      <p:sp>
        <p:nvSpPr>
          <p:cNvPr id="74" name="도형 88"/>
          <p:cNvSpPr>
            <a:spLocks/>
          </p:cNvSpPr>
          <p:nvPr/>
        </p:nvSpPr>
        <p:spPr>
          <a:xfrm rot="0">
            <a:off x="4590415" y="4015740"/>
            <a:ext cx="856615" cy="33718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출퇴버튼</a:t>
            </a:r>
            <a:endParaRPr lang="ko-KR" altLang="en-US"/>
          </a:p>
        </p:txBody>
      </p:sp>
      <p:sp>
        <p:nvSpPr>
          <p:cNvPr id="75" name="도형 89"/>
          <p:cNvSpPr>
            <a:spLocks/>
          </p:cNvSpPr>
          <p:nvPr/>
        </p:nvSpPr>
        <p:spPr>
          <a:xfrm rot="0">
            <a:off x="6219825" y="4204335"/>
            <a:ext cx="856615" cy="33718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출근완료</a:t>
            </a:r>
            <a:endParaRPr lang="ko-KR" altLang="en-US"/>
          </a:p>
        </p:txBody>
      </p:sp>
      <p:cxnSp>
        <p:nvCxnSpPr>
          <p:cNvPr id="76" name="도형 90"/>
          <p:cNvCxnSpPr/>
          <p:nvPr/>
        </p:nvCxnSpPr>
        <p:spPr>
          <a:xfrm rot="0">
            <a:off x="5446395" y="4184015"/>
            <a:ext cx="774065" cy="18923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도형 91"/>
          <p:cNvSpPr>
            <a:spLocks/>
          </p:cNvSpPr>
          <p:nvPr/>
        </p:nvSpPr>
        <p:spPr>
          <a:xfrm rot="0">
            <a:off x="4585335" y="4530090"/>
            <a:ext cx="856615" cy="33718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QR입력</a:t>
            </a:r>
            <a:endParaRPr lang="ko-KR" altLang="en-US"/>
          </a:p>
        </p:txBody>
      </p:sp>
      <p:cxnSp>
        <p:nvCxnSpPr>
          <p:cNvPr id="78" name="도형 92"/>
          <p:cNvCxnSpPr/>
          <p:nvPr/>
        </p:nvCxnSpPr>
        <p:spPr>
          <a:xfrm rot="0">
            <a:off x="3963035" y="4366895"/>
            <a:ext cx="622935" cy="33210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도형 93"/>
          <p:cNvCxnSpPr/>
          <p:nvPr/>
        </p:nvCxnSpPr>
        <p:spPr>
          <a:xfrm rot="0" flipV="1">
            <a:off x="5441315" y="4372610"/>
            <a:ext cx="779145" cy="32639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도형 94"/>
          <p:cNvSpPr>
            <a:spLocks/>
          </p:cNvSpPr>
          <p:nvPr/>
        </p:nvSpPr>
        <p:spPr>
          <a:xfrm rot="0">
            <a:off x="7573645" y="4201795"/>
            <a:ext cx="856615" cy="33718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알림</a:t>
            </a:r>
            <a:endParaRPr lang="ko-KR" altLang="en-US"/>
          </a:p>
        </p:txBody>
      </p:sp>
      <p:cxnSp>
        <p:nvCxnSpPr>
          <p:cNvPr id="81" name="도형 95"/>
          <p:cNvCxnSpPr/>
          <p:nvPr/>
        </p:nvCxnSpPr>
        <p:spPr>
          <a:xfrm rot="0" flipV="1">
            <a:off x="7075805" y="4370070"/>
            <a:ext cx="498475" cy="317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도형 96"/>
          <p:cNvSpPr>
            <a:spLocks/>
          </p:cNvSpPr>
          <p:nvPr/>
        </p:nvSpPr>
        <p:spPr>
          <a:xfrm rot="0">
            <a:off x="4601210" y="5043805"/>
            <a:ext cx="843280" cy="33718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목록조회</a:t>
            </a:r>
            <a:endParaRPr lang="ko-KR" altLang="en-US"/>
          </a:p>
        </p:txBody>
      </p:sp>
      <p:cxnSp>
        <p:nvCxnSpPr>
          <p:cNvPr id="83" name="도형 97"/>
          <p:cNvCxnSpPr>
            <a:stCxn id="73" idx="3"/>
            <a:endCxn id="82" idx="1"/>
          </p:cNvCxnSpPr>
          <p:nvPr/>
        </p:nvCxnSpPr>
        <p:spPr>
          <a:xfrm rot="0">
            <a:off x="3963035" y="4366895"/>
            <a:ext cx="638810" cy="84582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도형 99"/>
          <p:cNvSpPr>
            <a:spLocks/>
          </p:cNvSpPr>
          <p:nvPr/>
        </p:nvSpPr>
        <p:spPr>
          <a:xfrm rot="0">
            <a:off x="3107690" y="5509895"/>
            <a:ext cx="843280" cy="33718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휴가관리</a:t>
            </a:r>
            <a:endParaRPr lang="ko-KR" altLang="en-US"/>
          </a:p>
        </p:txBody>
      </p:sp>
      <p:cxnSp>
        <p:nvCxnSpPr>
          <p:cNvPr id="85" name="도형 100"/>
          <p:cNvCxnSpPr>
            <a:stCxn id="29" idx="3"/>
            <a:endCxn id="84" idx="1"/>
          </p:cNvCxnSpPr>
          <p:nvPr/>
        </p:nvCxnSpPr>
        <p:spPr>
          <a:xfrm rot="0">
            <a:off x="2214245" y="3952875"/>
            <a:ext cx="894080" cy="172593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도형 101"/>
          <p:cNvSpPr>
            <a:spLocks/>
          </p:cNvSpPr>
          <p:nvPr/>
        </p:nvSpPr>
        <p:spPr>
          <a:xfrm rot="0">
            <a:off x="4588510" y="5772150"/>
            <a:ext cx="843280" cy="33718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내역조회</a:t>
            </a:r>
            <a:endParaRPr lang="ko-KR" altLang="en-US"/>
          </a:p>
        </p:txBody>
      </p:sp>
      <p:cxnSp>
        <p:nvCxnSpPr>
          <p:cNvPr id="87" name="도형 102"/>
          <p:cNvCxnSpPr>
            <a:stCxn id="84" idx="3"/>
            <a:endCxn id="86" idx="1"/>
          </p:cNvCxnSpPr>
          <p:nvPr/>
        </p:nvCxnSpPr>
        <p:spPr>
          <a:xfrm rot="0">
            <a:off x="3950335" y="5678170"/>
            <a:ext cx="638810" cy="26289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27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460" y="116840"/>
            <a:ext cx="8208645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315" y="188595"/>
            <a:ext cx="144145" cy="379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75" y="666115"/>
            <a:ext cx="9140825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79705" y="1245235"/>
          <a:ext cx="8747125" cy="542353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345"/>
                <a:gridCol w="7764780"/>
              </a:tblGrid>
              <a:tr h="384810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600" kern="1200" b="0">
                          <a:solidFill>
                            <a:srgbClr val="000000"/>
                          </a:solidFill>
                        </a:rPr>
                        <a:t>프로세스 </a:t>
                      </a:r>
                      <a:r>
                        <a:rPr lang="en-US" altLang="ko-KR" sz="1600" kern="1200" b="0">
                          <a:solidFill>
                            <a:srgbClr val="000000"/>
                          </a:solidFill>
                        </a:rPr>
                        <a:t>Flow</a:t>
                      </a:r>
                      <a:endParaRPr lang="ko-KR" altLang="en-US" sz="1600" kern="1200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50387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회원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83515" y="764540"/>
          <a:ext cx="8780780" cy="52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5"/>
                <a:gridCol w="2195195"/>
                <a:gridCol w="2195195"/>
                <a:gridCol w="2195195"/>
              </a:tblGrid>
              <a:tr h="26035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100" kern="1200" b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b="0">
                          <a:solidFill>
                            <a:schemeClr val="tx1"/>
                          </a:solidFill>
                        </a:rPr>
                        <a:t>PF-RS-006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100" kern="1200" b="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100" kern="1200" b="0">
                          <a:solidFill>
                            <a:schemeClr val="tx1"/>
                          </a:solidFill>
                        </a:rPr>
                        <a:t>출퇴근관리, 파일함, 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100" kern="1200" b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b="0">
                          <a:solidFill>
                            <a:schemeClr val="tx1"/>
                          </a:solidFill>
                        </a:rPr>
                        <a:t>2021.05.08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100" kern="1200" b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100" kern="1200" b="0">
                          <a:solidFill>
                            <a:schemeClr val="tx1"/>
                          </a:solidFill>
                        </a:rPr>
                        <a:t>김보현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Shape 337"/>
          <p:cNvSpPr>
            <a:spLocks/>
          </p:cNvSpPr>
          <p:nvPr/>
        </p:nvSpPr>
        <p:spPr>
          <a:xfrm rot="0">
            <a:off x="5524500" y="2578100"/>
            <a:ext cx="1136015" cy="57912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2. 출근 등록</a:t>
            </a:r>
            <a:endParaRPr lang="ko-KR" altLang="en-US" sz="1100">
              <a:solidFill>
                <a:schemeClr val="lt1"/>
              </a:solidFill>
            </a:endParaRPr>
          </a:p>
        </p:txBody>
      </p:sp>
      <p:sp>
        <p:nvSpPr>
          <p:cNvPr id="29" name="Shape 338"/>
          <p:cNvSpPr>
            <a:spLocks/>
          </p:cNvSpPr>
          <p:nvPr/>
        </p:nvSpPr>
        <p:spPr>
          <a:xfrm rot="0">
            <a:off x="2214245" y="3769995"/>
            <a:ext cx="1228725" cy="49466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latinLnBrk="0">
              <a:spcBef>
                <a:spcPts val="0"/>
              </a:spcBef>
              <a:buFontTx/>
              <a:buNone/>
            </a:pPr>
            <a:r>
              <a:rPr sz="1100">
                <a:solidFill>
                  <a:schemeClr val="lt1"/>
                </a:solidFill>
              </a:rPr>
              <a:t>1.</a:t>
            </a:r>
            <a:r>
              <a:rPr lang="ko-KR" sz="1100">
                <a:solidFill>
                  <a:schemeClr val="lt1"/>
                </a:solidFill>
              </a:rPr>
              <a:t> 출퇴근 조회</a:t>
            </a:r>
            <a:endParaRPr lang="ko-KR" altLang="en-US" sz="1100">
              <a:solidFill>
                <a:schemeClr val="lt1"/>
              </a:solidFill>
            </a:endParaRPr>
          </a:p>
        </p:txBody>
      </p:sp>
      <p:sp>
        <p:nvSpPr>
          <p:cNvPr id="30" name="Shape 339"/>
          <p:cNvSpPr>
            <a:spLocks/>
          </p:cNvSpPr>
          <p:nvPr/>
        </p:nvSpPr>
        <p:spPr>
          <a:xfrm rot="0">
            <a:off x="5524500" y="4953000"/>
            <a:ext cx="1136015" cy="60896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3. 퇴근 등록</a:t>
            </a:r>
            <a:endParaRPr lang="ko-KR" altLang="en-US" sz="1100">
              <a:solidFill>
                <a:schemeClr val="lt1"/>
              </a:solidFill>
            </a:endParaRPr>
          </a:p>
        </p:txBody>
      </p:sp>
      <p:sp>
        <p:nvSpPr>
          <p:cNvPr id="37" name="사각형 설명선 36"/>
          <p:cNvSpPr>
            <a:spLocks/>
          </p:cNvSpPr>
          <p:nvPr/>
        </p:nvSpPr>
        <p:spPr>
          <a:xfrm rot="0">
            <a:off x="1617345" y="2602865"/>
            <a:ext cx="2422525" cy="64135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000">
                <a:solidFill>
                  <a:schemeClr val="bg1"/>
                </a:solidFill>
              </a:rPr>
              <a:t>출근시간과 현재시간을 계산해서 </a:t>
            </a:r>
            <a:endParaRPr lang="ko-KR" altLang="en-US" sz="1000">
              <a:solidFill>
                <a:schemeClr val="bg1"/>
              </a:solidFill>
            </a:endParaRPr>
          </a:p>
          <a:p>
            <a:pPr marL="0" indent="0" algn="ctr" latinLnBrk="0">
              <a:buFontTx/>
              <a:buNone/>
            </a:pPr>
            <a:r>
              <a:rPr lang="ko-KR" altLang="en-US" sz="1000">
                <a:solidFill>
                  <a:schemeClr val="bg1"/>
                </a:solidFill>
              </a:rPr>
              <a:t>근무 시간을 체크해준다.</a:t>
            </a:r>
            <a:endParaRPr lang="ko-KR" altLang="en-US" sz="1000">
              <a:solidFill>
                <a:schemeClr val="bg1"/>
              </a:solidFill>
            </a:endParaRPr>
          </a:p>
        </p:txBody>
      </p:sp>
      <p:cxnSp>
        <p:nvCxnSpPr>
          <p:cNvPr id="39" name="도형 3"/>
          <p:cNvCxnSpPr>
            <a:stCxn id="29" idx="3"/>
            <a:endCxn id="28" idx="1"/>
          </p:cNvCxnSpPr>
          <p:nvPr/>
        </p:nvCxnSpPr>
        <p:spPr>
          <a:xfrm rot="0" flipV="1">
            <a:off x="3442335" y="2867660"/>
            <a:ext cx="2082800" cy="114998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도형 4"/>
          <p:cNvCxnSpPr>
            <a:stCxn id="29" idx="3"/>
            <a:endCxn id="30" idx="1"/>
          </p:cNvCxnSpPr>
          <p:nvPr/>
        </p:nvCxnSpPr>
        <p:spPr>
          <a:xfrm rot="0">
            <a:off x="3442335" y="4017010"/>
            <a:ext cx="2082800" cy="124079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369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 rot="0">
            <a:off x="-1270" y="0"/>
            <a:ext cx="9144635" cy="6858635"/>
          </a:xfrm>
          <a:prstGeom prst="rect"/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just" latinLnBrk="0">
              <a:buFontTx/>
              <a:buNone/>
            </a:pPr>
            <a:r>
              <a:rPr lang="en-US" altLang="ko-KR" sz="4000" b="1">
                <a:solidFill>
                  <a:schemeClr val="bg1"/>
                </a:solidFill>
              </a:rPr>
              <a:t> 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sp>
        <p:nvSpPr>
          <p:cNvPr id="2" name="Rect 0"/>
          <p:cNvSpPr txBox="1">
            <a:spLocks/>
          </p:cNvSpPr>
          <p:nvPr/>
        </p:nvSpPr>
        <p:spPr>
          <a:xfrm rot="0">
            <a:off x="251460" y="116840"/>
            <a:ext cx="8209280" cy="5238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800" b="1">
                <a:solidFill>
                  <a:schemeClr val="bg1"/>
                </a:solidFill>
              </a:rPr>
              <a:t>Process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107315" y="188595"/>
            <a:ext cx="144780" cy="37973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175" y="666115"/>
            <a:ext cx="9141460" cy="4635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graphicFrame>
        <p:nvGraphicFramePr>
          <p:cNvPr id="6" name="Table 3"/>
          <p:cNvGraphicFramePr>
            <a:graphicFrameLocks noGrp="1"/>
          </p:cNvGraphicFramePr>
          <p:nvPr/>
        </p:nvGraphicFramePr>
        <p:xfrm>
          <a:off x="179705" y="1245235"/>
          <a:ext cx="8747125" cy="542353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345"/>
                <a:gridCol w="7764780"/>
              </a:tblGrid>
              <a:tr h="384810"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600" kern="1200" b="0">
                          <a:solidFill>
                            <a:srgbClr val="000000"/>
                          </a:solidFill>
                        </a:rPr>
                        <a:t>프로세스 </a:t>
                      </a:r>
                      <a:r>
                        <a:rPr lang="en-US" altLang="ko-KR" sz="1600" kern="1200" b="0">
                          <a:solidFill>
                            <a:srgbClr val="000000"/>
                          </a:solidFill>
                        </a:rPr>
                        <a:t>Flow</a:t>
                      </a:r>
                      <a:endParaRPr lang="ko-KR" altLang="en-US" sz="1600" kern="1200" b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50387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관리자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교사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/>
                </a:tc>
              </a:tr>
            </a:tbl>
          </a:graphicData>
        </a:graphic>
      </p:graphicFrame>
      <p:graphicFrame>
        <p:nvGraphicFramePr>
          <p:cNvPr id="18" name="Table 3"/>
          <p:cNvGraphicFramePr>
            <a:graphicFrameLocks noGrp="1"/>
          </p:cNvGraphicFramePr>
          <p:nvPr/>
        </p:nvGraphicFramePr>
        <p:xfrm>
          <a:off x="183515" y="764540"/>
          <a:ext cx="8780780" cy="52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5"/>
                <a:gridCol w="2195195"/>
                <a:gridCol w="2195195"/>
                <a:gridCol w="2195195"/>
              </a:tblGrid>
              <a:tr h="26035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1100" kern="1200" b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b="0">
                          <a:solidFill>
                            <a:schemeClr val="tx1"/>
                          </a:solidFill>
                        </a:rPr>
                        <a:t>PF-RS-006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100" kern="1200" b="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100" kern="1200" b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100" kern="1200" b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b="0">
                          <a:solidFill>
                            <a:schemeClr val="tx1"/>
                          </a:solidFill>
                        </a:rPr>
                        <a:t>2021.05.08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100" kern="1200" b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100" kern="1200" b="0">
                          <a:solidFill>
                            <a:schemeClr val="tx1"/>
                          </a:solidFill>
                        </a:rPr>
                        <a:t>김보현</a:t>
                      </a:r>
                      <a:endParaRPr lang="ko-KR" altLang="en-US" sz="1100" kern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marT="45720" marB="45720" anchor="t"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Rect 0"/>
          <p:cNvSpPr>
            <a:spLocks/>
          </p:cNvSpPr>
          <p:nvPr/>
        </p:nvSpPr>
        <p:spPr>
          <a:xfrm rot="0">
            <a:off x="3398520" y="3241040"/>
            <a:ext cx="801370" cy="3619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공유하기</a:t>
            </a:r>
            <a:endParaRPr lang="ko-KR" altLang="en-US"/>
          </a:p>
        </p:txBody>
      </p:sp>
      <p:sp>
        <p:nvSpPr>
          <p:cNvPr id="29" name="Rect 0"/>
          <p:cNvSpPr>
            <a:spLocks/>
          </p:cNvSpPr>
          <p:nvPr/>
        </p:nvSpPr>
        <p:spPr>
          <a:xfrm rot="0">
            <a:off x="1607185" y="3955415"/>
            <a:ext cx="925195" cy="3619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개인파일함</a:t>
            </a:r>
            <a:endParaRPr lang="ko-KR" altLang="en-US" sz="1100">
              <a:solidFill>
                <a:schemeClr val="lt1"/>
              </a:solidFill>
            </a:endParaRPr>
          </a:p>
        </p:txBody>
      </p:sp>
      <p:sp>
        <p:nvSpPr>
          <p:cNvPr id="30" name="Rect 0"/>
          <p:cNvSpPr>
            <a:spLocks/>
          </p:cNvSpPr>
          <p:nvPr/>
        </p:nvSpPr>
        <p:spPr>
          <a:xfrm rot="0">
            <a:off x="4864100" y="4791710"/>
            <a:ext cx="828675" cy="3619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폴더삭제</a:t>
            </a:r>
            <a:endParaRPr lang="ko-KR" altLang="en-US" sz="1100">
              <a:solidFill>
                <a:schemeClr val="lt1"/>
              </a:solidFill>
            </a:endParaRPr>
          </a:p>
        </p:txBody>
      </p:sp>
      <p:sp>
        <p:nvSpPr>
          <p:cNvPr id="33" name="Rect 0"/>
          <p:cNvSpPr>
            <a:spLocks/>
          </p:cNvSpPr>
          <p:nvPr/>
        </p:nvSpPr>
        <p:spPr>
          <a:xfrm rot="0">
            <a:off x="4876800" y="2903855"/>
            <a:ext cx="962025" cy="45339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공유파일함</a:t>
            </a:r>
            <a:endParaRPr lang="ko-KR" altLang="en-US" sz="1100">
              <a:solidFill>
                <a:schemeClr val="lt1"/>
              </a:solidFill>
            </a:endParaRPr>
          </a:p>
        </p:txBody>
      </p:sp>
      <p:sp>
        <p:nvSpPr>
          <p:cNvPr id="34" name="Rect 0"/>
          <p:cNvSpPr>
            <a:spLocks/>
          </p:cNvSpPr>
          <p:nvPr/>
        </p:nvSpPr>
        <p:spPr>
          <a:xfrm rot="0">
            <a:off x="4864100" y="5385435"/>
            <a:ext cx="828040" cy="3619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파일삭제</a:t>
            </a:r>
            <a:endParaRPr lang="ko-KR" altLang="en-US" sz="1100">
              <a:solidFill>
                <a:schemeClr val="lt1"/>
              </a:solidFill>
            </a:endParaRPr>
          </a:p>
        </p:txBody>
      </p:sp>
      <p:cxnSp>
        <p:nvCxnSpPr>
          <p:cNvPr id="20" name="Rect 0"/>
          <p:cNvCxnSpPr/>
          <p:nvPr/>
        </p:nvCxnSpPr>
        <p:spPr>
          <a:xfrm rot="0">
            <a:off x="4205605" y="5564505"/>
            <a:ext cx="662305" cy="62103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 0"/>
          <p:cNvSpPr>
            <a:spLocks/>
          </p:cNvSpPr>
          <p:nvPr/>
        </p:nvSpPr>
        <p:spPr>
          <a:xfrm rot="0">
            <a:off x="1508760" y="3416300"/>
            <a:ext cx="1138555" cy="467995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1000">
                <a:solidFill>
                  <a:schemeClr val="bg1"/>
                </a:solidFill>
              </a:rPr>
              <a:t>문서별로 권한을 설정할 수 있다.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35" name="도형 4"/>
          <p:cNvSpPr>
            <a:spLocks/>
          </p:cNvSpPr>
          <p:nvPr/>
        </p:nvSpPr>
        <p:spPr>
          <a:xfrm rot="0">
            <a:off x="3378200" y="4504055"/>
            <a:ext cx="828040" cy="3619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폴더선택</a:t>
            </a:r>
            <a:endParaRPr lang="ko-KR" altLang="en-US" sz="1100">
              <a:solidFill>
                <a:schemeClr val="lt1"/>
              </a:solidFill>
            </a:endParaRPr>
          </a:p>
        </p:txBody>
      </p:sp>
      <p:sp>
        <p:nvSpPr>
          <p:cNvPr id="36" name="도형 5"/>
          <p:cNvSpPr>
            <a:spLocks/>
          </p:cNvSpPr>
          <p:nvPr/>
        </p:nvSpPr>
        <p:spPr>
          <a:xfrm rot="0">
            <a:off x="6283325" y="4511675"/>
            <a:ext cx="828040" cy="3619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휴지통</a:t>
            </a:r>
            <a:endParaRPr lang="ko-KR" altLang="en-US" sz="1100">
              <a:solidFill>
                <a:schemeClr val="lt1"/>
              </a:solidFill>
            </a:endParaRPr>
          </a:p>
        </p:txBody>
      </p:sp>
      <p:sp>
        <p:nvSpPr>
          <p:cNvPr id="37" name="도형 6"/>
          <p:cNvSpPr>
            <a:spLocks/>
          </p:cNvSpPr>
          <p:nvPr/>
        </p:nvSpPr>
        <p:spPr>
          <a:xfrm rot="0">
            <a:off x="3378200" y="5383530"/>
            <a:ext cx="828040" cy="3619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파일선택</a:t>
            </a:r>
            <a:endParaRPr lang="ko-KR" altLang="en-US" sz="1100">
              <a:solidFill>
                <a:schemeClr val="lt1"/>
              </a:solidFill>
            </a:endParaRPr>
          </a:p>
        </p:txBody>
      </p:sp>
      <p:sp>
        <p:nvSpPr>
          <p:cNvPr id="39" name="도형 8"/>
          <p:cNvSpPr>
            <a:spLocks/>
          </p:cNvSpPr>
          <p:nvPr/>
        </p:nvSpPr>
        <p:spPr>
          <a:xfrm rot="0">
            <a:off x="4869815" y="4173220"/>
            <a:ext cx="828040" cy="3619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파일</a:t>
            </a:r>
            <a:endParaRPr lang="ko-KR" altLang="en-US" sz="1100">
              <a:solidFill>
                <a:schemeClr val="lt1"/>
              </a:solidFill>
            </a:endParaRPr>
          </a:p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목록조회</a:t>
            </a:r>
            <a:endParaRPr lang="ko-KR" altLang="en-US" sz="1100">
              <a:solidFill>
                <a:schemeClr val="lt1"/>
              </a:solidFill>
            </a:endParaRPr>
          </a:p>
        </p:txBody>
      </p:sp>
      <p:sp>
        <p:nvSpPr>
          <p:cNvPr id="40" name="도형 9"/>
          <p:cNvSpPr>
            <a:spLocks/>
          </p:cNvSpPr>
          <p:nvPr/>
        </p:nvSpPr>
        <p:spPr>
          <a:xfrm rot="0">
            <a:off x="4867275" y="6003925"/>
            <a:ext cx="828040" cy="3619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파일이동</a:t>
            </a:r>
            <a:endParaRPr lang="ko-KR" altLang="en-US" sz="1100">
              <a:solidFill>
                <a:schemeClr val="lt1"/>
              </a:solidFill>
            </a:endParaRPr>
          </a:p>
        </p:txBody>
      </p:sp>
      <p:sp>
        <p:nvSpPr>
          <p:cNvPr id="41" name="도형 46"/>
          <p:cNvSpPr>
            <a:spLocks/>
          </p:cNvSpPr>
          <p:nvPr/>
        </p:nvSpPr>
        <p:spPr>
          <a:xfrm rot="0">
            <a:off x="6471920" y="2947670"/>
            <a:ext cx="1226185" cy="3619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폴더, 파일 이동</a:t>
            </a:r>
            <a:endParaRPr lang="ko-KR" altLang="en-US" sz="1100">
              <a:solidFill>
                <a:schemeClr val="lt1"/>
              </a:solidFill>
            </a:endParaRPr>
          </a:p>
        </p:txBody>
      </p:sp>
      <p:sp>
        <p:nvSpPr>
          <p:cNvPr id="42" name="도형 47"/>
          <p:cNvSpPr>
            <a:spLocks/>
          </p:cNvSpPr>
          <p:nvPr/>
        </p:nvSpPr>
        <p:spPr>
          <a:xfrm rot="0">
            <a:off x="6463030" y="3613785"/>
            <a:ext cx="1235075" cy="3619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폴더, 파일 삭제</a:t>
            </a:r>
            <a:endParaRPr lang="ko-KR" altLang="en-US" sz="1100">
              <a:solidFill>
                <a:schemeClr val="lt1"/>
              </a:solidFill>
            </a:endParaRPr>
          </a:p>
        </p:txBody>
      </p:sp>
      <p:sp>
        <p:nvSpPr>
          <p:cNvPr id="43" name="도형 48"/>
          <p:cNvSpPr>
            <a:spLocks/>
          </p:cNvSpPr>
          <p:nvPr/>
        </p:nvSpPr>
        <p:spPr>
          <a:xfrm rot="0">
            <a:off x="6653530" y="2264410"/>
            <a:ext cx="828040" cy="3619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목록조회</a:t>
            </a:r>
            <a:endParaRPr lang="ko-KR" altLang="en-US" sz="1100">
              <a:solidFill>
                <a:schemeClr val="lt1"/>
              </a:solidFill>
            </a:endParaRPr>
          </a:p>
        </p:txBody>
      </p:sp>
      <p:cxnSp>
        <p:nvCxnSpPr>
          <p:cNvPr id="44" name="도형 49"/>
          <p:cNvCxnSpPr>
            <a:stCxn id="28" idx="3"/>
            <a:endCxn id="33" idx="1"/>
          </p:cNvCxnSpPr>
          <p:nvPr/>
        </p:nvCxnSpPr>
        <p:spPr>
          <a:xfrm rot="0" flipV="1">
            <a:off x="4199255" y="3130550"/>
            <a:ext cx="678180" cy="29210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도형 51"/>
          <p:cNvCxnSpPr>
            <a:stCxn id="29" idx="2"/>
            <a:endCxn id="37" idx="1"/>
          </p:cNvCxnSpPr>
          <p:nvPr/>
        </p:nvCxnSpPr>
        <p:spPr>
          <a:xfrm rot="0">
            <a:off x="2069465" y="4316730"/>
            <a:ext cx="1309370" cy="124841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도형 52"/>
          <p:cNvCxnSpPr>
            <a:stCxn id="29" idx="3"/>
            <a:endCxn id="35" idx="1"/>
          </p:cNvCxnSpPr>
          <p:nvPr/>
        </p:nvCxnSpPr>
        <p:spPr>
          <a:xfrm rot="0">
            <a:off x="2531745" y="4136390"/>
            <a:ext cx="847090" cy="54927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도형 53"/>
          <p:cNvCxnSpPr>
            <a:stCxn id="29" idx="3"/>
            <a:endCxn id="28" idx="1"/>
          </p:cNvCxnSpPr>
          <p:nvPr/>
        </p:nvCxnSpPr>
        <p:spPr>
          <a:xfrm rot="0" flipV="1">
            <a:off x="2531745" y="3422015"/>
            <a:ext cx="867410" cy="71501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도형 54"/>
          <p:cNvCxnSpPr/>
          <p:nvPr/>
        </p:nvCxnSpPr>
        <p:spPr>
          <a:xfrm rot="0">
            <a:off x="4205605" y="4685030"/>
            <a:ext cx="659130" cy="28829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도형 55"/>
          <p:cNvCxnSpPr/>
          <p:nvPr/>
        </p:nvCxnSpPr>
        <p:spPr>
          <a:xfrm rot="0">
            <a:off x="5838190" y="3130550"/>
            <a:ext cx="625475" cy="66484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도형 56"/>
          <p:cNvCxnSpPr/>
          <p:nvPr/>
        </p:nvCxnSpPr>
        <p:spPr>
          <a:xfrm rot="0" flipV="1">
            <a:off x="5838190" y="3128645"/>
            <a:ext cx="634365" cy="254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도형 57"/>
          <p:cNvCxnSpPr/>
          <p:nvPr/>
        </p:nvCxnSpPr>
        <p:spPr>
          <a:xfrm rot="0" flipV="1">
            <a:off x="5838190" y="2445385"/>
            <a:ext cx="815975" cy="68580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도형 58"/>
          <p:cNvCxnSpPr/>
          <p:nvPr/>
        </p:nvCxnSpPr>
        <p:spPr>
          <a:xfrm rot="0" flipV="1">
            <a:off x="4205605" y="4354195"/>
            <a:ext cx="664845" cy="3314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도형 60"/>
          <p:cNvCxnSpPr/>
          <p:nvPr/>
        </p:nvCxnSpPr>
        <p:spPr>
          <a:xfrm rot="0" flipV="1">
            <a:off x="5692140" y="4692650"/>
            <a:ext cx="591820" cy="2806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도형 61"/>
          <p:cNvCxnSpPr/>
          <p:nvPr/>
        </p:nvCxnSpPr>
        <p:spPr>
          <a:xfrm rot="0">
            <a:off x="4205605" y="5564505"/>
            <a:ext cx="659130" cy="254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도형 62"/>
          <p:cNvCxnSpPr/>
          <p:nvPr/>
        </p:nvCxnSpPr>
        <p:spPr>
          <a:xfrm rot="0" flipV="1">
            <a:off x="5691505" y="4692650"/>
            <a:ext cx="592455" cy="87439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도형 89"/>
          <p:cNvSpPr>
            <a:spLocks/>
          </p:cNvSpPr>
          <p:nvPr/>
        </p:nvSpPr>
        <p:spPr>
          <a:xfrm rot="0">
            <a:off x="4866640" y="3592195"/>
            <a:ext cx="828675" cy="3619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폴더생성</a:t>
            </a:r>
            <a:endParaRPr lang="ko-KR" altLang="en-US" sz="1100">
              <a:solidFill>
                <a:schemeClr val="lt1"/>
              </a:solidFill>
            </a:endParaRPr>
          </a:p>
        </p:txBody>
      </p:sp>
      <p:cxnSp>
        <p:nvCxnSpPr>
          <p:cNvPr id="59" name="도형 90"/>
          <p:cNvCxnSpPr>
            <a:stCxn id="35" idx="3"/>
            <a:endCxn id="58" idx="1"/>
          </p:cNvCxnSpPr>
          <p:nvPr/>
        </p:nvCxnSpPr>
        <p:spPr>
          <a:xfrm rot="0" flipV="1">
            <a:off x="4205605" y="3773170"/>
            <a:ext cx="661670" cy="91249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도형 91"/>
          <p:cNvSpPr>
            <a:spLocks/>
          </p:cNvSpPr>
          <p:nvPr/>
        </p:nvSpPr>
        <p:spPr>
          <a:xfrm rot="0">
            <a:off x="3128645" y="2439035"/>
            <a:ext cx="1438275" cy="68707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1000">
                <a:solidFill>
                  <a:schemeClr val="bg1"/>
                </a:solidFill>
              </a:rPr>
              <a:t>개인파일함에서 공유하기 기능을 통해 공유를 할 수 있다.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1" name="도형 92"/>
          <p:cNvSpPr>
            <a:spLocks/>
          </p:cNvSpPr>
          <p:nvPr/>
        </p:nvSpPr>
        <p:spPr>
          <a:xfrm rot="0">
            <a:off x="4714240" y="2188210"/>
            <a:ext cx="1263015" cy="60325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1000">
                <a:solidFill>
                  <a:schemeClr val="bg1"/>
                </a:solidFill>
              </a:rPr>
              <a:t>공유된 파일들을 모두 확인하고 작업할 수 있다.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2" name="도형 93"/>
          <p:cNvSpPr>
            <a:spLocks/>
          </p:cNvSpPr>
          <p:nvPr/>
        </p:nvSpPr>
        <p:spPr>
          <a:xfrm rot="0">
            <a:off x="7875905" y="2266950"/>
            <a:ext cx="828040" cy="3619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buFontTx/>
              <a:buNone/>
            </a:pPr>
            <a:r>
              <a:rPr lang="ko-KR" sz="1100">
                <a:solidFill>
                  <a:schemeClr val="lt1"/>
                </a:solidFill>
              </a:rPr>
              <a:t>공유취소</a:t>
            </a:r>
            <a:endParaRPr lang="ko-KR" altLang="en-US" sz="1100">
              <a:solidFill>
                <a:schemeClr val="lt1"/>
              </a:solidFill>
            </a:endParaRPr>
          </a:p>
        </p:txBody>
      </p:sp>
      <p:cxnSp>
        <p:nvCxnSpPr>
          <p:cNvPr id="63" name="도형 94"/>
          <p:cNvCxnSpPr>
            <a:stCxn id="43" idx="3"/>
            <a:endCxn id="62" idx="1"/>
          </p:cNvCxnSpPr>
          <p:nvPr/>
        </p:nvCxnSpPr>
        <p:spPr>
          <a:xfrm rot="0">
            <a:off x="7480935" y="2445385"/>
            <a:ext cx="395605" cy="317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10</Pages>
  <Paragraphs>287</Paragraphs>
  <Words>376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AutoBVT</dc:creator>
  <cp:lastModifiedBy>bhqhgus2</cp:lastModifiedBy>
  <dc:title>PowerPoint 프레젠테이션</dc:title>
  <cp:version>9.102.73.43337</cp:version>
  <dcterms:modified xsi:type="dcterms:W3CDTF">2016-09-05T05:50:38Z</dcterms:modified>
</cp:coreProperties>
</file>