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5B8B-9DC7-4529-A532-15EFB77E6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B07794-7AC2-49B2-80E1-7812A1C5A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2D59D-DDA3-49DA-BA16-B40259A8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F152-E53E-44C5-8886-B059353FA4B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C265B2-9CB3-4CD0-8AF1-EC4120B7C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3113A6-7EC5-45B1-A0F6-583FFF9C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E204-1966-455C-AC91-D60FA364E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1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BD02F-9DC0-46F5-BCE9-65728585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0B0EA8-C9BF-42FE-8C34-9094C021D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045A1-F46E-42F6-9250-EF401A4F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F152-E53E-44C5-8886-B059353FA4B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C8A6BB-31FE-43E4-A8D6-B17E4DEE3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9618D-952B-45A1-A225-D181402F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E204-1966-455C-AC91-D60FA364E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02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3B61AF-7BBF-4AAE-8CBD-496202C30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2FFC44-1C71-469E-A2E8-09FA782DA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2FF7C-D02E-4AB5-9090-12E5EA627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F152-E53E-44C5-8886-B059353FA4B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7FB51-1FAD-4261-BB7C-4F4A978F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54C90-19E5-445C-92FF-12DBF9A2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E204-1966-455C-AC91-D60FA364E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38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73C7A-CD5E-4EF4-AD69-F70383DA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44D95-6C21-4F2B-9F76-ABD7DB956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5C8AB2-5448-4381-B281-75552B38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F152-E53E-44C5-8886-B059353FA4B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6089C8-42AA-4D7D-B519-4EFDF9D60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89CEA-D342-448C-AB29-70DBBA35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E204-1966-455C-AC91-D60FA364E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87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EDF3D-D033-483B-BACE-EDEC4A701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38F37A-9F63-4E28-8155-B090FAC81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4A84B5-D07A-4D9F-92E6-256E48BF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F152-E53E-44C5-8886-B059353FA4B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D5358E-F3C7-4D6E-B3F0-97BFA0C0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ADEF2-1608-4EEF-A382-0F7E50F5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E204-1966-455C-AC91-D60FA364E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44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C3E6C-B1C6-4F86-9A13-3C64129C0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F8EE94-344F-41CA-BB41-15B5AE551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BF2135-D371-4AA1-A392-0444FF40A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707BD3-4DCF-49BB-B15F-155D123A3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F152-E53E-44C5-8886-B059353FA4B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4644E7-5049-40EC-86AA-04E002EA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287928-3901-47B6-B3B1-11654B11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E204-1966-455C-AC91-D60FA364E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9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53B72-371C-426D-BB3A-27BC2F8D3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D9DDA-F81A-47E1-A31E-47081D923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5D93AC-7A5F-4267-B59F-56DCACC3A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4328EE-553A-4ECA-B1A2-25AEE9B70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5911CD-5138-4187-81F8-69DD931B4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D05043-FBF6-4071-B109-EDB9248B4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F152-E53E-44C5-8886-B059353FA4B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C06FFE-A292-4D1B-A280-B75E4DA6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97CA43-9E18-4FCE-8841-D0D095B7D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E204-1966-455C-AC91-D60FA364E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7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C3F18-0844-45EB-BE00-791D7A7C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C6E3B9-4428-4702-9894-1F2E7628D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F152-E53E-44C5-8886-B059353FA4B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047244-2B02-457E-9795-F6F3226A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835C8C-9E22-4BF2-B130-5EF768F3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E204-1966-455C-AC91-D60FA364E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85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B80835-689F-4BF4-8AF9-4704DC9D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F152-E53E-44C5-8886-B059353FA4B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78D164-D136-480E-83A0-F1C476DF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B4B481-61C4-4543-A636-691824B1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E204-1966-455C-AC91-D60FA364E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29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982F7-3798-4A55-987E-770FEEA9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C4158A-5C27-442F-BFA4-BF208C701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13B00C-3D5A-4AF4-85CC-56EE624F0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5A53F0-4F4C-49DA-A2D1-D7BF5A7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F152-E53E-44C5-8886-B059353FA4B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85DCA5-55C0-4F9E-9F78-5D673479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066AE4-4D0A-45C0-B78D-4D814397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E204-1966-455C-AC91-D60FA364E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12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9C1D3-3A4A-4533-B2FB-BD72FFC2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984133-2976-4AED-ACE3-CD9668FA7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27AB6-7A54-4446-977C-BEB79D6F8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59E73B-FEAC-4DCA-9284-E1709AE5F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F152-E53E-44C5-8886-B059353FA4B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3BAFEC-7B23-442A-8097-D765015A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F2DCB2-C07C-4D6D-B40C-8BBBE39F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E204-1966-455C-AC91-D60FA364E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74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0CA4E8-FC6D-46B3-84CD-7BFFF4192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E37BEA-4714-4EFD-A77D-66C2B8662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A58E4-8712-4D31-809B-E9345BC5A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3F152-E53E-44C5-8886-B059353FA4B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3A5F5-FDCA-4F84-8A27-BE0AEA69B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2134B7-4865-4D8E-91F0-DC5F71036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5E204-1966-455C-AC91-D60FA364E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47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A421D33-71FC-41E5-A1B2-8AFC6D3D4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900329"/>
              </p:ext>
            </p:extLst>
          </p:nvPr>
        </p:nvGraphicFramePr>
        <p:xfrm>
          <a:off x="350518" y="359229"/>
          <a:ext cx="11490962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521">
                  <a:extLst>
                    <a:ext uri="{9D8B030D-6E8A-4147-A177-3AD203B41FA5}">
                      <a16:colId xmlns:a16="http://schemas.microsoft.com/office/drawing/2014/main" val="1026590152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291505023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2285031470"/>
                    </a:ext>
                  </a:extLst>
                </a:gridCol>
                <a:gridCol w="1663337">
                  <a:extLst>
                    <a:ext uri="{9D8B030D-6E8A-4147-A177-3AD203B41FA5}">
                      <a16:colId xmlns:a16="http://schemas.microsoft.com/office/drawing/2014/main" val="263825621"/>
                    </a:ext>
                  </a:extLst>
                </a:gridCol>
                <a:gridCol w="3892732">
                  <a:extLst>
                    <a:ext uri="{9D8B030D-6E8A-4147-A177-3AD203B41FA5}">
                      <a16:colId xmlns:a16="http://schemas.microsoft.com/office/drawing/2014/main" val="2486917782"/>
                    </a:ext>
                  </a:extLst>
                </a:gridCol>
                <a:gridCol w="1053737">
                  <a:extLst>
                    <a:ext uri="{9D8B030D-6E8A-4147-A177-3AD203B41FA5}">
                      <a16:colId xmlns:a16="http://schemas.microsoft.com/office/drawing/2014/main" val="3831984818"/>
                    </a:ext>
                  </a:extLst>
                </a:gridCol>
                <a:gridCol w="947058">
                  <a:extLst>
                    <a:ext uri="{9D8B030D-6E8A-4147-A177-3AD203B41FA5}">
                      <a16:colId xmlns:a16="http://schemas.microsoft.com/office/drawing/2014/main" val="2502536135"/>
                    </a:ext>
                  </a:extLst>
                </a:gridCol>
              </a:tblGrid>
              <a:tr h="270518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업무흐름도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445872"/>
                  </a:ext>
                </a:extLst>
              </a:tr>
              <a:tr h="223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업무구조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허가심사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허가심사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업무흐름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PRF-</a:t>
                      </a:r>
                      <a:r>
                        <a:rPr lang="ko-KR" altLang="en-US" sz="1000" dirty="0"/>
                        <a:t>허가심사</a:t>
                      </a:r>
                      <a:r>
                        <a:rPr lang="en-US" altLang="ko-KR" sz="1000" dirty="0"/>
                        <a:t>-001_</a:t>
                      </a:r>
                      <a:r>
                        <a:rPr lang="ko-KR" altLang="en-US" sz="1000" dirty="0"/>
                        <a:t>제조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수입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 err="1"/>
                        <a:t>업허가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승인자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하윤주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330847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CB73EA6-9153-4901-B11B-19D69CEBF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359520"/>
              </p:ext>
            </p:extLst>
          </p:nvPr>
        </p:nvGraphicFramePr>
        <p:xfrm>
          <a:off x="372289" y="984069"/>
          <a:ext cx="11490963" cy="5782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7447">
                  <a:extLst>
                    <a:ext uri="{9D8B030D-6E8A-4147-A177-3AD203B41FA5}">
                      <a16:colId xmlns:a16="http://schemas.microsoft.com/office/drawing/2014/main" val="2935536721"/>
                    </a:ext>
                  </a:extLst>
                </a:gridCol>
                <a:gridCol w="2499360">
                  <a:extLst>
                    <a:ext uri="{9D8B030D-6E8A-4147-A177-3AD203B41FA5}">
                      <a16:colId xmlns:a16="http://schemas.microsoft.com/office/drawing/2014/main" val="1275377972"/>
                    </a:ext>
                  </a:extLst>
                </a:gridCol>
                <a:gridCol w="6024156">
                  <a:extLst>
                    <a:ext uri="{9D8B030D-6E8A-4147-A177-3AD203B41FA5}">
                      <a16:colId xmlns:a16="http://schemas.microsoft.com/office/drawing/2014/main" val="3804730631"/>
                    </a:ext>
                  </a:extLst>
                </a:gridCol>
              </a:tblGrid>
              <a:tr h="31335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민원인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의약품안전관리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316495"/>
                  </a:ext>
                </a:extLst>
              </a:tr>
              <a:tr h="27930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민원관리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행정포탈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59909"/>
                  </a:ext>
                </a:extLst>
              </a:tr>
              <a:tr h="518983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670681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5FEBD7D8-0985-44F7-A91A-C8CB9A6D4DAF}"/>
              </a:ext>
            </a:extLst>
          </p:cNvPr>
          <p:cNvSpPr/>
          <p:nvPr/>
        </p:nvSpPr>
        <p:spPr>
          <a:xfrm>
            <a:off x="1235686" y="1673280"/>
            <a:ext cx="506962" cy="4470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A0</a:t>
            </a:r>
            <a:endParaRPr lang="ko-KR" altLang="en-US" sz="10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4F751BA-821F-4F8E-BF8F-F4A530105086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489169" y="2562176"/>
            <a:ext cx="0" cy="107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71079F-D59B-4D85-A764-D177F4DA0693}"/>
              </a:ext>
            </a:extLst>
          </p:cNvPr>
          <p:cNvSpPr/>
          <p:nvPr/>
        </p:nvSpPr>
        <p:spPr>
          <a:xfrm>
            <a:off x="888277" y="2318336"/>
            <a:ext cx="1201783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A3D547-A7DA-472D-BE01-9EC439EB445F}"/>
              </a:ext>
            </a:extLst>
          </p:cNvPr>
          <p:cNvSpPr/>
          <p:nvPr/>
        </p:nvSpPr>
        <p:spPr>
          <a:xfrm>
            <a:off x="888277" y="2753764"/>
            <a:ext cx="1201783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신청내역작성</a:t>
            </a:r>
          </a:p>
        </p:txBody>
      </p:sp>
      <p:sp>
        <p:nvSpPr>
          <p:cNvPr id="18" name="원통형 17">
            <a:extLst>
              <a:ext uri="{FF2B5EF4-FFF2-40B4-BE49-F238E27FC236}">
                <a16:creationId xmlns:a16="http://schemas.microsoft.com/office/drawing/2014/main" id="{446076F7-10E8-4CF4-B9CF-A6D8B9F22DDB}"/>
              </a:ext>
            </a:extLst>
          </p:cNvPr>
          <p:cNvSpPr/>
          <p:nvPr/>
        </p:nvSpPr>
        <p:spPr>
          <a:xfrm>
            <a:off x="2649588" y="3341584"/>
            <a:ext cx="548637" cy="26996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DB</a:t>
            </a:r>
            <a:endParaRPr lang="ko-KR" altLang="en-US" sz="1000" dirty="0"/>
          </a:p>
        </p:txBody>
      </p:sp>
      <p:sp>
        <p:nvSpPr>
          <p:cNvPr id="20" name="순서도: 문서 19">
            <a:extLst>
              <a:ext uri="{FF2B5EF4-FFF2-40B4-BE49-F238E27FC236}">
                <a16:creationId xmlns:a16="http://schemas.microsoft.com/office/drawing/2014/main" id="{BFC87241-1D59-4521-AEC7-14D544952BBE}"/>
              </a:ext>
            </a:extLst>
          </p:cNvPr>
          <p:cNvSpPr/>
          <p:nvPr/>
        </p:nvSpPr>
        <p:spPr>
          <a:xfrm>
            <a:off x="2606045" y="3855390"/>
            <a:ext cx="592180" cy="37882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EDMS</a:t>
            </a:r>
            <a:endParaRPr lang="ko-KR" altLang="en-US" sz="1000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D46D15A4-BBCC-433B-A09C-55A2E9B9219E}"/>
              </a:ext>
            </a:extLst>
          </p:cNvPr>
          <p:cNvCxnSpPr>
            <a:cxnSpLocks/>
          </p:cNvCxnSpPr>
          <p:nvPr/>
        </p:nvCxnSpPr>
        <p:spPr>
          <a:xfrm>
            <a:off x="2090060" y="3759597"/>
            <a:ext cx="515985" cy="276495"/>
          </a:xfrm>
          <a:prstGeom prst="bentConnector3">
            <a:avLst>
              <a:gd name="adj1" fmla="val 550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543C8D7F-4067-41A7-860F-E7CDC2100067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111831" y="3476567"/>
            <a:ext cx="537757" cy="2873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63DB9C5-AD47-4B22-A684-CF1CEF1113C3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478288" y="3890226"/>
            <a:ext cx="0" cy="268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다이아몬드 30">
            <a:extLst>
              <a:ext uri="{FF2B5EF4-FFF2-40B4-BE49-F238E27FC236}">
                <a16:creationId xmlns:a16="http://schemas.microsoft.com/office/drawing/2014/main" id="{CEB8E2E2-C02B-4FBD-9D9F-182B3BB87745}"/>
              </a:ext>
            </a:extLst>
          </p:cNvPr>
          <p:cNvSpPr/>
          <p:nvPr/>
        </p:nvSpPr>
        <p:spPr>
          <a:xfrm>
            <a:off x="988431" y="4158942"/>
            <a:ext cx="979714" cy="378822"/>
          </a:xfrm>
          <a:prstGeom prst="diamond">
            <a:avLst/>
          </a:prstGeom>
          <a:pattFill prst="dkUpDiag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수수료</a:t>
            </a:r>
            <a:endParaRPr lang="en-US" altLang="ko-KR" sz="800" dirty="0"/>
          </a:p>
          <a:p>
            <a:pPr algn="ctr"/>
            <a:r>
              <a:rPr lang="ko-KR" altLang="en-US" sz="800" dirty="0"/>
              <a:t>여부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D09E909-A819-4557-B9BB-E2D297C3ADA0}"/>
              </a:ext>
            </a:extLst>
          </p:cNvPr>
          <p:cNvSpPr/>
          <p:nvPr/>
        </p:nvSpPr>
        <p:spPr>
          <a:xfrm>
            <a:off x="2309954" y="4885017"/>
            <a:ext cx="679267" cy="378822"/>
          </a:xfrm>
          <a:prstGeom prst="rect">
            <a:avLst/>
          </a:prstGeom>
          <a:pattFill prst="dkUpDiag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수수료</a:t>
            </a:r>
            <a:endParaRPr lang="en-US" altLang="ko-KR" sz="900" dirty="0"/>
          </a:p>
          <a:p>
            <a:pPr algn="ctr"/>
            <a:r>
              <a:rPr lang="ko-KR" altLang="en-US" sz="900" dirty="0"/>
              <a:t>전자지불</a:t>
            </a: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9E7C8832-8D45-4ADF-BF77-BC045656A3AA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rot="16200000" flipH="1">
            <a:off x="1890312" y="4125740"/>
            <a:ext cx="347253" cy="11713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A86894-424E-471E-95C4-76506D704779}"/>
              </a:ext>
            </a:extLst>
          </p:cNvPr>
          <p:cNvSpPr/>
          <p:nvPr/>
        </p:nvSpPr>
        <p:spPr>
          <a:xfrm>
            <a:off x="625926" y="4639312"/>
            <a:ext cx="568241" cy="347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신청중</a:t>
            </a:r>
            <a:endParaRPr lang="ko-KR" altLang="en-US" sz="1000" dirty="0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5A41A08-8B92-4397-A2C3-40ED21349E8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10048" y="4348353"/>
            <a:ext cx="100154" cy="2895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0C6030D-03A3-44D2-ACD0-CFA87137504A}"/>
              </a:ext>
            </a:extLst>
          </p:cNvPr>
          <p:cNvCxnSpPr>
            <a:cxnSpLocks/>
          </p:cNvCxnSpPr>
          <p:nvPr/>
        </p:nvCxnSpPr>
        <p:spPr>
          <a:xfrm>
            <a:off x="2649588" y="5281727"/>
            <a:ext cx="0" cy="27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B8C1E802-1AAA-4F18-915B-F089337BBD65}"/>
              </a:ext>
            </a:extLst>
          </p:cNvPr>
          <p:cNvSpPr/>
          <p:nvPr/>
        </p:nvSpPr>
        <p:spPr>
          <a:xfrm>
            <a:off x="2396106" y="5551541"/>
            <a:ext cx="506962" cy="4470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A1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4AC0F78-6267-42EB-B532-CBC18719E0CC}"/>
              </a:ext>
            </a:extLst>
          </p:cNvPr>
          <p:cNvSpPr/>
          <p:nvPr/>
        </p:nvSpPr>
        <p:spPr>
          <a:xfrm>
            <a:off x="528506" y="5036007"/>
            <a:ext cx="1561553" cy="467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PRF-</a:t>
            </a:r>
            <a:r>
              <a:rPr lang="ko-KR" altLang="en-US" sz="1000" dirty="0"/>
              <a:t>전자민원</a:t>
            </a:r>
            <a:endParaRPr lang="en-US" altLang="ko-KR" sz="1000" dirty="0"/>
          </a:p>
          <a:p>
            <a:pPr algn="ctr"/>
            <a:r>
              <a:rPr lang="en-US" altLang="ko-KR" sz="1000" dirty="0"/>
              <a:t>-001.</a:t>
            </a:r>
            <a:r>
              <a:rPr lang="ko-KR" altLang="en-US" sz="1000" dirty="0" err="1"/>
              <a:t>나의민원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47573A-5D5A-46FF-AE35-EF94025F8AC1}"/>
              </a:ext>
            </a:extLst>
          </p:cNvPr>
          <p:cNvSpPr/>
          <p:nvPr/>
        </p:nvSpPr>
        <p:spPr>
          <a:xfrm>
            <a:off x="528506" y="5577965"/>
            <a:ext cx="1561554" cy="467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PRF-</a:t>
            </a:r>
            <a:r>
              <a:rPr lang="ko-KR" altLang="en-US" sz="1000" dirty="0"/>
              <a:t>전자민원</a:t>
            </a:r>
            <a:endParaRPr lang="en-US" altLang="ko-KR" sz="1000" dirty="0"/>
          </a:p>
          <a:p>
            <a:pPr algn="ctr"/>
            <a:r>
              <a:rPr lang="en-US" altLang="ko-KR" sz="1000" dirty="0"/>
              <a:t>-001.</a:t>
            </a:r>
            <a:r>
              <a:rPr lang="ko-KR" altLang="en-US" sz="1000" dirty="0"/>
              <a:t>전자민원 및 신청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078921-DA0F-4A61-9973-4B0C7EC32A7A}"/>
              </a:ext>
            </a:extLst>
          </p:cNvPr>
          <p:cNvSpPr/>
          <p:nvPr/>
        </p:nvSpPr>
        <p:spPr>
          <a:xfrm>
            <a:off x="910048" y="3646386"/>
            <a:ext cx="1201783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신청확인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851E3C7-C754-4DC7-B18B-27FB59843F8B}"/>
              </a:ext>
            </a:extLst>
          </p:cNvPr>
          <p:cNvCxnSpPr>
            <a:cxnSpLocks/>
          </p:cNvCxnSpPr>
          <p:nvPr/>
        </p:nvCxnSpPr>
        <p:spPr>
          <a:xfrm>
            <a:off x="2649588" y="5998632"/>
            <a:ext cx="0" cy="24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순서도: 문서 66">
            <a:extLst>
              <a:ext uri="{FF2B5EF4-FFF2-40B4-BE49-F238E27FC236}">
                <a16:creationId xmlns:a16="http://schemas.microsoft.com/office/drawing/2014/main" id="{C00A6651-AE6F-4C0E-9114-885D388BE80B}"/>
              </a:ext>
            </a:extLst>
          </p:cNvPr>
          <p:cNvSpPr/>
          <p:nvPr/>
        </p:nvSpPr>
        <p:spPr>
          <a:xfrm>
            <a:off x="2353497" y="6255538"/>
            <a:ext cx="592180" cy="37882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접수증</a:t>
            </a:r>
            <a:endParaRPr lang="en-US" altLang="ko-KR" sz="1000" dirty="0"/>
          </a:p>
          <a:p>
            <a:pPr algn="ctr"/>
            <a:r>
              <a:rPr lang="ko-KR" altLang="en-US" sz="1000" dirty="0"/>
              <a:t>출력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6A1D75D-D413-4A50-8033-78609BA39B34}"/>
              </a:ext>
            </a:extLst>
          </p:cNvPr>
          <p:cNvCxnSpPr/>
          <p:nvPr/>
        </p:nvCxnSpPr>
        <p:spPr>
          <a:xfrm flipH="1">
            <a:off x="1968145" y="6444949"/>
            <a:ext cx="379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9B714BF-52D1-457E-BED2-CD161AC40937}"/>
              </a:ext>
            </a:extLst>
          </p:cNvPr>
          <p:cNvSpPr/>
          <p:nvPr/>
        </p:nvSpPr>
        <p:spPr>
          <a:xfrm>
            <a:off x="1373242" y="6257228"/>
            <a:ext cx="592180" cy="343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알림</a:t>
            </a:r>
            <a:endParaRPr lang="ko-KR" altLang="en-US" sz="1000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64E6979-3EF2-4980-9364-3CABBD8E4F1C}"/>
              </a:ext>
            </a:extLst>
          </p:cNvPr>
          <p:cNvSpPr/>
          <p:nvPr/>
        </p:nvSpPr>
        <p:spPr>
          <a:xfrm>
            <a:off x="478205" y="6196265"/>
            <a:ext cx="506962" cy="4470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A0</a:t>
            </a:r>
            <a:endParaRPr lang="ko-KR" altLang="en-US" sz="1000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BEFA4D3-4FF6-4885-BC6B-B965A70D747E}"/>
              </a:ext>
            </a:extLst>
          </p:cNvPr>
          <p:cNvCxnSpPr/>
          <p:nvPr/>
        </p:nvCxnSpPr>
        <p:spPr>
          <a:xfrm flipH="1">
            <a:off x="985167" y="6444949"/>
            <a:ext cx="379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58AFB009-C2C8-4F59-A98F-08BD1377FC53}"/>
              </a:ext>
            </a:extLst>
          </p:cNvPr>
          <p:cNvCxnSpPr>
            <a:cxnSpLocks/>
            <a:endCxn id="37" idx="1"/>
          </p:cNvCxnSpPr>
          <p:nvPr/>
        </p:nvCxnSpPr>
        <p:spPr>
          <a:xfrm rot="10800000" flipV="1">
            <a:off x="625926" y="4036091"/>
            <a:ext cx="852364" cy="776848"/>
          </a:xfrm>
          <a:prstGeom prst="bentConnector3">
            <a:avLst>
              <a:gd name="adj1" fmla="val 1202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3A91F2F-4394-4F62-A819-B9E2FF82E9BA}"/>
              </a:ext>
            </a:extLst>
          </p:cNvPr>
          <p:cNvSpPr txBox="1"/>
          <p:nvPr/>
        </p:nvSpPr>
        <p:spPr>
          <a:xfrm>
            <a:off x="1478288" y="4529456"/>
            <a:ext cx="1001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</a:t>
            </a:r>
            <a:endParaRPr lang="ko-KR" altLang="en-US" sz="1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1923788-182C-4CCB-902D-8C71170EF90B}"/>
              </a:ext>
            </a:extLst>
          </p:cNvPr>
          <p:cNvSpPr txBox="1"/>
          <p:nvPr/>
        </p:nvSpPr>
        <p:spPr>
          <a:xfrm>
            <a:off x="841479" y="4324396"/>
            <a:ext cx="209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BAFC6D-16B0-4357-9FC5-8BBC0A476CCE}"/>
              </a:ext>
            </a:extLst>
          </p:cNvPr>
          <p:cNvSpPr txBox="1"/>
          <p:nvPr/>
        </p:nvSpPr>
        <p:spPr>
          <a:xfrm>
            <a:off x="2640883" y="5230487"/>
            <a:ext cx="1001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</a:t>
            </a:r>
            <a:endParaRPr lang="ko-KR" altLang="en-US" sz="10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1732ACD-DB7C-4940-8299-08A09A61B176}"/>
              </a:ext>
            </a:extLst>
          </p:cNvPr>
          <p:cNvSpPr/>
          <p:nvPr/>
        </p:nvSpPr>
        <p:spPr>
          <a:xfrm>
            <a:off x="4382956" y="1673280"/>
            <a:ext cx="506962" cy="4470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A1</a:t>
            </a:r>
            <a:endParaRPr lang="ko-KR" altLang="en-US" sz="1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FF4F52D-0357-442A-8E36-A0E310D9054C}"/>
              </a:ext>
            </a:extLst>
          </p:cNvPr>
          <p:cNvSpPr/>
          <p:nvPr/>
        </p:nvSpPr>
        <p:spPr>
          <a:xfrm>
            <a:off x="3688135" y="2194983"/>
            <a:ext cx="1840208" cy="7243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000" dirty="0"/>
              <a:t>민원신청내역확인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92CF76-0ADE-4858-973A-8DA5D8EE9580}"/>
              </a:ext>
            </a:extLst>
          </p:cNvPr>
          <p:cNvSpPr/>
          <p:nvPr/>
        </p:nvSpPr>
        <p:spPr>
          <a:xfrm>
            <a:off x="3800212" y="2472277"/>
            <a:ext cx="582743" cy="346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인터넷</a:t>
            </a:r>
            <a:endParaRPr lang="en-US" altLang="ko-KR" sz="1000" dirty="0"/>
          </a:p>
          <a:p>
            <a:pPr algn="ctr"/>
            <a:r>
              <a:rPr lang="ko-KR" altLang="en-US" sz="1000" dirty="0"/>
              <a:t>신청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37609A-D19C-418D-9F41-330931D5A829}"/>
              </a:ext>
            </a:extLst>
          </p:cNvPr>
          <p:cNvSpPr/>
          <p:nvPr/>
        </p:nvSpPr>
        <p:spPr>
          <a:xfrm>
            <a:off x="4636437" y="2472277"/>
            <a:ext cx="769469" cy="346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방문</a:t>
            </a:r>
            <a:r>
              <a:rPr lang="en-US" altLang="ko-KR" sz="1000" dirty="0"/>
              <a:t>, </a:t>
            </a:r>
            <a:r>
              <a:rPr lang="ko-KR" altLang="en-US" sz="1000" dirty="0"/>
              <a:t>우편 신청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8926989-F36B-4D10-99D0-80BF79BD568F}"/>
              </a:ext>
            </a:extLst>
          </p:cNvPr>
          <p:cNvSpPr/>
          <p:nvPr/>
        </p:nvSpPr>
        <p:spPr>
          <a:xfrm>
            <a:off x="4420489" y="3087445"/>
            <a:ext cx="1107854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민원등록접수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A2D4891-7CBD-4AFD-84A3-A16021263548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4127011" y="2783273"/>
            <a:ext cx="811977" cy="88283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E404E77-3096-462A-9D90-E4529EC0AB25}"/>
              </a:ext>
            </a:extLst>
          </p:cNvPr>
          <p:cNvCxnSpPr>
            <a:stCxn id="38" idx="2"/>
            <a:endCxn id="40" idx="0"/>
          </p:cNvCxnSpPr>
          <p:nvPr/>
        </p:nvCxnSpPr>
        <p:spPr>
          <a:xfrm rot="5400000">
            <a:off x="4863422" y="2929695"/>
            <a:ext cx="268744" cy="467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59C545A6-F61A-441F-B415-CE7C4B3DC77A}"/>
              </a:ext>
            </a:extLst>
          </p:cNvPr>
          <p:cNvSpPr/>
          <p:nvPr/>
        </p:nvSpPr>
        <p:spPr>
          <a:xfrm>
            <a:off x="4316103" y="3959269"/>
            <a:ext cx="1316625" cy="3993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보완여부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2486F41-1ABB-48FB-B08C-2B3E1EB1633E}"/>
              </a:ext>
            </a:extLst>
          </p:cNvPr>
          <p:cNvCxnSpPr>
            <a:stCxn id="40" idx="2"/>
            <a:endCxn id="21" idx="0"/>
          </p:cNvCxnSpPr>
          <p:nvPr/>
        </p:nvCxnSpPr>
        <p:spPr>
          <a:xfrm>
            <a:off x="4974416" y="3331285"/>
            <a:ext cx="0" cy="627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6905E6D-745A-4E2C-9564-ECB9914B19E3}"/>
              </a:ext>
            </a:extLst>
          </p:cNvPr>
          <p:cNvSpPr/>
          <p:nvPr/>
        </p:nvSpPr>
        <p:spPr>
          <a:xfrm>
            <a:off x="4420489" y="4565285"/>
            <a:ext cx="1107854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신청민원접수</a:t>
            </a:r>
            <a:endParaRPr lang="ko-KR" altLang="en-US" sz="10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58E966B-3E72-4919-A383-41940A99AB11}"/>
              </a:ext>
            </a:extLst>
          </p:cNvPr>
          <p:cNvCxnSpPr>
            <a:cxnSpLocks/>
            <a:stCxn id="21" idx="2"/>
            <a:endCxn id="52" idx="0"/>
          </p:cNvCxnSpPr>
          <p:nvPr/>
        </p:nvCxnSpPr>
        <p:spPr>
          <a:xfrm>
            <a:off x="4974416" y="4358614"/>
            <a:ext cx="0" cy="20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7561468-52D9-469A-B67E-106B96ECB817}"/>
              </a:ext>
            </a:extLst>
          </p:cNvPr>
          <p:cNvSpPr/>
          <p:nvPr/>
        </p:nvSpPr>
        <p:spPr>
          <a:xfrm>
            <a:off x="4420489" y="5037887"/>
            <a:ext cx="1107854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처리부서배정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6247406-79F8-4F9D-AB7D-AEBE382CAAC7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4974415" y="4798864"/>
            <a:ext cx="1" cy="239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04FA1809-29A1-4D79-BC7B-578AF3FEAF49}"/>
              </a:ext>
            </a:extLst>
          </p:cNvPr>
          <p:cNvSpPr/>
          <p:nvPr/>
        </p:nvSpPr>
        <p:spPr>
          <a:xfrm>
            <a:off x="4720934" y="5603930"/>
            <a:ext cx="506962" cy="4470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A2</a:t>
            </a:r>
            <a:endParaRPr lang="ko-KR" altLang="en-US" sz="10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8566537-ECE8-417F-8E37-AB936FD8361F}"/>
              </a:ext>
            </a:extLst>
          </p:cNvPr>
          <p:cNvCxnSpPr>
            <a:cxnSpLocks/>
            <a:stCxn id="61" idx="2"/>
            <a:endCxn id="64" idx="0"/>
          </p:cNvCxnSpPr>
          <p:nvPr/>
        </p:nvCxnSpPr>
        <p:spPr>
          <a:xfrm flipH="1">
            <a:off x="4974415" y="5281727"/>
            <a:ext cx="1" cy="32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C4F8D0C-2B8B-47C1-91C7-A00570E26234}"/>
              </a:ext>
            </a:extLst>
          </p:cNvPr>
          <p:cNvSpPr/>
          <p:nvPr/>
        </p:nvSpPr>
        <p:spPr>
          <a:xfrm>
            <a:off x="3635206" y="4565285"/>
            <a:ext cx="582743" cy="346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알림</a:t>
            </a:r>
            <a:endParaRPr lang="en-US" altLang="ko-KR" sz="1000" dirty="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D05FEFA3-15E3-4D43-BC0F-455DD803206E}"/>
              </a:ext>
            </a:extLst>
          </p:cNvPr>
          <p:cNvCxnSpPr>
            <a:cxnSpLocks/>
            <a:stCxn id="21" idx="1"/>
            <a:endCxn id="70" idx="0"/>
          </p:cNvCxnSpPr>
          <p:nvPr/>
        </p:nvCxnSpPr>
        <p:spPr>
          <a:xfrm rot="10800000" flipV="1">
            <a:off x="3926579" y="4158941"/>
            <a:ext cx="389525" cy="406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DC92182-953C-44C9-BD0E-95A16C98EA36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3898084" y="4919048"/>
            <a:ext cx="0" cy="67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173D83D7-8D15-433F-ADA3-50F7AA9988AB}"/>
              </a:ext>
            </a:extLst>
          </p:cNvPr>
          <p:cNvSpPr/>
          <p:nvPr/>
        </p:nvSpPr>
        <p:spPr>
          <a:xfrm>
            <a:off x="3644603" y="5598184"/>
            <a:ext cx="506962" cy="4470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A0</a:t>
            </a:r>
            <a:endParaRPr lang="ko-KR" altLang="en-US" sz="1000" dirty="0"/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24F33DD1-C071-4DCE-9CC7-8A4837E8B8B9}"/>
              </a:ext>
            </a:extLst>
          </p:cNvPr>
          <p:cNvCxnSpPr>
            <a:cxnSpLocks/>
            <a:stCxn id="50" idx="6"/>
            <a:endCxn id="2" idx="1"/>
          </p:cNvCxnSpPr>
          <p:nvPr/>
        </p:nvCxnSpPr>
        <p:spPr>
          <a:xfrm flipV="1">
            <a:off x="2903068" y="2645489"/>
            <a:ext cx="897144" cy="3129598"/>
          </a:xfrm>
          <a:prstGeom prst="bentConnector3">
            <a:avLst>
              <a:gd name="adj1" fmla="val 649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C12C273D-BCEC-4AE2-95E1-0D4A5C8FEFBA}"/>
              </a:ext>
            </a:extLst>
          </p:cNvPr>
          <p:cNvSpPr/>
          <p:nvPr/>
        </p:nvSpPr>
        <p:spPr>
          <a:xfrm>
            <a:off x="7530226" y="1673279"/>
            <a:ext cx="506962" cy="4470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A2</a:t>
            </a:r>
            <a:endParaRPr lang="ko-KR" altLang="en-US" sz="1000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A7624AA2-5866-40BA-B210-B06CF2C2EC64}"/>
              </a:ext>
            </a:extLst>
          </p:cNvPr>
          <p:cNvSpPr/>
          <p:nvPr/>
        </p:nvSpPr>
        <p:spPr>
          <a:xfrm>
            <a:off x="7521835" y="3011304"/>
            <a:ext cx="494976" cy="4365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A5</a:t>
            </a:r>
            <a:endParaRPr lang="ko-KR" altLang="en-US" sz="1000" dirty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6CFED692-B615-4656-BBAC-84113011E2CD}"/>
              </a:ext>
            </a:extLst>
          </p:cNvPr>
          <p:cNvCxnSpPr>
            <a:cxnSpLocks/>
            <a:stCxn id="89" idx="4"/>
          </p:cNvCxnSpPr>
          <p:nvPr/>
        </p:nvCxnSpPr>
        <p:spPr>
          <a:xfrm flipH="1">
            <a:off x="7771721" y="2120370"/>
            <a:ext cx="11986" cy="87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48CB300-E9AB-499E-B4AA-7735C23B5E89}"/>
              </a:ext>
            </a:extLst>
          </p:cNvPr>
          <p:cNvSpPr/>
          <p:nvPr/>
        </p:nvSpPr>
        <p:spPr>
          <a:xfrm>
            <a:off x="7182815" y="2310860"/>
            <a:ext cx="1201783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민원접수내역조회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F162FE9-B562-42FC-9513-0DF8EEB674C9}"/>
              </a:ext>
            </a:extLst>
          </p:cNvPr>
          <p:cNvSpPr/>
          <p:nvPr/>
        </p:nvSpPr>
        <p:spPr>
          <a:xfrm>
            <a:off x="7170830" y="2643008"/>
            <a:ext cx="1201783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처리담당자배정</a:t>
            </a:r>
          </a:p>
        </p:txBody>
      </p:sp>
      <p:sp>
        <p:nvSpPr>
          <p:cNvPr id="97" name="순서도: 판단 96">
            <a:extLst>
              <a:ext uri="{FF2B5EF4-FFF2-40B4-BE49-F238E27FC236}">
                <a16:creationId xmlns:a16="http://schemas.microsoft.com/office/drawing/2014/main" id="{35E7ADCD-7C01-4B5D-98D9-1E1FBC6DBDD1}"/>
              </a:ext>
            </a:extLst>
          </p:cNvPr>
          <p:cNvSpPr/>
          <p:nvPr/>
        </p:nvSpPr>
        <p:spPr>
          <a:xfrm>
            <a:off x="7125392" y="4576004"/>
            <a:ext cx="1316625" cy="3993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적합여부</a:t>
            </a: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E0739B02-3700-416C-8FA9-BB7DAC0C4189}"/>
              </a:ext>
            </a:extLst>
          </p:cNvPr>
          <p:cNvCxnSpPr>
            <a:cxnSpLocks/>
            <a:stCxn id="95" idx="4"/>
            <a:endCxn id="97" idx="0"/>
          </p:cNvCxnSpPr>
          <p:nvPr/>
        </p:nvCxnSpPr>
        <p:spPr>
          <a:xfrm>
            <a:off x="7769323" y="3447825"/>
            <a:ext cx="14382" cy="1128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2A51AB7-6E09-4BC7-ADA7-F40EFDC48BD4}"/>
              </a:ext>
            </a:extLst>
          </p:cNvPr>
          <p:cNvSpPr/>
          <p:nvPr/>
        </p:nvSpPr>
        <p:spPr>
          <a:xfrm>
            <a:off x="7492334" y="4047201"/>
            <a:ext cx="582743" cy="346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검토</a:t>
            </a:r>
            <a:endParaRPr lang="en-US" altLang="ko-KR" sz="10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F1A7D61-6FF3-44BB-9635-D52C80A0D566}"/>
              </a:ext>
            </a:extLst>
          </p:cNvPr>
          <p:cNvSpPr/>
          <p:nvPr/>
        </p:nvSpPr>
        <p:spPr>
          <a:xfrm>
            <a:off x="5927342" y="5178347"/>
            <a:ext cx="1107854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반려처리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5255001-5878-43FC-9273-9998EF87B566}"/>
              </a:ext>
            </a:extLst>
          </p:cNvPr>
          <p:cNvSpPr/>
          <p:nvPr/>
        </p:nvSpPr>
        <p:spPr>
          <a:xfrm>
            <a:off x="7229777" y="5171379"/>
            <a:ext cx="1107854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보완처리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9DAE0B8-BD82-4665-904A-FAF96C4B2FF5}"/>
              </a:ext>
            </a:extLst>
          </p:cNvPr>
          <p:cNvSpPr/>
          <p:nvPr/>
        </p:nvSpPr>
        <p:spPr>
          <a:xfrm>
            <a:off x="8532212" y="5180635"/>
            <a:ext cx="1107854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허가처리</a:t>
            </a:r>
          </a:p>
        </p:txBody>
      </p: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8ED32222-604D-44A3-8C90-A692396F2F82}"/>
              </a:ext>
            </a:extLst>
          </p:cNvPr>
          <p:cNvCxnSpPr>
            <a:cxnSpLocks/>
            <a:stCxn id="97" idx="3"/>
            <a:endCxn id="109" idx="0"/>
          </p:cNvCxnSpPr>
          <p:nvPr/>
        </p:nvCxnSpPr>
        <p:spPr>
          <a:xfrm>
            <a:off x="8442017" y="4775677"/>
            <a:ext cx="644122" cy="4049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6FF5AB77-1E4C-4691-AA11-7683EDC65D61}"/>
              </a:ext>
            </a:extLst>
          </p:cNvPr>
          <p:cNvCxnSpPr>
            <a:stCxn id="97" idx="1"/>
            <a:endCxn id="107" idx="0"/>
          </p:cNvCxnSpPr>
          <p:nvPr/>
        </p:nvCxnSpPr>
        <p:spPr>
          <a:xfrm rot="10800000" flipV="1">
            <a:off x="6481270" y="4775677"/>
            <a:ext cx="644123" cy="40267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D4758757-E5EE-45EB-B0B3-D57C6F4C7ECB}"/>
              </a:ext>
            </a:extLst>
          </p:cNvPr>
          <p:cNvCxnSpPr>
            <a:stCxn id="97" idx="2"/>
            <a:endCxn id="108" idx="0"/>
          </p:cNvCxnSpPr>
          <p:nvPr/>
        </p:nvCxnSpPr>
        <p:spPr>
          <a:xfrm flipH="1">
            <a:off x="7783704" y="4975349"/>
            <a:ext cx="1" cy="19603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9F6E010F-AAE5-4F90-9BE3-0AAC7078E156}"/>
              </a:ext>
            </a:extLst>
          </p:cNvPr>
          <p:cNvSpPr/>
          <p:nvPr/>
        </p:nvSpPr>
        <p:spPr>
          <a:xfrm>
            <a:off x="7530223" y="6100744"/>
            <a:ext cx="506962" cy="4470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B1</a:t>
            </a:r>
            <a:endParaRPr lang="ko-KR" altLang="en-US" sz="1000" dirty="0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184D742-5872-49AB-8E07-7050F7269EDC}"/>
              </a:ext>
            </a:extLst>
          </p:cNvPr>
          <p:cNvCxnSpPr>
            <a:endCxn id="116" idx="0"/>
          </p:cNvCxnSpPr>
          <p:nvPr/>
        </p:nvCxnSpPr>
        <p:spPr>
          <a:xfrm>
            <a:off x="7783704" y="5437308"/>
            <a:ext cx="0" cy="663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85F66B6-8B88-406A-8E3C-B2E6B1DB42FD}"/>
              </a:ext>
            </a:extLst>
          </p:cNvPr>
          <p:cNvSpPr/>
          <p:nvPr/>
        </p:nvSpPr>
        <p:spPr>
          <a:xfrm>
            <a:off x="7492332" y="5608075"/>
            <a:ext cx="582743" cy="346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알림</a:t>
            </a:r>
            <a:endParaRPr lang="en-US" altLang="ko-KR" sz="1000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78133300-0DC5-461E-987E-0E3CC99A52E3}"/>
              </a:ext>
            </a:extLst>
          </p:cNvPr>
          <p:cNvSpPr/>
          <p:nvPr/>
        </p:nvSpPr>
        <p:spPr>
          <a:xfrm>
            <a:off x="8832658" y="6106484"/>
            <a:ext cx="506962" cy="4470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A5</a:t>
            </a:r>
            <a:endParaRPr lang="ko-KR" altLang="en-US" sz="1000" dirty="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B5A8F90-B038-457D-80A9-045A14B3A79D}"/>
              </a:ext>
            </a:extLst>
          </p:cNvPr>
          <p:cNvCxnSpPr>
            <a:endCxn id="120" idx="0"/>
          </p:cNvCxnSpPr>
          <p:nvPr/>
        </p:nvCxnSpPr>
        <p:spPr>
          <a:xfrm>
            <a:off x="9086139" y="5437308"/>
            <a:ext cx="0" cy="663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순서도: 판단 122">
            <a:extLst>
              <a:ext uri="{FF2B5EF4-FFF2-40B4-BE49-F238E27FC236}">
                <a16:creationId xmlns:a16="http://schemas.microsoft.com/office/drawing/2014/main" id="{C1D8EF51-7C6C-40C9-8B03-DA09D39E16F2}"/>
              </a:ext>
            </a:extLst>
          </p:cNvPr>
          <p:cNvSpPr/>
          <p:nvPr/>
        </p:nvSpPr>
        <p:spPr>
          <a:xfrm>
            <a:off x="9896023" y="4927792"/>
            <a:ext cx="1107854" cy="3993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1831BE6-4E1E-4C0F-8DC5-191BB08F22A3}"/>
              </a:ext>
            </a:extLst>
          </p:cNvPr>
          <p:cNvSpPr txBox="1"/>
          <p:nvPr/>
        </p:nvSpPr>
        <p:spPr>
          <a:xfrm>
            <a:off x="9990888" y="5002072"/>
            <a:ext cx="1044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시설조사여부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9369220-F96C-415F-8FD9-BEB62E0157B6}"/>
              </a:ext>
            </a:extLst>
          </p:cNvPr>
          <p:cNvSpPr/>
          <p:nvPr/>
        </p:nvSpPr>
        <p:spPr>
          <a:xfrm>
            <a:off x="9829480" y="5457614"/>
            <a:ext cx="1242078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시설조사의뢰접수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0B6690A-1857-4F06-9A71-2C059BE6B920}"/>
              </a:ext>
            </a:extLst>
          </p:cNvPr>
          <p:cNvSpPr/>
          <p:nvPr/>
        </p:nvSpPr>
        <p:spPr>
          <a:xfrm>
            <a:off x="9829480" y="5890962"/>
            <a:ext cx="1242078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시설조사</a:t>
            </a: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3CA9D96C-01D9-4399-A08F-7978DCBF4C66}"/>
              </a:ext>
            </a:extLst>
          </p:cNvPr>
          <p:cNvSpPr/>
          <p:nvPr/>
        </p:nvSpPr>
        <p:spPr>
          <a:xfrm>
            <a:off x="10201142" y="6254251"/>
            <a:ext cx="506962" cy="4470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B2</a:t>
            </a:r>
            <a:endParaRPr lang="ko-KR" altLang="en-US" sz="1000" dirty="0"/>
          </a:p>
        </p:txBody>
      </p: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2D8AE7C7-C557-4C47-A8C9-FABC97E69ADE}"/>
              </a:ext>
            </a:extLst>
          </p:cNvPr>
          <p:cNvCxnSpPr>
            <a:stCxn id="97" idx="3"/>
            <a:endCxn id="123" idx="0"/>
          </p:cNvCxnSpPr>
          <p:nvPr/>
        </p:nvCxnSpPr>
        <p:spPr>
          <a:xfrm>
            <a:off x="8442017" y="4775677"/>
            <a:ext cx="2007933" cy="15211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C83B34A8-1E45-4D22-B3B4-E8FB92220D9E}"/>
              </a:ext>
            </a:extLst>
          </p:cNvPr>
          <p:cNvCxnSpPr>
            <a:stCxn id="123" idx="2"/>
            <a:endCxn id="128" idx="0"/>
          </p:cNvCxnSpPr>
          <p:nvPr/>
        </p:nvCxnSpPr>
        <p:spPr>
          <a:xfrm>
            <a:off x="10449950" y="5327137"/>
            <a:ext cx="569" cy="130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C15B7023-8B43-45EE-A1B0-3199D7532097}"/>
              </a:ext>
            </a:extLst>
          </p:cNvPr>
          <p:cNvCxnSpPr>
            <a:stCxn id="128" idx="2"/>
            <a:endCxn id="129" idx="0"/>
          </p:cNvCxnSpPr>
          <p:nvPr/>
        </p:nvCxnSpPr>
        <p:spPr>
          <a:xfrm>
            <a:off x="10450519" y="5701454"/>
            <a:ext cx="0" cy="18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E5A98F41-4E8A-45F2-B2BA-77C58AEBB543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10450519" y="6134802"/>
            <a:ext cx="4104" cy="1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타원 141">
            <a:extLst>
              <a:ext uri="{FF2B5EF4-FFF2-40B4-BE49-F238E27FC236}">
                <a16:creationId xmlns:a16="http://schemas.microsoft.com/office/drawing/2014/main" id="{21A97EB7-C3AF-4739-A3B9-D42B66E40059}"/>
              </a:ext>
            </a:extLst>
          </p:cNvPr>
          <p:cNvSpPr/>
          <p:nvPr/>
        </p:nvSpPr>
        <p:spPr>
          <a:xfrm>
            <a:off x="11206833" y="6254667"/>
            <a:ext cx="506962" cy="4470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B3</a:t>
            </a:r>
            <a:endParaRPr lang="ko-KR" altLang="en-US" sz="1000" dirty="0"/>
          </a:p>
        </p:txBody>
      </p: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B86F161E-B9BE-47D0-B72D-6FB4C2F3EDFB}"/>
              </a:ext>
            </a:extLst>
          </p:cNvPr>
          <p:cNvCxnSpPr>
            <a:stCxn id="124" idx="3"/>
            <a:endCxn id="142" idx="0"/>
          </p:cNvCxnSpPr>
          <p:nvPr/>
        </p:nvCxnSpPr>
        <p:spPr>
          <a:xfrm>
            <a:off x="11035804" y="5125183"/>
            <a:ext cx="424510" cy="1129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D4A365D2-2171-4EF0-9457-E7A257152B4D}"/>
              </a:ext>
            </a:extLst>
          </p:cNvPr>
          <p:cNvSpPr txBox="1"/>
          <p:nvPr/>
        </p:nvSpPr>
        <p:spPr>
          <a:xfrm>
            <a:off x="10229025" y="4748170"/>
            <a:ext cx="139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</a:t>
            </a:r>
            <a:endParaRPr lang="ko-KR" altLang="en-US" sz="10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DE3F885-EC5F-4EC3-A510-3B5F752B74ED}"/>
              </a:ext>
            </a:extLst>
          </p:cNvPr>
          <p:cNvSpPr txBox="1"/>
          <p:nvPr/>
        </p:nvSpPr>
        <p:spPr>
          <a:xfrm>
            <a:off x="11293620" y="4894805"/>
            <a:ext cx="139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99EAD3A-69E0-42F3-880A-D44F025CE72C}"/>
              </a:ext>
            </a:extLst>
          </p:cNvPr>
          <p:cNvSpPr txBox="1"/>
          <p:nvPr/>
        </p:nvSpPr>
        <p:spPr>
          <a:xfrm>
            <a:off x="10519795" y="1812022"/>
            <a:ext cx="14345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필수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선택</a:t>
            </a:r>
            <a:r>
              <a:rPr lang="en-US" altLang="ko-KR" sz="1000" dirty="0"/>
              <a:t>)   </a:t>
            </a:r>
            <a:endParaRPr lang="ko-KR" altLang="en-US" sz="1000" dirty="0"/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627F2963-0D59-43DD-B6C8-DC4F67FFB97C}"/>
              </a:ext>
            </a:extLst>
          </p:cNvPr>
          <p:cNvCxnSpPr/>
          <p:nvPr/>
        </p:nvCxnSpPr>
        <p:spPr>
          <a:xfrm>
            <a:off x="11190914" y="1930208"/>
            <a:ext cx="3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720DD7A8-0218-4103-9B0F-91EA324485D2}"/>
              </a:ext>
            </a:extLst>
          </p:cNvPr>
          <p:cNvCxnSpPr/>
          <p:nvPr/>
        </p:nvCxnSpPr>
        <p:spPr>
          <a:xfrm>
            <a:off x="11190914" y="2236928"/>
            <a:ext cx="33888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6B29B29E-9DDE-41E2-ADD4-05AB7A23B024}"/>
              </a:ext>
            </a:extLst>
          </p:cNvPr>
          <p:cNvSpPr/>
          <p:nvPr/>
        </p:nvSpPr>
        <p:spPr>
          <a:xfrm>
            <a:off x="7530223" y="3524062"/>
            <a:ext cx="493487" cy="43520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000D6183-1E16-4F3E-87B5-A7A1C353AC13}"/>
              </a:ext>
            </a:extLst>
          </p:cNvPr>
          <p:cNvCxnSpPr>
            <a:stCxn id="160" idx="2"/>
            <a:endCxn id="160" idx="6"/>
          </p:cNvCxnSpPr>
          <p:nvPr/>
        </p:nvCxnSpPr>
        <p:spPr>
          <a:xfrm>
            <a:off x="7530223" y="3741666"/>
            <a:ext cx="493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F1310DC-0D59-4E7D-A01A-4B34098A2BA2}"/>
              </a:ext>
            </a:extLst>
          </p:cNvPr>
          <p:cNvSpPr/>
          <p:nvPr/>
        </p:nvSpPr>
        <p:spPr>
          <a:xfrm>
            <a:off x="6047943" y="3768306"/>
            <a:ext cx="1107854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구비서류 조회</a:t>
            </a:r>
          </a:p>
        </p:txBody>
      </p: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C8BC5FAE-8032-48C7-AA92-86028C08B289}"/>
              </a:ext>
            </a:extLst>
          </p:cNvPr>
          <p:cNvCxnSpPr>
            <a:endCxn id="160" idx="2"/>
          </p:cNvCxnSpPr>
          <p:nvPr/>
        </p:nvCxnSpPr>
        <p:spPr>
          <a:xfrm flipV="1">
            <a:off x="7170830" y="3741666"/>
            <a:ext cx="359393" cy="1137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91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A421D33-71FC-41E5-A1B2-8AFC6D3D4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867608"/>
              </p:ext>
            </p:extLst>
          </p:nvPr>
        </p:nvGraphicFramePr>
        <p:xfrm>
          <a:off x="350518" y="359229"/>
          <a:ext cx="11490962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521">
                  <a:extLst>
                    <a:ext uri="{9D8B030D-6E8A-4147-A177-3AD203B41FA5}">
                      <a16:colId xmlns:a16="http://schemas.microsoft.com/office/drawing/2014/main" val="1026590152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291505023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2285031470"/>
                    </a:ext>
                  </a:extLst>
                </a:gridCol>
                <a:gridCol w="1663337">
                  <a:extLst>
                    <a:ext uri="{9D8B030D-6E8A-4147-A177-3AD203B41FA5}">
                      <a16:colId xmlns:a16="http://schemas.microsoft.com/office/drawing/2014/main" val="263825621"/>
                    </a:ext>
                  </a:extLst>
                </a:gridCol>
                <a:gridCol w="3892732">
                  <a:extLst>
                    <a:ext uri="{9D8B030D-6E8A-4147-A177-3AD203B41FA5}">
                      <a16:colId xmlns:a16="http://schemas.microsoft.com/office/drawing/2014/main" val="2486917782"/>
                    </a:ext>
                  </a:extLst>
                </a:gridCol>
                <a:gridCol w="1053737">
                  <a:extLst>
                    <a:ext uri="{9D8B030D-6E8A-4147-A177-3AD203B41FA5}">
                      <a16:colId xmlns:a16="http://schemas.microsoft.com/office/drawing/2014/main" val="3831984818"/>
                    </a:ext>
                  </a:extLst>
                </a:gridCol>
                <a:gridCol w="947058">
                  <a:extLst>
                    <a:ext uri="{9D8B030D-6E8A-4147-A177-3AD203B41FA5}">
                      <a16:colId xmlns:a16="http://schemas.microsoft.com/office/drawing/2014/main" val="2502536135"/>
                    </a:ext>
                  </a:extLst>
                </a:gridCol>
              </a:tblGrid>
              <a:tr h="270518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업무흐름도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445872"/>
                  </a:ext>
                </a:extLst>
              </a:tr>
              <a:tr h="223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업무구조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허가심사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허가심사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업무흐름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PRF-</a:t>
                      </a:r>
                      <a:r>
                        <a:rPr lang="ko-KR" altLang="en-US" sz="1000" dirty="0"/>
                        <a:t>허가심사</a:t>
                      </a:r>
                      <a:r>
                        <a:rPr lang="en-US" altLang="ko-KR" sz="1000" dirty="0"/>
                        <a:t>-001_</a:t>
                      </a:r>
                      <a:r>
                        <a:rPr lang="ko-KR" altLang="en-US" sz="1000" dirty="0"/>
                        <a:t>제조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수입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 err="1"/>
                        <a:t>업허가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승인자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하윤주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330847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CB73EA6-9153-4901-B11B-19D69CEBF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017997"/>
              </p:ext>
            </p:extLst>
          </p:nvPr>
        </p:nvGraphicFramePr>
        <p:xfrm>
          <a:off x="372289" y="984069"/>
          <a:ext cx="11490963" cy="5782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7447">
                  <a:extLst>
                    <a:ext uri="{9D8B030D-6E8A-4147-A177-3AD203B41FA5}">
                      <a16:colId xmlns:a16="http://schemas.microsoft.com/office/drawing/2014/main" val="2935536721"/>
                    </a:ext>
                  </a:extLst>
                </a:gridCol>
                <a:gridCol w="2499360">
                  <a:extLst>
                    <a:ext uri="{9D8B030D-6E8A-4147-A177-3AD203B41FA5}">
                      <a16:colId xmlns:a16="http://schemas.microsoft.com/office/drawing/2014/main" val="1275377972"/>
                    </a:ext>
                  </a:extLst>
                </a:gridCol>
                <a:gridCol w="6024156">
                  <a:extLst>
                    <a:ext uri="{9D8B030D-6E8A-4147-A177-3AD203B41FA5}">
                      <a16:colId xmlns:a16="http://schemas.microsoft.com/office/drawing/2014/main" val="3804730631"/>
                    </a:ext>
                  </a:extLst>
                </a:gridCol>
              </a:tblGrid>
              <a:tr h="31335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민원인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의약품안전관리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316495"/>
                  </a:ext>
                </a:extLst>
              </a:tr>
              <a:tr h="27930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민원관리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행정포탈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59909"/>
                  </a:ext>
                </a:extLst>
              </a:tr>
              <a:tr h="518983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670681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4C71079F-D59B-4D85-A764-D177F4DA0693}"/>
              </a:ext>
            </a:extLst>
          </p:cNvPr>
          <p:cNvSpPr/>
          <p:nvPr/>
        </p:nvSpPr>
        <p:spPr>
          <a:xfrm>
            <a:off x="888277" y="2650921"/>
            <a:ext cx="1201783" cy="339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보완완료</a:t>
            </a:r>
            <a:r>
              <a:rPr lang="en-US" altLang="ko-KR" sz="1000" dirty="0"/>
              <a:t>(1</a:t>
            </a:r>
            <a:r>
              <a:rPr lang="ko-KR" altLang="en-US" sz="1000" dirty="0"/>
              <a:t>차</a:t>
            </a:r>
            <a:r>
              <a:rPr lang="en-US" altLang="ko-KR" sz="1000" dirty="0"/>
              <a:t>)</a:t>
            </a:r>
          </a:p>
          <a:p>
            <a:pPr algn="ctr"/>
            <a:r>
              <a:rPr lang="en-US" altLang="ko-KR" sz="1000" dirty="0"/>
              <a:t>(1</a:t>
            </a:r>
            <a:r>
              <a:rPr lang="ko-KR" altLang="en-US" sz="1000" dirty="0"/>
              <a:t>차보완연기가능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A3D547-A7DA-472D-BE01-9EC439EB445F}"/>
              </a:ext>
            </a:extLst>
          </p:cNvPr>
          <p:cNvSpPr/>
          <p:nvPr/>
        </p:nvSpPr>
        <p:spPr>
          <a:xfrm>
            <a:off x="888277" y="3776088"/>
            <a:ext cx="1201783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보완완료</a:t>
            </a:r>
            <a:r>
              <a:rPr lang="en-US" altLang="ko-KR" sz="1000" dirty="0"/>
              <a:t>(2</a:t>
            </a:r>
            <a:r>
              <a:rPr lang="ko-KR" altLang="en-US" sz="1000" dirty="0"/>
              <a:t>차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078921-DA0F-4A61-9973-4B0C7EC32A7A}"/>
              </a:ext>
            </a:extLst>
          </p:cNvPr>
          <p:cNvSpPr/>
          <p:nvPr/>
        </p:nvSpPr>
        <p:spPr>
          <a:xfrm>
            <a:off x="714487" y="4795318"/>
            <a:ext cx="1485906" cy="378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면허세납부</a:t>
            </a:r>
            <a:endParaRPr lang="en-US" altLang="ko-KR" sz="1000" dirty="0"/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자진신고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위텍스</a:t>
            </a:r>
            <a:r>
              <a:rPr lang="ko-KR" altLang="en-US" sz="1000" dirty="0"/>
              <a:t> 결재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99EAD3A-69E0-42F3-880A-D44F025CE72C}"/>
              </a:ext>
            </a:extLst>
          </p:cNvPr>
          <p:cNvSpPr txBox="1"/>
          <p:nvPr/>
        </p:nvSpPr>
        <p:spPr>
          <a:xfrm>
            <a:off x="10519795" y="1812022"/>
            <a:ext cx="14345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필수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선택</a:t>
            </a:r>
            <a:r>
              <a:rPr lang="en-US" altLang="ko-KR" sz="1000" dirty="0"/>
              <a:t>)   </a:t>
            </a:r>
            <a:endParaRPr lang="ko-KR" altLang="en-US" sz="1000" dirty="0"/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627F2963-0D59-43DD-B6C8-DC4F67FFB97C}"/>
              </a:ext>
            </a:extLst>
          </p:cNvPr>
          <p:cNvCxnSpPr/>
          <p:nvPr/>
        </p:nvCxnSpPr>
        <p:spPr>
          <a:xfrm>
            <a:off x="11190914" y="1930208"/>
            <a:ext cx="3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720DD7A8-0218-4103-9B0F-91EA324485D2}"/>
              </a:ext>
            </a:extLst>
          </p:cNvPr>
          <p:cNvCxnSpPr/>
          <p:nvPr/>
        </p:nvCxnSpPr>
        <p:spPr>
          <a:xfrm>
            <a:off x="11190914" y="2236928"/>
            <a:ext cx="33888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F6C79FF-44C6-4514-AEDA-E3421BEBD932}"/>
              </a:ext>
            </a:extLst>
          </p:cNvPr>
          <p:cNvSpPr/>
          <p:nvPr/>
        </p:nvSpPr>
        <p:spPr>
          <a:xfrm>
            <a:off x="880049" y="5818649"/>
            <a:ext cx="1201783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허가증 발급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5179000-25D8-4DA9-9BC3-2FDE87384054}"/>
              </a:ext>
            </a:extLst>
          </p:cNvPr>
          <p:cNvSpPr/>
          <p:nvPr/>
        </p:nvSpPr>
        <p:spPr>
          <a:xfrm>
            <a:off x="880049" y="6334202"/>
            <a:ext cx="1201783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반려처리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72E593DA-7A8B-4DCC-9C5A-5FC361F680CF}"/>
              </a:ext>
            </a:extLst>
          </p:cNvPr>
          <p:cNvSpPr/>
          <p:nvPr/>
        </p:nvSpPr>
        <p:spPr>
          <a:xfrm>
            <a:off x="6982145" y="1697558"/>
            <a:ext cx="506962" cy="4470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B1</a:t>
            </a:r>
            <a:endParaRPr lang="ko-KR" altLang="en-US" sz="1000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8BF9EC06-487F-456E-A8D1-3C9C724F3B33}"/>
              </a:ext>
            </a:extLst>
          </p:cNvPr>
          <p:cNvSpPr/>
          <p:nvPr/>
        </p:nvSpPr>
        <p:spPr>
          <a:xfrm>
            <a:off x="6982144" y="2990800"/>
            <a:ext cx="506962" cy="4470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A5</a:t>
            </a:r>
            <a:endParaRPr lang="ko-KR" altLang="en-US" sz="1000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DC14BD93-2572-4426-A079-EE0006218113}"/>
              </a:ext>
            </a:extLst>
          </p:cNvPr>
          <p:cNvSpPr/>
          <p:nvPr/>
        </p:nvSpPr>
        <p:spPr>
          <a:xfrm>
            <a:off x="6978070" y="4075843"/>
            <a:ext cx="506962" cy="4470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A5</a:t>
            </a:r>
            <a:endParaRPr lang="ko-KR" altLang="en-US" sz="10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7501EBE-0CD3-464A-9A36-89BF28785DE3}"/>
              </a:ext>
            </a:extLst>
          </p:cNvPr>
          <p:cNvSpPr/>
          <p:nvPr/>
        </p:nvSpPr>
        <p:spPr>
          <a:xfrm>
            <a:off x="6634734" y="2328238"/>
            <a:ext cx="1201783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보완완료</a:t>
            </a:r>
            <a:r>
              <a:rPr lang="en-US" altLang="ko-KR" sz="1000" dirty="0"/>
              <a:t>(1</a:t>
            </a:r>
            <a:r>
              <a:rPr lang="ko-KR" altLang="en-US" sz="1000" dirty="0"/>
              <a:t>차</a:t>
            </a:r>
            <a:r>
              <a:rPr lang="en-US" altLang="ko-KR" sz="1000" dirty="0"/>
              <a:t>)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EF52B4D-EA40-4A2D-91FF-335A26B48A48}"/>
              </a:ext>
            </a:extLst>
          </p:cNvPr>
          <p:cNvCxnSpPr>
            <a:stCxn id="100" idx="4"/>
            <a:endCxn id="103" idx="0"/>
          </p:cNvCxnSpPr>
          <p:nvPr/>
        </p:nvCxnSpPr>
        <p:spPr>
          <a:xfrm>
            <a:off x="7235626" y="2144649"/>
            <a:ext cx="0" cy="18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ECB66781-C781-42CB-B2BA-E94687289121}"/>
              </a:ext>
            </a:extLst>
          </p:cNvPr>
          <p:cNvCxnSpPr>
            <a:cxnSpLocks/>
            <a:stCxn id="103" idx="1"/>
            <a:endCxn id="10" idx="3"/>
          </p:cNvCxnSpPr>
          <p:nvPr/>
        </p:nvCxnSpPr>
        <p:spPr>
          <a:xfrm rot="10800000" flipV="1">
            <a:off x="2090060" y="2450158"/>
            <a:ext cx="4544674" cy="370310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22D2C03E-E7DD-487F-8278-37DA2A331F97}"/>
              </a:ext>
            </a:extLst>
          </p:cNvPr>
          <p:cNvCxnSpPr>
            <a:cxnSpLocks/>
            <a:stCxn id="10" idx="2"/>
            <a:endCxn id="101" idx="2"/>
          </p:cNvCxnSpPr>
          <p:nvPr/>
        </p:nvCxnSpPr>
        <p:spPr>
          <a:xfrm rot="16200000" flipH="1">
            <a:off x="4123491" y="355692"/>
            <a:ext cx="224331" cy="5492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3A0A848-3161-4419-BCA7-0CB8695055D4}"/>
              </a:ext>
            </a:extLst>
          </p:cNvPr>
          <p:cNvSpPr/>
          <p:nvPr/>
        </p:nvSpPr>
        <p:spPr>
          <a:xfrm>
            <a:off x="6634734" y="3634947"/>
            <a:ext cx="1201783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보완완료</a:t>
            </a:r>
            <a:r>
              <a:rPr lang="en-US" altLang="ko-KR" sz="1000" dirty="0"/>
              <a:t>(2</a:t>
            </a:r>
            <a:r>
              <a:rPr lang="ko-KR" altLang="en-US" sz="1000" dirty="0"/>
              <a:t>차</a:t>
            </a:r>
            <a:r>
              <a:rPr lang="en-US" altLang="ko-KR" sz="1000" dirty="0"/>
              <a:t>)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7FBCA8D9-89D3-406D-9721-F53E8EC64C83}"/>
              </a:ext>
            </a:extLst>
          </p:cNvPr>
          <p:cNvCxnSpPr>
            <a:endCxn id="110" idx="0"/>
          </p:cNvCxnSpPr>
          <p:nvPr/>
        </p:nvCxnSpPr>
        <p:spPr>
          <a:xfrm>
            <a:off x="7235626" y="3451358"/>
            <a:ext cx="0" cy="18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CBA6131B-8A50-4598-AE2E-7378EEA6BDF6}"/>
              </a:ext>
            </a:extLst>
          </p:cNvPr>
          <p:cNvCxnSpPr/>
          <p:nvPr/>
        </p:nvCxnSpPr>
        <p:spPr>
          <a:xfrm rot="10800000" flipV="1">
            <a:off x="2090060" y="3756866"/>
            <a:ext cx="4544674" cy="158129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F7ED3578-C73E-45EA-90C4-CA816D7F2762}"/>
              </a:ext>
            </a:extLst>
          </p:cNvPr>
          <p:cNvCxnSpPr>
            <a:stCxn id="12" idx="2"/>
            <a:endCxn id="102" idx="2"/>
          </p:cNvCxnSpPr>
          <p:nvPr/>
        </p:nvCxnSpPr>
        <p:spPr>
          <a:xfrm rot="16200000" flipH="1">
            <a:off x="4093889" y="1415207"/>
            <a:ext cx="279461" cy="54889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A1133CE-33EC-4471-ADDF-9B60D852ED73}"/>
              </a:ext>
            </a:extLst>
          </p:cNvPr>
          <p:cNvSpPr/>
          <p:nvPr/>
        </p:nvSpPr>
        <p:spPr>
          <a:xfrm>
            <a:off x="6634734" y="4704464"/>
            <a:ext cx="1201783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승인</a:t>
            </a:r>
            <a:endParaRPr lang="en-US" altLang="ko-KR" sz="1000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0F3C357-B3ED-4E4B-AEB9-96FD6FD343F3}"/>
              </a:ext>
            </a:extLst>
          </p:cNvPr>
          <p:cNvCxnSpPr>
            <a:endCxn id="118" idx="0"/>
          </p:cNvCxnSpPr>
          <p:nvPr/>
        </p:nvCxnSpPr>
        <p:spPr>
          <a:xfrm>
            <a:off x="7235626" y="4520875"/>
            <a:ext cx="0" cy="18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65C163D-D7EA-4F82-B9B4-FA23F8AAF7BF}"/>
              </a:ext>
            </a:extLst>
          </p:cNvPr>
          <p:cNvSpPr/>
          <p:nvPr/>
        </p:nvSpPr>
        <p:spPr>
          <a:xfrm>
            <a:off x="6634734" y="5226691"/>
            <a:ext cx="1201783" cy="378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면허세</a:t>
            </a:r>
            <a:endParaRPr lang="en-US" altLang="ko-KR" sz="1000" dirty="0"/>
          </a:p>
          <a:p>
            <a:pPr algn="ctr"/>
            <a:r>
              <a:rPr lang="ko-KR" altLang="en-US" sz="1000" dirty="0"/>
              <a:t>자진신고요청</a:t>
            </a:r>
            <a:endParaRPr lang="en-US" altLang="ko-KR" sz="1000" dirty="0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50F20D16-D1FF-4376-82E3-ACEAA718F0F7}"/>
              </a:ext>
            </a:extLst>
          </p:cNvPr>
          <p:cNvCxnSpPr>
            <a:cxnSpLocks/>
            <a:stCxn id="118" idx="2"/>
            <a:endCxn id="125" idx="0"/>
          </p:cNvCxnSpPr>
          <p:nvPr/>
        </p:nvCxnSpPr>
        <p:spPr>
          <a:xfrm>
            <a:off x="7235626" y="4948304"/>
            <a:ext cx="0" cy="27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142594FB-2712-4B9C-9E53-F928A14356FB}"/>
              </a:ext>
            </a:extLst>
          </p:cNvPr>
          <p:cNvCxnSpPr>
            <a:cxnSpLocks/>
            <a:stCxn id="125" idx="1"/>
          </p:cNvCxnSpPr>
          <p:nvPr/>
        </p:nvCxnSpPr>
        <p:spPr>
          <a:xfrm rot="10800000">
            <a:off x="2195618" y="5024238"/>
            <a:ext cx="4439117" cy="3918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8651665-3279-461B-89AD-E87BA1538170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1480941" y="5181752"/>
            <a:ext cx="0" cy="63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id="{D3E95A77-3BBC-440A-A92F-55574F42BA6E}"/>
              </a:ext>
            </a:extLst>
          </p:cNvPr>
          <p:cNvSpPr/>
          <p:nvPr/>
        </p:nvSpPr>
        <p:spPr>
          <a:xfrm>
            <a:off x="10101940" y="2378315"/>
            <a:ext cx="506962" cy="4470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B2</a:t>
            </a:r>
            <a:endParaRPr lang="ko-KR" altLang="en-US" sz="1000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7FC714B5-9F31-4A52-9CDD-AB6095CBA05A}"/>
              </a:ext>
            </a:extLst>
          </p:cNvPr>
          <p:cNvSpPr/>
          <p:nvPr/>
        </p:nvSpPr>
        <p:spPr>
          <a:xfrm>
            <a:off x="11239399" y="2378315"/>
            <a:ext cx="506962" cy="4470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B3</a:t>
            </a:r>
            <a:endParaRPr lang="ko-KR" altLang="en-US" sz="10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ECE7DD5-AB28-4BF1-B004-BAC002E9FAA6}"/>
              </a:ext>
            </a:extLst>
          </p:cNvPr>
          <p:cNvSpPr/>
          <p:nvPr/>
        </p:nvSpPr>
        <p:spPr>
          <a:xfrm>
            <a:off x="9754529" y="3072053"/>
            <a:ext cx="1201783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약식결재</a:t>
            </a:r>
            <a:r>
              <a:rPr lang="en-US" altLang="ko-KR" sz="1000" dirty="0"/>
              <a:t>(</a:t>
            </a:r>
            <a:r>
              <a:rPr lang="ko-KR" altLang="en-US" sz="1000" dirty="0"/>
              <a:t>공통</a:t>
            </a:r>
            <a:r>
              <a:rPr lang="en-US" altLang="ko-KR" sz="1000" dirty="0"/>
              <a:t>)</a:t>
            </a:r>
          </a:p>
        </p:txBody>
      </p:sp>
      <p:sp>
        <p:nvSpPr>
          <p:cNvPr id="135" name="순서도: 판단 134">
            <a:extLst>
              <a:ext uri="{FF2B5EF4-FFF2-40B4-BE49-F238E27FC236}">
                <a16:creationId xmlns:a16="http://schemas.microsoft.com/office/drawing/2014/main" id="{F9BC8721-F424-474D-A094-1D941F58A80A}"/>
              </a:ext>
            </a:extLst>
          </p:cNvPr>
          <p:cNvSpPr/>
          <p:nvPr/>
        </p:nvSpPr>
        <p:spPr>
          <a:xfrm>
            <a:off x="9653294" y="4202472"/>
            <a:ext cx="1316625" cy="3993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결재여부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3CEEF9B-EFB6-404B-98D7-B2C583C6DB62}"/>
              </a:ext>
            </a:extLst>
          </p:cNvPr>
          <p:cNvCxnSpPr>
            <a:cxnSpLocks/>
            <a:endCxn id="135" idx="0"/>
          </p:cNvCxnSpPr>
          <p:nvPr/>
        </p:nvCxnSpPr>
        <p:spPr>
          <a:xfrm>
            <a:off x="10311607" y="3315893"/>
            <a:ext cx="0" cy="886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C829B22-AB6F-466B-A929-0C3B374ADFB1}"/>
              </a:ext>
            </a:extLst>
          </p:cNvPr>
          <p:cNvSpPr/>
          <p:nvPr/>
        </p:nvSpPr>
        <p:spPr>
          <a:xfrm>
            <a:off x="9710715" y="4732952"/>
            <a:ext cx="1201783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시설조사결과통보</a:t>
            </a:r>
            <a:endParaRPr lang="en-US" altLang="ko-KR" sz="1000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0652DC9-7126-4CB3-985B-30D6BAE9C849}"/>
              </a:ext>
            </a:extLst>
          </p:cNvPr>
          <p:cNvSpPr/>
          <p:nvPr/>
        </p:nvSpPr>
        <p:spPr>
          <a:xfrm>
            <a:off x="9710714" y="5136210"/>
            <a:ext cx="1201783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시설조사결과접수</a:t>
            </a:r>
            <a:endParaRPr lang="en-US" altLang="ko-KR" sz="1000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2472A2E-4EDA-49BC-8C6D-A4BCA082B949}"/>
              </a:ext>
            </a:extLst>
          </p:cNvPr>
          <p:cNvSpPr/>
          <p:nvPr/>
        </p:nvSpPr>
        <p:spPr>
          <a:xfrm>
            <a:off x="9710714" y="5511185"/>
            <a:ext cx="1201783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서류검토</a:t>
            </a:r>
            <a:endParaRPr lang="en-US" altLang="ko-KR" sz="1000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3D99FCB-C082-4B53-8E8F-65B5F967CB30}"/>
              </a:ext>
            </a:extLst>
          </p:cNvPr>
          <p:cNvCxnSpPr>
            <a:stCxn id="135" idx="2"/>
            <a:endCxn id="139" idx="0"/>
          </p:cNvCxnSpPr>
          <p:nvPr/>
        </p:nvCxnSpPr>
        <p:spPr>
          <a:xfrm>
            <a:off x="10311607" y="4601817"/>
            <a:ext cx="0" cy="13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순서도: 판단 146">
            <a:extLst>
              <a:ext uri="{FF2B5EF4-FFF2-40B4-BE49-F238E27FC236}">
                <a16:creationId xmlns:a16="http://schemas.microsoft.com/office/drawing/2014/main" id="{715240F3-903C-415E-9103-A7DB6E1C3A52}"/>
              </a:ext>
            </a:extLst>
          </p:cNvPr>
          <p:cNvSpPr/>
          <p:nvPr/>
        </p:nvSpPr>
        <p:spPr>
          <a:xfrm>
            <a:off x="9653294" y="5926956"/>
            <a:ext cx="1316625" cy="3993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허가여부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1DBA8C3-26EF-4F65-94DE-0B7F1CB66A8C}"/>
              </a:ext>
            </a:extLst>
          </p:cNvPr>
          <p:cNvCxnSpPr>
            <a:stCxn id="143" idx="2"/>
            <a:endCxn id="147" idx="0"/>
          </p:cNvCxnSpPr>
          <p:nvPr/>
        </p:nvCxnSpPr>
        <p:spPr>
          <a:xfrm>
            <a:off x="10311606" y="5755025"/>
            <a:ext cx="1" cy="171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3BAA838B-D67E-4A90-A0B1-45FD76FD27EB}"/>
              </a:ext>
            </a:extLst>
          </p:cNvPr>
          <p:cNvCxnSpPr>
            <a:stCxn id="132" idx="4"/>
            <a:endCxn id="143" idx="3"/>
          </p:cNvCxnSpPr>
          <p:nvPr/>
        </p:nvCxnSpPr>
        <p:spPr>
          <a:xfrm rot="5400000">
            <a:off x="9798840" y="3939064"/>
            <a:ext cx="2807699" cy="580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E0EAD0C6-31DF-4E29-88A0-469D4EB1480B}"/>
              </a:ext>
            </a:extLst>
          </p:cNvPr>
          <p:cNvCxnSpPr>
            <a:stCxn id="135" idx="1"/>
            <a:endCxn id="133" idx="1"/>
          </p:cNvCxnSpPr>
          <p:nvPr/>
        </p:nvCxnSpPr>
        <p:spPr>
          <a:xfrm rot="10800000" flipH="1">
            <a:off x="9653293" y="3193973"/>
            <a:ext cx="101235" cy="1208172"/>
          </a:xfrm>
          <a:prstGeom prst="bentConnector3">
            <a:avLst>
              <a:gd name="adj1" fmla="val -2258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C474FB76-3261-42BE-B56D-DD21DAB80468}"/>
              </a:ext>
            </a:extLst>
          </p:cNvPr>
          <p:cNvCxnSpPr>
            <a:stCxn id="147" idx="1"/>
            <a:endCxn id="118" idx="3"/>
          </p:cNvCxnSpPr>
          <p:nvPr/>
        </p:nvCxnSpPr>
        <p:spPr>
          <a:xfrm rot="10800000">
            <a:off x="7836518" y="4826385"/>
            <a:ext cx="1816777" cy="13002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연결선: 꺾임 157">
            <a:extLst>
              <a:ext uri="{FF2B5EF4-FFF2-40B4-BE49-F238E27FC236}">
                <a16:creationId xmlns:a16="http://schemas.microsoft.com/office/drawing/2014/main" id="{B6B4488B-4A6D-404F-973C-B2CC11DD1025}"/>
              </a:ext>
            </a:extLst>
          </p:cNvPr>
          <p:cNvCxnSpPr>
            <a:stCxn id="147" idx="2"/>
          </p:cNvCxnSpPr>
          <p:nvPr/>
        </p:nvCxnSpPr>
        <p:spPr>
          <a:xfrm rot="5400000">
            <a:off x="6125297" y="2291063"/>
            <a:ext cx="151073" cy="82215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56E9EE47-C674-4FAE-B4A6-1D9AB74A99B5}"/>
              </a:ext>
            </a:extLst>
          </p:cNvPr>
          <p:cNvSpPr txBox="1"/>
          <p:nvPr/>
        </p:nvSpPr>
        <p:spPr>
          <a:xfrm>
            <a:off x="10287748" y="3322040"/>
            <a:ext cx="139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</a:t>
            </a:r>
            <a:endParaRPr lang="ko-KR" altLang="en-US" sz="10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05A1B45-447E-4E9D-9384-7C75DCF5A530}"/>
              </a:ext>
            </a:extLst>
          </p:cNvPr>
          <p:cNvSpPr txBox="1"/>
          <p:nvPr/>
        </p:nvSpPr>
        <p:spPr>
          <a:xfrm>
            <a:off x="9482404" y="5897463"/>
            <a:ext cx="139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</a:t>
            </a:r>
            <a:endParaRPr lang="ko-KR" altLang="en-US" sz="10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E3D7183-35F9-4FEB-A82B-43563D6C2270}"/>
              </a:ext>
            </a:extLst>
          </p:cNvPr>
          <p:cNvSpPr txBox="1"/>
          <p:nvPr/>
        </p:nvSpPr>
        <p:spPr>
          <a:xfrm>
            <a:off x="10295329" y="6262212"/>
            <a:ext cx="139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F0F0609-B35B-4915-901C-7A634E1C0375}"/>
              </a:ext>
            </a:extLst>
          </p:cNvPr>
          <p:cNvSpPr txBox="1"/>
          <p:nvPr/>
        </p:nvSpPr>
        <p:spPr>
          <a:xfrm>
            <a:off x="9389317" y="4198518"/>
            <a:ext cx="139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9680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180</Words>
  <Application>Microsoft Office PowerPoint</Application>
  <PresentationFormat>와이드스크린</PresentationFormat>
  <Paragraphs>112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PC09</dc:creator>
  <cp:lastModifiedBy>PC09</cp:lastModifiedBy>
  <cp:revision>138</cp:revision>
  <dcterms:created xsi:type="dcterms:W3CDTF">2021-05-18T07:05:19Z</dcterms:created>
  <dcterms:modified xsi:type="dcterms:W3CDTF">2021-05-20T07:05:23Z</dcterms:modified>
</cp:coreProperties>
</file>