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9" r:id="rId12"/>
    <p:sldId id="270" r:id="rId13"/>
    <p:sldId id="262" r:id="rId14"/>
    <p:sldId id="263" r:id="rId15"/>
    <p:sldId id="271" r:id="rId16"/>
    <p:sldId id="272" r:id="rId17"/>
    <p:sldId id="273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영역에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존재하는 객체를 사용</a:t>
            </a:r>
            <a:endParaRPr lang="en-US" altLang="ko-KR" dirty="0" smtClean="0"/>
          </a:p>
          <a:p>
            <a:r>
              <a:rPr lang="ko-KR" altLang="en-US" dirty="0" smtClean="0"/>
              <a:t>지정한 영역에 존재하지 않을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속성에 명시한 타입을 이용해서 객체를 생성 및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영역에 생성한 객체를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scope </a:t>
            </a:r>
            <a:r>
              <a:rPr lang="ko-KR" altLang="en-US" dirty="0" smtClean="0"/>
              <a:t>속성 값에 따라 저장되는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"page" -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"request" - request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"session" - session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"application" - 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chapter08\</a:t>
            </a:r>
            <a:r>
              <a:rPr lang="en-US" altLang="ko-KR" dirty="0" err="1"/>
              <a:t>makeObject.jsp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52736"/>
            <a:ext cx="8374985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&lt;!-- </a:t>
            </a:r>
            <a:r>
              <a:rPr lang="ko-KR" altLang="en-US" sz="1600" dirty="0"/>
              <a:t>이름이 </a:t>
            </a:r>
            <a:r>
              <a:rPr lang="en-US" altLang="ko-KR" sz="1600" dirty="0"/>
              <a:t>member</a:t>
            </a:r>
            <a:r>
              <a:rPr lang="ko-KR" altLang="en-US" sz="1600" dirty="0"/>
              <a:t>인 객체를 생성해서 </a:t>
            </a:r>
            <a:r>
              <a:rPr lang="en-US" altLang="ko-KR" sz="1600" dirty="0"/>
              <a:t>request </a:t>
            </a:r>
            <a:r>
              <a:rPr lang="ko-KR" altLang="en-US" sz="1600" dirty="0"/>
              <a:t>기본 객체에 저장함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id="member" scope="request" class="chapter08.member.MemberInfo" /&gt;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//&lt;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&gt; </a:t>
            </a:r>
            <a:r>
              <a:rPr lang="ko-KR" altLang="en-US" sz="1600" dirty="0"/>
              <a:t>액션 태그의 </a:t>
            </a:r>
            <a:r>
              <a:rPr lang="en-US" altLang="ko-KR" sz="1600" dirty="0"/>
              <a:t>id </a:t>
            </a:r>
            <a:r>
              <a:rPr lang="ko-KR" altLang="en-US" sz="1600" dirty="0"/>
              <a:t>속성에 지정한 이름을 </a:t>
            </a:r>
            <a:r>
              <a:rPr lang="ko-KR" altLang="en-US" sz="1600" dirty="0" err="1"/>
              <a:t>변수명으로</a:t>
            </a:r>
            <a:r>
              <a:rPr lang="ko-KR" altLang="en-US" sz="1600" dirty="0"/>
              <a:t> 사용하므로</a:t>
            </a:r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스크립트 코드에서 이 이름을 사용하여 생성한 객체에 접근할 수 있음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member.setId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ddit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member.setName</a:t>
            </a:r>
            <a:r>
              <a:rPr lang="en-US" altLang="ko-KR" sz="1600" dirty="0"/>
              <a:t>("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jsp:forward</a:t>
            </a:r>
            <a:r>
              <a:rPr lang="en-US" altLang="ko-KR" sz="1600" dirty="0"/>
              <a:t> page="/chapter08/</a:t>
            </a:r>
            <a:r>
              <a:rPr lang="en-US" altLang="ko-KR" sz="1600" dirty="0" err="1"/>
              <a:t>useObject.jsp</a:t>
            </a:r>
            <a:r>
              <a:rPr lang="en-US" altLang="ko-KR" sz="1600" dirty="0"/>
              <a:t>" /&gt;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149080"/>
            <a:ext cx="808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makeObject.jsp</a:t>
            </a:r>
            <a:r>
              <a:rPr lang="ko-KR" altLang="en-US" dirty="0" smtClean="0"/>
              <a:t>를 실행하면 </a:t>
            </a:r>
            <a:r>
              <a:rPr lang="en-US" altLang="ko-KR" dirty="0" err="1" smtClean="0"/>
              <a:t>MemberInfo</a:t>
            </a:r>
            <a:r>
              <a:rPr lang="ko-KR" altLang="en-US" dirty="0" smtClean="0"/>
              <a:t>의 객체를 생성해서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“member” </a:t>
            </a:r>
            <a:r>
              <a:rPr lang="ko-KR" altLang="en-US" dirty="0" smtClean="0"/>
              <a:t>속성에 저장한 후 </a:t>
            </a:r>
            <a:r>
              <a:rPr lang="en-US" altLang="ko-KR" dirty="0" err="1" smtClean="0"/>
              <a:t>useObject.jsp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forwarding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4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chapter08\</a:t>
            </a:r>
            <a:r>
              <a:rPr lang="en-US" altLang="ko-KR" dirty="0" err="1"/>
              <a:t>useObject.jsp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374985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</a:t>
            </a:r>
            <a:r>
              <a:rPr lang="en-US" altLang="ko-KR" sz="1600" dirty="0" smtClean="0"/>
              <a:t>%&gt;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id="member" scope="request" class="chapter08.member.MemberInfo" /&gt;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html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인사말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&lt;%= </a:t>
            </a:r>
            <a:r>
              <a:rPr lang="en-US" altLang="ko-KR" sz="1600" dirty="0" err="1"/>
              <a:t>member.getName</a:t>
            </a:r>
            <a:r>
              <a:rPr lang="en-US" altLang="ko-KR" sz="1600" dirty="0"/>
              <a:t>() %&gt; (&lt;%= </a:t>
            </a:r>
            <a:r>
              <a:rPr lang="en-US" altLang="ko-KR" sz="1600" dirty="0" err="1"/>
              <a:t>member.getId</a:t>
            </a:r>
            <a:r>
              <a:rPr lang="en-US" altLang="ko-KR" sz="1600" dirty="0"/>
              <a:t>() %&gt;) </a:t>
            </a:r>
            <a:r>
              <a:rPr lang="ko-KR" altLang="en-US" sz="1600" dirty="0"/>
              <a:t>회원님</a:t>
            </a:r>
          </a:p>
          <a:p>
            <a:r>
              <a:rPr lang="ko-KR" altLang="en-US" sz="1600" dirty="0"/>
              <a:t>안녕하세요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84784"/>
            <a:ext cx="8136904" cy="3600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88224" y="2060848"/>
            <a:ext cx="2182297" cy="1656184"/>
          </a:xfrm>
          <a:prstGeom prst="wedgeRoundRectCallout">
            <a:avLst>
              <a:gd name="adj1" fmla="val -30905"/>
              <a:gd name="adj2" fmla="val -61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사용하여 </a:t>
            </a:r>
            <a:r>
              <a:rPr lang="en-US" altLang="ko-KR" dirty="0" err="1" smtClean="0"/>
              <a:t>makOjbct.jsp</a:t>
            </a:r>
            <a:r>
              <a:rPr lang="ko-KR" altLang="en-US" dirty="0" smtClean="0"/>
              <a:t>가 생성한 객체를 사용함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23" y="3780348"/>
            <a:ext cx="4162425" cy="1419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67544" y="5517232"/>
            <a:ext cx="825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태그로 생성한 객체는 지정한 영역의 속성에 저장되어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같은 영역을 사용하는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공유할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65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value="</a:t>
            </a:r>
            <a:r>
              <a:rPr lang="ko-KR" altLang="en-US" dirty="0" smtClean="0"/>
              <a:t>값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smtClean="0"/>
              <a:t>name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property - </a:t>
            </a:r>
            <a:r>
              <a:rPr lang="ko-KR" altLang="en-US" dirty="0" smtClean="0"/>
              <a:t>값을 설정할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param</a:t>
            </a:r>
            <a:r>
              <a:rPr lang="en-US" dirty="0" smtClean="0"/>
              <a:t>="</a:t>
            </a:r>
            <a:r>
              <a:rPr lang="ko-KR" altLang="en-US" dirty="0" err="1" smtClean="0"/>
              <a:t>파라미터이름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err="1" smtClean="0"/>
              <a:t>param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값으로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name="id" property="*" /&gt;</a:t>
            </a:r>
          </a:p>
          <a:p>
            <a:pPr lvl="2"/>
            <a:r>
              <a:rPr lang="ko-KR" altLang="en-US" dirty="0" err="1" smtClean="0"/>
              <a:t>프로퍼티와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값을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입력한 값을 자바 객체에 저장할 때 유용하게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출력하기 위해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"</a:t>
            </a:r>
            <a:r>
              <a:rPr lang="en-US" dirty="0" smtClean="0"/>
              <a:t> property="</a:t>
            </a:r>
            <a:r>
              <a:rPr lang="ko-KR" altLang="en-US" dirty="0" err="1" smtClean="0"/>
              <a:t>프로퍼티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357694"/>
            <a:ext cx="855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EL(Expression Language)</a:t>
            </a:r>
            <a:r>
              <a:rPr lang="ko-KR" altLang="en-US" dirty="0" smtClean="0"/>
              <a:t>의 사용으로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거의 사용되지 않음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chapter08\</a:t>
            </a:r>
            <a:r>
              <a:rPr lang="en-US" altLang="ko-KR" dirty="0" err="1"/>
              <a:t>membershipForm.jsp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5798382" cy="567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&lt;%@ page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 = "text/html; charset=UTF-8" %&gt;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</a:t>
            </a:r>
            <a:r>
              <a:rPr lang="ko-KR" altLang="en-US" sz="1100" dirty="0"/>
              <a:t>회원가입 입력 폼</a:t>
            </a:r>
            <a:r>
              <a:rPr lang="en-US" altLang="ko-KR" sz="1100" dirty="0"/>
              <a:t>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&lt;form action="&lt;%= </a:t>
            </a:r>
            <a:r>
              <a:rPr lang="en-US" altLang="ko-KR" sz="1100" dirty="0" err="1"/>
              <a:t>request.getContextPath</a:t>
            </a:r>
            <a:r>
              <a:rPr lang="en-US" altLang="ko-KR" sz="1100" dirty="0"/>
              <a:t>() %&gt;/</a:t>
            </a:r>
            <a:r>
              <a:rPr lang="en-US" altLang="ko-KR" sz="1100" dirty="0" err="1"/>
              <a:t>processJoining.jsp</a:t>
            </a:r>
            <a:r>
              <a:rPr lang="en-US" altLang="ko-KR" sz="1100" dirty="0"/>
              <a:t>" method="post"&gt;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&lt;table border="1" </a:t>
            </a:r>
            <a:r>
              <a:rPr lang="en-US" altLang="ko-KR" sz="1100" dirty="0" err="1"/>
              <a:t>cellpadding</a:t>
            </a:r>
            <a:r>
              <a:rPr lang="en-US" altLang="ko-KR" sz="1100" dirty="0"/>
              <a:t>="0" </a:t>
            </a:r>
            <a:r>
              <a:rPr lang="en-US" altLang="ko-KR" sz="1100" dirty="0" err="1"/>
              <a:t>cellspacing</a:t>
            </a:r>
            <a:r>
              <a:rPr lang="en-US" altLang="ko-KR" sz="1100" dirty="0"/>
              <a:t>="0"&gt;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&lt;td&gt;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&lt;/td&gt;</a:t>
            </a:r>
          </a:p>
          <a:p>
            <a:r>
              <a:rPr lang="en-US" altLang="ko-KR" sz="1100" dirty="0"/>
              <a:t>	&lt;td </a:t>
            </a:r>
            <a:r>
              <a:rPr lang="en-US" altLang="ko-KR" sz="1100" dirty="0" err="1"/>
              <a:t>colspan</a:t>
            </a:r>
            <a:r>
              <a:rPr lang="en-US" altLang="ko-KR" sz="1100" dirty="0"/>
              <a:t>="3"&gt;&lt;input type="text" name="id" size="10"&gt;&lt;/td&gt;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&lt;td&gt;</a:t>
            </a:r>
            <a:r>
              <a:rPr lang="ko-KR" altLang="en-US" sz="1100" dirty="0"/>
              <a:t>이름</a:t>
            </a:r>
            <a:r>
              <a:rPr lang="en-US" altLang="ko-KR" sz="1100" dirty="0"/>
              <a:t>&lt;/td&gt;</a:t>
            </a:r>
          </a:p>
          <a:p>
            <a:r>
              <a:rPr lang="en-US" altLang="ko-KR" sz="1100" dirty="0"/>
              <a:t>	&lt;td&gt;&lt;input type="text" name="name" size="10"&gt;&lt;/td&gt;</a:t>
            </a:r>
          </a:p>
          <a:p>
            <a:r>
              <a:rPr lang="en-US" altLang="ko-KR" sz="1100" dirty="0"/>
              <a:t>	&lt;td&gt;</a:t>
            </a:r>
            <a:r>
              <a:rPr lang="ko-KR" altLang="en-US" sz="1100" dirty="0"/>
              <a:t>이메일</a:t>
            </a:r>
            <a:r>
              <a:rPr lang="en-US" altLang="ko-KR" sz="1100" dirty="0"/>
              <a:t>&lt;/td&gt;</a:t>
            </a:r>
          </a:p>
          <a:p>
            <a:r>
              <a:rPr lang="en-US" altLang="ko-KR" sz="1100" dirty="0"/>
              <a:t>	&lt;td&gt;&lt;input type="text" name="email" size="10"&gt;&lt;/td&gt;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&lt;td&gt;</a:t>
            </a:r>
            <a:r>
              <a:rPr lang="ko-KR" altLang="en-US" sz="1100" dirty="0"/>
              <a:t>주소</a:t>
            </a:r>
            <a:r>
              <a:rPr lang="en-US" altLang="ko-KR" sz="1100" dirty="0"/>
              <a:t>&lt;/td&gt;</a:t>
            </a:r>
          </a:p>
          <a:p>
            <a:r>
              <a:rPr lang="en-US" altLang="ko-KR" sz="1100" dirty="0"/>
              <a:t>	&lt;td </a:t>
            </a:r>
            <a:r>
              <a:rPr lang="en-US" altLang="ko-KR" sz="1100" dirty="0" err="1"/>
              <a:t>colspan</a:t>
            </a:r>
            <a:r>
              <a:rPr lang="en-US" altLang="ko-KR" sz="1100" dirty="0"/>
              <a:t>="3"&gt;&lt;input type="text" name="address" size="30"&gt;&lt;/td&gt;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&lt;td </a:t>
            </a:r>
            <a:r>
              <a:rPr lang="en-US" altLang="ko-KR" sz="1100" dirty="0" err="1"/>
              <a:t>colspan</a:t>
            </a:r>
            <a:r>
              <a:rPr lang="en-US" altLang="ko-KR" sz="1100" dirty="0"/>
              <a:t>="4" align="center"&gt;</a:t>
            </a:r>
          </a:p>
          <a:p>
            <a:r>
              <a:rPr lang="en-US" altLang="ko-KR" sz="1100" dirty="0"/>
              <a:t>	&lt;input type="submit" value="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"&gt;</a:t>
            </a:r>
          </a:p>
          <a:p>
            <a:r>
              <a:rPr lang="en-US" altLang="ko-KR" sz="1100" dirty="0"/>
              <a:t>	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&lt;/table&gt;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&lt;/form&gt;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509120"/>
            <a:ext cx="4429125" cy="2095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707426" y="2204864"/>
            <a:ext cx="322229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입력한 데이터를 </a:t>
            </a:r>
            <a:r>
              <a:rPr lang="en-US" altLang="ko-KR" dirty="0" smtClean="0"/>
              <a:t>POST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 </a:t>
            </a:r>
            <a:r>
              <a:rPr lang="en-US" altLang="ko-KR" dirty="0" err="1" smtClean="0"/>
              <a:t>processJoining.jsp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5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chapter08\</a:t>
            </a:r>
            <a:r>
              <a:rPr lang="en-US" altLang="ko-KR" dirty="0" err="1"/>
              <a:t>processJoining.jsp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57232"/>
            <a:ext cx="6058069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&lt;%@ page </a:t>
            </a:r>
            <a:r>
              <a:rPr lang="en-US" altLang="ko-KR" sz="1000" dirty="0" err="1"/>
              <a:t>contentType</a:t>
            </a:r>
            <a:r>
              <a:rPr lang="en-US" altLang="ko-KR" sz="1000" dirty="0"/>
              <a:t> = "text/html; charset=UTF-8" %&gt;</a:t>
            </a:r>
          </a:p>
          <a:p>
            <a:r>
              <a:rPr lang="en-US" altLang="ko-KR" sz="1000" dirty="0"/>
              <a:t>&lt;%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읽어올 </a:t>
            </a:r>
            <a:r>
              <a:rPr lang="ko-KR" altLang="en-US" sz="1000" dirty="0" err="1"/>
              <a:t>파라미터의</a:t>
            </a:r>
            <a:r>
              <a:rPr lang="ko-KR" altLang="en-US" sz="1000" dirty="0"/>
              <a:t> 캐릭터 </a:t>
            </a:r>
            <a:r>
              <a:rPr lang="ko-KR" altLang="en-US" sz="1000" dirty="0" err="1"/>
              <a:t>인코딩을</a:t>
            </a:r>
            <a:r>
              <a:rPr lang="ko-KR" altLang="en-US" sz="1000" dirty="0"/>
              <a:t> </a:t>
            </a:r>
            <a:r>
              <a:rPr lang="en-US" altLang="ko-KR" sz="1000" dirty="0"/>
              <a:t>UTF-8</a:t>
            </a:r>
            <a:r>
              <a:rPr lang="ko-KR" altLang="en-US" sz="1000" dirty="0"/>
              <a:t>로 지정함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 err="1"/>
              <a:t>request.setCharacterEncoding</a:t>
            </a:r>
            <a:r>
              <a:rPr lang="en-US" altLang="ko-KR" sz="1000" dirty="0"/>
              <a:t>("UTF-8");</a:t>
            </a:r>
          </a:p>
          <a:p>
            <a:r>
              <a:rPr lang="en-US" altLang="ko-KR" sz="1000" dirty="0"/>
              <a:t>%&gt;</a:t>
            </a:r>
          </a:p>
          <a:p>
            <a:r>
              <a:rPr lang="en-US" altLang="ko-KR" sz="1000" dirty="0"/>
              <a:t>&lt;!-- 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자바빈</a:t>
            </a:r>
            <a:r>
              <a:rPr lang="ko-KR" altLang="en-US" sz="1000" dirty="0"/>
              <a:t> 클래스의 객체를 생성해서 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 </a:t>
            </a:r>
            <a:r>
              <a:rPr lang="ko-KR" altLang="en-US" sz="1000" dirty="0"/>
              <a:t>이름으로 저장함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jsp:useBean</a:t>
            </a:r>
            <a:r>
              <a:rPr lang="en-US" altLang="ko-KR" sz="1000" dirty="0"/>
              <a:t> id="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class="chapter08.member.MemberInfo" /&gt;</a:t>
            </a:r>
          </a:p>
          <a:p>
            <a:r>
              <a:rPr lang="en-US" altLang="ko-KR" sz="1000" dirty="0"/>
              <a:t>&lt;!-- 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값을 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자바빈</a:t>
            </a:r>
            <a:r>
              <a:rPr lang="ko-KR" altLang="en-US" sz="1000" dirty="0"/>
              <a:t>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값으로 저장함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jsp:setProperty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property="*" /&gt;</a:t>
            </a:r>
          </a:p>
          <a:p>
            <a:r>
              <a:rPr lang="en-US" altLang="ko-KR" sz="1000" dirty="0"/>
              <a:t>&lt;!-- 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자바빈</a:t>
            </a:r>
            <a:r>
              <a:rPr lang="ko-KR" altLang="en-US" sz="1000" dirty="0"/>
              <a:t> 객체의 </a:t>
            </a:r>
            <a:r>
              <a:rPr lang="en-US" altLang="ko-KR" sz="1000" dirty="0"/>
              <a:t>password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값을 </a:t>
            </a:r>
            <a:r>
              <a:rPr lang="en-US" altLang="ko-KR" sz="1000" dirty="0" err="1"/>
              <a:t>memberInfo.getId</a:t>
            </a:r>
            <a:r>
              <a:rPr lang="en-US" altLang="ko-KR" sz="1000" dirty="0"/>
              <a:t>()</a:t>
            </a:r>
            <a:r>
              <a:rPr lang="ko-KR" altLang="en-US" sz="1000" dirty="0"/>
              <a:t>와</a:t>
            </a:r>
          </a:p>
          <a:p>
            <a:r>
              <a:rPr lang="ko-KR" altLang="en-US" sz="1000" dirty="0"/>
              <a:t>     동일하게 지정함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 </a:t>
            </a:r>
            <a:r>
              <a:rPr lang="ko-KR" altLang="en-US" sz="1000" dirty="0"/>
              <a:t>변수를 사용하여 </a:t>
            </a:r>
            <a:r>
              <a:rPr lang="en-US" altLang="ko-KR" sz="1000" dirty="0"/>
              <a:t>id </a:t>
            </a:r>
            <a:r>
              <a:rPr lang="ko-KR" altLang="en-US" sz="1000" dirty="0" err="1"/>
              <a:t>프로퍼티에</a:t>
            </a:r>
            <a:r>
              <a:rPr lang="ko-KR" altLang="en-US" sz="1000" dirty="0"/>
              <a:t> 접근함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jsp:setProperty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</a:t>
            </a:r>
            <a:r>
              <a:rPr lang="en-US" altLang="ko-KR" sz="1000" dirty="0" smtClean="0"/>
              <a:t>password“ value</a:t>
            </a:r>
            <a:r>
              <a:rPr lang="en-US" altLang="ko-KR" sz="1000" dirty="0"/>
              <a:t>="&lt;%=</a:t>
            </a:r>
            <a:r>
              <a:rPr lang="en-US" altLang="ko-KR" sz="1000" dirty="0" err="1"/>
              <a:t>memberInfo.getId</a:t>
            </a:r>
            <a:r>
              <a:rPr lang="en-US" altLang="ko-KR" sz="1000" dirty="0"/>
              <a:t>() %&gt;" /&gt;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&lt;head&gt;&lt;title&gt;</a:t>
            </a:r>
            <a:r>
              <a:rPr lang="ko-KR" altLang="en-US" sz="1000" dirty="0"/>
              <a:t>가입</a:t>
            </a:r>
            <a:r>
              <a:rPr lang="en-US" altLang="ko-KR" sz="1000" dirty="0"/>
              <a:t>&lt;/title&gt;&lt;/head&gt;</a:t>
            </a:r>
          </a:p>
          <a:p>
            <a:r>
              <a:rPr lang="en-US" altLang="ko-KR" sz="1000" dirty="0"/>
              <a:t>&lt;body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r>
              <a:rPr lang="en-US" altLang="ko-KR" sz="1000" dirty="0"/>
              <a:t>&lt;table width="400" border="1" </a:t>
            </a:r>
            <a:r>
              <a:rPr lang="en-US" altLang="ko-KR" sz="1000" dirty="0" err="1"/>
              <a:t>cellpadding</a:t>
            </a:r>
            <a:r>
              <a:rPr lang="en-US" altLang="ko-KR" sz="1000" dirty="0"/>
              <a:t>="0" </a:t>
            </a:r>
            <a:r>
              <a:rPr lang="en-US" altLang="ko-KR" sz="1000" dirty="0" err="1"/>
              <a:t>cellspacing</a:t>
            </a:r>
            <a:r>
              <a:rPr lang="en-US" altLang="ko-KR" sz="1000" dirty="0"/>
              <a:t>="0"&gt;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&lt;td&gt;</a:t>
            </a:r>
            <a:r>
              <a:rPr lang="ko-KR" altLang="en-US" sz="1000" dirty="0"/>
              <a:t>아이디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	&lt;td&gt;&lt;</a:t>
            </a:r>
            <a:r>
              <a:rPr lang="en-US" altLang="ko-KR" sz="1000" dirty="0" err="1"/>
              <a:t>jsp:getProperty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property="id" /&gt;&lt;/td&gt;</a:t>
            </a:r>
          </a:p>
          <a:p>
            <a:r>
              <a:rPr lang="en-US" altLang="ko-KR" sz="1000" dirty="0"/>
              <a:t>	&lt;td&gt;</a:t>
            </a:r>
            <a:r>
              <a:rPr lang="ko-KR" altLang="en-US" sz="1000" dirty="0"/>
              <a:t>암호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	&lt;td&gt;&lt;</a:t>
            </a:r>
            <a:r>
              <a:rPr lang="en-US" altLang="ko-KR" sz="1000" dirty="0" err="1"/>
              <a:t>jsp:getProperty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property="password" /&gt;&lt;/td&gt;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&lt;td&gt;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	&lt;td&gt;&lt;</a:t>
            </a:r>
            <a:r>
              <a:rPr lang="en-US" altLang="ko-KR" sz="1000" dirty="0" err="1"/>
              <a:t>jsp:getProperty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property="name" /&gt;&lt;/td&gt;</a:t>
            </a:r>
          </a:p>
          <a:p>
            <a:r>
              <a:rPr lang="en-US" altLang="ko-KR" sz="1000" dirty="0"/>
              <a:t>	&lt;td&gt;</a:t>
            </a:r>
            <a:r>
              <a:rPr lang="ko-KR" altLang="en-US" sz="1000" dirty="0"/>
              <a:t>이메일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	&lt;td&gt;&lt;</a:t>
            </a:r>
            <a:r>
              <a:rPr lang="en-US" altLang="ko-KR" sz="1000" dirty="0" err="1"/>
              <a:t>jsp:getProperty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property="email" /&gt;&lt;/td&gt;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&lt;td&gt;</a:t>
            </a:r>
            <a:r>
              <a:rPr lang="ko-KR" altLang="en-US" sz="1000" dirty="0"/>
              <a:t>주소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	&lt;td </a:t>
            </a:r>
            <a:r>
              <a:rPr lang="en-US" altLang="ko-KR" sz="1000" dirty="0" err="1"/>
              <a:t>colspan</a:t>
            </a:r>
            <a:r>
              <a:rPr lang="en-US" altLang="ko-KR" sz="1000" dirty="0"/>
              <a:t>="3"&gt;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jsp:getProperty</a:t>
            </a:r>
            <a:r>
              <a:rPr lang="en-US" altLang="ko-KR" sz="1000" dirty="0"/>
              <a:t> name="</a:t>
            </a:r>
            <a:r>
              <a:rPr lang="en-US" altLang="ko-KR" sz="1000" dirty="0" err="1"/>
              <a:t>memberInfo</a:t>
            </a:r>
            <a:r>
              <a:rPr lang="en-US" altLang="ko-KR" sz="1000" dirty="0"/>
              <a:t>" property="address" /&gt;</a:t>
            </a:r>
          </a:p>
          <a:p>
            <a:r>
              <a:rPr lang="en-US" altLang="ko-KR" sz="1000" dirty="0"/>
              <a:t>	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&lt;/table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0" y="5135205"/>
            <a:ext cx="3581028" cy="1508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796136" y="2812583"/>
            <a:ext cx="3508461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액션 태그의 각 속성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name :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id </a:t>
            </a:r>
            <a:r>
              <a:rPr lang="ko-KR" altLang="en-US" smtClean="0"/>
              <a:t>속성에서 지정한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객체의 이름을 지정함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Property : </a:t>
            </a:r>
            <a:r>
              <a:rPr lang="ko-KR" altLang="en-US" dirty="0" smtClean="0"/>
              <a:t>출력한 </a:t>
            </a:r>
            <a:r>
              <a:rPr lang="ko-KR" altLang="en-US" dirty="0" err="1" smtClean="0"/>
              <a:t>프로퍼티의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이름을 지정함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7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이름과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 맞추기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5902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” property=“*” /&gt;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5690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memberInfo.setId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(“id”);</a:t>
            </a:r>
          </a:p>
          <a:p>
            <a:r>
              <a:rPr lang="en-US" altLang="ko-KR" dirty="0" err="1" smtClean="0"/>
              <a:t>memberInfo.setName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(“name”);</a:t>
            </a:r>
            <a:endParaRPr lang="ko-KR" altLang="en-US" dirty="0"/>
          </a:p>
          <a:p>
            <a:r>
              <a:rPr lang="en-US" altLang="ko-KR" dirty="0" err="1" smtClean="0"/>
              <a:t>memberInfo.setEmail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(“email”);</a:t>
            </a:r>
            <a:endParaRPr lang="ko-KR" altLang="en-US" dirty="0"/>
          </a:p>
        </p:txBody>
      </p:sp>
      <p:sp>
        <p:nvSpPr>
          <p:cNvPr id="6" name="등호 5"/>
          <p:cNvSpPr/>
          <p:nvPr/>
        </p:nvSpPr>
        <p:spPr>
          <a:xfrm rot="5400000">
            <a:off x="3131840" y="1640028"/>
            <a:ext cx="648072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789040"/>
            <a:ext cx="8448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사용함으로써 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값을 간단하게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사용하지 않았다면 ② 처럼 작성해야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이런 이유로 사용자가 </a:t>
            </a:r>
            <a:r>
              <a:rPr lang="ko-KR" altLang="en-US" dirty="0" err="1" smtClean="0"/>
              <a:t>이력한</a:t>
            </a:r>
            <a:r>
              <a:rPr lang="ko-KR" altLang="en-US" dirty="0" smtClean="0"/>
              <a:t> 폼 값을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저장할 때에는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사용할 수 있도록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이름과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이름을 </a:t>
            </a:r>
            <a:r>
              <a:rPr lang="ko-KR" altLang="en-US" dirty="0" err="1" smtClean="0"/>
              <a:t>맞춰줌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00573" y="10552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58141" y="26578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②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4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2"/>
          <a:ext cx="8229600" cy="407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프로퍼티의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변환 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값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Boolean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false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Byte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(byte)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Short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(short)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Character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입력한 값의 첫 번째 글자를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(char)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0.0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0.0f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매핑</a:t>
            </a:r>
            <a:endParaRPr lang="en-US" altLang="ko-KR" dirty="0" smtClean="0"/>
          </a:p>
          <a:p>
            <a:r>
              <a:rPr lang="ko-KR" altLang="en-US" dirty="0" err="1" smtClean="0"/>
              <a:t>자바빈은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변경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직렬화를 위한 표준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에서는 속성을 표현하기 위한 용도로 사용됨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규약을 따르는 클래스를 </a:t>
            </a:r>
            <a:r>
              <a:rPr lang="ko-KR" altLang="en-US" dirty="0" err="1" smtClean="0"/>
              <a:t>자바빈이라고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읽어올 때 사용되는 메서드</a:t>
            </a:r>
            <a:endParaRPr lang="en-US" altLang="ko-KR" dirty="0" smtClean="0"/>
          </a:p>
          <a:p>
            <a:r>
              <a:rPr lang="en-US" altLang="ko-KR" dirty="0" smtClean="0"/>
              <a:t>Set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저장할 때 사용되는 메서드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4293096"/>
            <a:ext cx="7128792" cy="136815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프로그래밍에서 데이터의 표현을 목적으로 사용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저장하기 위한 필드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수정하기 위한 </a:t>
            </a:r>
            <a:r>
              <a:rPr lang="en-US" altLang="ko-KR" dirty="0" smtClean="0"/>
              <a:t>setter</a:t>
            </a:r>
          </a:p>
          <a:p>
            <a:pPr lvl="1"/>
            <a:r>
              <a:rPr lang="ko-KR" altLang="en-US" dirty="0" smtClean="0"/>
              <a:t>값을 읽기 위한 </a:t>
            </a:r>
            <a:r>
              <a:rPr lang="en-US" altLang="ko-KR" dirty="0" smtClean="0"/>
              <a:t>getter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781970"/>
            <a:ext cx="4143404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public class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값을 저장하는 필드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private String value;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ko-KR" altLang="en-US" sz="1600" dirty="0" smtClean="0">
                <a:latin typeface="+mn-ea"/>
              </a:rPr>
              <a:t>의 기본 생성자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읽어오는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String </a:t>
            </a:r>
            <a:r>
              <a:rPr lang="en-US" altLang="ko-KR" sz="1600" dirty="0" err="1" smtClean="0">
                <a:latin typeface="+mn-ea"/>
              </a:rPr>
              <a:t>getValue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    return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변경하는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void </a:t>
            </a:r>
            <a:r>
              <a:rPr lang="en-US" altLang="ko-KR" sz="1600" dirty="0" err="1" smtClean="0">
                <a:latin typeface="+mn-ea"/>
              </a:rPr>
              <a:t>setValue</a:t>
            </a:r>
            <a:r>
              <a:rPr lang="en-US" altLang="ko-KR" sz="1600" dirty="0" smtClean="0">
                <a:latin typeface="+mn-ea"/>
              </a:rPr>
              <a:t>(String value) {</a:t>
            </a:r>
          </a:p>
          <a:p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this.value</a:t>
            </a:r>
            <a:r>
              <a:rPr lang="en-US" altLang="ko-KR" sz="1600" dirty="0" smtClean="0">
                <a:latin typeface="+mn-ea"/>
              </a:rPr>
              <a:t> =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저장되어 있는 값을 표현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이름을 사용해서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이름을 결정</a:t>
            </a:r>
            <a:endParaRPr lang="en-US" altLang="ko-KR" dirty="0" smtClean="0"/>
          </a:p>
          <a:p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propertyName</a:t>
            </a:r>
            <a:r>
              <a:rPr lang="ko-KR" altLang="en-US" dirty="0" smtClean="0"/>
              <a:t>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setter: public void </a:t>
            </a:r>
            <a:r>
              <a:rPr lang="en-US" altLang="ko-KR" dirty="0" err="1" smtClean="0"/>
              <a:t>setPropertyName</a:t>
            </a:r>
            <a:r>
              <a:rPr lang="en-US" altLang="ko-KR" dirty="0" smtClean="0"/>
              <a:t>(Type value)</a:t>
            </a:r>
          </a:p>
          <a:p>
            <a:pPr lvl="1"/>
            <a:r>
              <a:rPr lang="en-US" altLang="ko-KR" dirty="0" smtClean="0"/>
              <a:t>getter: public Type </a:t>
            </a:r>
            <a:r>
              <a:rPr lang="en-US" altLang="ko-KR" dirty="0" err="1" smtClean="0"/>
              <a:t>getPropertyName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지정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public void </a:t>
            </a:r>
            <a:r>
              <a:rPr lang="en-US" altLang="ko-KR" dirty="0" err="1" smtClean="0"/>
              <a:t>setNames</a:t>
            </a:r>
            <a:r>
              <a:rPr lang="en-US" altLang="ko-KR" dirty="0" smtClean="0"/>
              <a:t>(String[])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 </a:t>
            </a:r>
            <a:r>
              <a:rPr lang="en-US" altLang="ko-KR" dirty="0" smtClean="0"/>
              <a:t>: get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: get/set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is/set </a:t>
            </a:r>
            <a:r>
              <a:rPr lang="ko-KR" altLang="en-US" dirty="0" smtClean="0"/>
              <a:t>메서드가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타입이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is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붙일 수 있음</a:t>
            </a:r>
            <a:endParaRPr lang="en-US" altLang="ko-KR" dirty="0" smtClean="0"/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변경할 필요 없이 읽기만 필요한 경우에 읽기 전용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배열로 정의할 수도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MemberInfo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자바빈의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68656"/>
              </p:ext>
            </p:extLst>
          </p:nvPr>
        </p:nvGraphicFramePr>
        <p:xfrm>
          <a:off x="457200" y="1000126"/>
          <a:ext cx="8229600" cy="538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390435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195737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70055151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프로퍼티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17923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36519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7417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3556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08914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registerDate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Jav.util.Date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44541"/>
                  </a:ext>
                </a:extLst>
              </a:tr>
              <a:tr h="76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3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4" y="1052736"/>
            <a:ext cx="4001353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chapter08/member/MemberInfo.java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52736"/>
            <a:ext cx="4117281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package chapter08.member;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java.util.Date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MemberInfo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private String id;</a:t>
            </a:r>
          </a:p>
          <a:p>
            <a:r>
              <a:rPr lang="en-US" altLang="ko-KR" dirty="0"/>
              <a:t>	private String password;</a:t>
            </a:r>
          </a:p>
          <a:p>
            <a:r>
              <a:rPr lang="en-US" altLang="ko-KR" dirty="0"/>
              <a:t>	private String name;</a:t>
            </a:r>
          </a:p>
          <a:p>
            <a:r>
              <a:rPr lang="en-US" altLang="ko-KR" dirty="0"/>
              <a:t>	private String address;</a:t>
            </a:r>
          </a:p>
          <a:p>
            <a:r>
              <a:rPr lang="en-US" altLang="ko-KR" dirty="0"/>
              <a:t>	private Date </a:t>
            </a:r>
            <a:r>
              <a:rPr lang="en-US" altLang="ko-KR" dirty="0" err="1"/>
              <a:t>registerDate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private String email;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getId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id;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setId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this.id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5" y="1054038"/>
            <a:ext cx="1651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클래스 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86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268760"/>
            <a:ext cx="488274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         public </a:t>
            </a:r>
            <a:r>
              <a:rPr lang="en-US" altLang="ko-KR" dirty="0"/>
              <a:t>String </a:t>
            </a:r>
            <a:r>
              <a:rPr lang="en-US" altLang="ko-KR" dirty="0" err="1"/>
              <a:t>getPassword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password;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setPassword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this.password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this.name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getAddress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address;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8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511761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         public </a:t>
            </a:r>
            <a:r>
              <a:rPr lang="en-US" altLang="ko-KR" dirty="0"/>
              <a:t>void </a:t>
            </a:r>
            <a:r>
              <a:rPr lang="en-US" altLang="ko-KR" dirty="0" err="1"/>
              <a:t>setAddress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this.address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Date </a:t>
            </a:r>
            <a:r>
              <a:rPr lang="en-US" altLang="ko-KR" dirty="0" err="1"/>
              <a:t>getRegisterDate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registerDate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setRegisterDate</a:t>
            </a:r>
            <a:r>
              <a:rPr lang="en-US" altLang="ko-KR" dirty="0"/>
              <a:t>(Date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this.registerDate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getEmail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email;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setEmail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this.email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1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자바빈 객체를 생성할 때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id="[</a:t>
            </a:r>
            <a:r>
              <a:rPr lang="ko-KR" altLang="en-US" dirty="0" err="1" smtClean="0"/>
              <a:t>빈이름</a:t>
            </a:r>
            <a:r>
              <a:rPr lang="en-US" dirty="0" smtClean="0"/>
              <a:t>]" class="[</a:t>
            </a:r>
            <a:r>
              <a:rPr lang="ko-KR" altLang="en-US" dirty="0" err="1" smtClean="0"/>
              <a:t>자바빈클래스이름</a:t>
            </a:r>
            <a:r>
              <a:rPr lang="en-US" dirty="0" smtClean="0"/>
              <a:t>]" </a:t>
            </a:r>
            <a:br>
              <a:rPr lang="en-US" dirty="0" smtClean="0"/>
            </a:br>
            <a:r>
              <a:rPr lang="en-US" dirty="0" smtClean="0"/>
              <a:t>    scope="[</a:t>
            </a:r>
            <a:r>
              <a:rPr lang="ko-KR" altLang="en-US" dirty="0" smtClean="0"/>
              <a:t>범위</a:t>
            </a:r>
            <a:r>
              <a:rPr lang="en-US" dirty="0" smtClean="0"/>
              <a:t>]" /&gt;</a:t>
            </a:r>
          </a:p>
          <a:p>
            <a:pPr lvl="2"/>
            <a:r>
              <a:rPr lang="en-US" altLang="ko-KR" dirty="0" smtClean="0"/>
              <a:t>id - JSP 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접근할 때 사용할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- </a:t>
            </a:r>
            <a:r>
              <a:rPr lang="ko-KR" altLang="en-US" dirty="0" smtClean="0"/>
              <a:t>패키지 이름을 포함한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클래스의 완전한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scope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저장될 영역을 지정한다</a:t>
            </a:r>
            <a:r>
              <a:rPr lang="en-US" altLang="ko-KR" dirty="0" smtClean="0"/>
              <a:t>. page, request, session, application </a:t>
            </a:r>
            <a:r>
              <a:rPr lang="ko-KR" altLang="en-US" dirty="0" smtClean="0"/>
              <a:t>중 하나를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page.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14414" y="4264231"/>
            <a:ext cx="692948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id="info" class="</a:t>
            </a:r>
            <a:r>
              <a:rPr lang="en-US" altLang="ko-KR" sz="1400" dirty="0" smtClean="0"/>
              <a:t>chapter08.member.MemberInfo</a:t>
            </a:r>
            <a:r>
              <a:rPr lang="en-US" altLang="ko-KR" sz="1400" dirty="0" smtClean="0"/>
              <a:t>" scope="request" /&gt;</a:t>
            </a:r>
          </a:p>
          <a:p>
            <a:r>
              <a:rPr lang="en-US" altLang="ko-KR" sz="1400" dirty="0" smtClean="0"/>
              <a:t>&lt;%= </a:t>
            </a:r>
            <a:r>
              <a:rPr lang="en-US" altLang="ko-KR" sz="1400" dirty="0" err="1" smtClean="0"/>
              <a:t>info.getName</a:t>
            </a:r>
            <a:r>
              <a:rPr lang="en-US" altLang="ko-KR" sz="1400" dirty="0" smtClean="0"/>
              <a:t>() %&gt;</a:t>
            </a:r>
            <a:endParaRPr lang="en-US" altLang="ko-K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1024</Words>
  <Application>Microsoft Office PowerPoint</Application>
  <PresentationFormat>화면 슬라이드 쇼(4:3)</PresentationFormat>
  <Paragraphs>317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HY얕은샘물M</vt:lpstr>
      <vt:lpstr>맑은 고딕</vt:lpstr>
      <vt:lpstr>Arial</vt:lpstr>
      <vt:lpstr>Times New Roman</vt:lpstr>
      <vt:lpstr>Office 테마</vt:lpstr>
      <vt:lpstr>8장-&lt;jsp:useBean&gt; 액션 태그</vt:lpstr>
      <vt:lpstr>TOC</vt:lpstr>
      <vt:lpstr>자바빈(JavaBeans)</vt:lpstr>
      <vt:lpstr>자바빈 프로퍼티</vt:lpstr>
      <vt:lpstr>MemberInfo 자바빈의 프로퍼티 목록</vt:lpstr>
      <vt:lpstr>chapter08/member/MemberInfo.java</vt:lpstr>
      <vt:lpstr>PowerPoint 프레젠테이션</vt:lpstr>
      <vt:lpstr>PowerPoint 프레젠테이션</vt:lpstr>
      <vt:lpstr>&lt;jsp:useBean&gt; 태그</vt:lpstr>
      <vt:lpstr>&lt;jsp:useBean&gt; 액션 태그의 동작 방식</vt:lpstr>
      <vt:lpstr>chapter08\makeObject.jsp</vt:lpstr>
      <vt:lpstr>chapter08\useObject.jsp</vt:lpstr>
      <vt:lpstr>&lt;jsp:setProperty&gt; 액션 태그</vt:lpstr>
      <vt:lpstr>&lt;jsp:getPropety&gt; 액션 태그</vt:lpstr>
      <vt:lpstr>chapter08\membershipForm.jsp</vt:lpstr>
      <vt:lpstr>chapter08\processJoining.jsp</vt:lpstr>
      <vt:lpstr>파라미터의 이름과 자바빈 프로퍼티의 이름 맞추기</vt:lpstr>
      <vt:lpstr>프로퍼티 타입에 따른 값 매핑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53</cp:revision>
  <dcterms:created xsi:type="dcterms:W3CDTF">2006-10-05T04:04:58Z</dcterms:created>
  <dcterms:modified xsi:type="dcterms:W3CDTF">2021-04-14T08:01:12Z</dcterms:modified>
</cp:coreProperties>
</file>