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6" r:id="rId9"/>
    <p:sldId id="269" r:id="rId10"/>
    <p:sldId id="270" r:id="rId11"/>
    <p:sldId id="262" r:id="rId12"/>
    <p:sldId id="267" r:id="rId13"/>
    <p:sldId id="271" r:id="rId14"/>
    <p:sldId id="272" r:id="rId15"/>
    <p:sldId id="263" r:id="rId16"/>
    <p:sldId id="264" r:id="rId17"/>
    <p:sldId id="273" r:id="rId18"/>
    <p:sldId id="274" r:id="rId19"/>
    <p:sldId id="275" r:id="rId20"/>
    <p:sldId id="276" r:id="rId21"/>
    <p:sldId id="278" r:id="rId22"/>
    <p:sldId id="277" r:id="rId23"/>
    <p:sldId id="279" r:id="rId24"/>
    <p:sldId id="280" r:id="rId25"/>
    <p:sldId id="281" r:id="rId26"/>
    <p:sldId id="282" r:id="rId2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1684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5517025"/>
            <a:ext cx="9144000" cy="1340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650580" y="43741"/>
            <a:ext cx="363593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latin typeface="HY얕은샘물M" pitchFamily="18" charset="-127"/>
                <a:ea typeface="HY얕은샘물M" pitchFamily="18" charset="-127"/>
              </a:rPr>
              <a:t>최범균의</a:t>
            </a:r>
            <a:r>
              <a:rPr lang="ko-KR" altLang="en-US" sz="4000" dirty="0" smtClean="0">
                <a:solidFill>
                  <a:srgbClr val="FFFF00"/>
                </a:solidFill>
                <a:latin typeface="HY얕은샘물M" pitchFamily="18" charset="-127"/>
                <a:ea typeface="HY얕은샘물M" pitchFamily="18" charset="-127"/>
              </a:rPr>
              <a:t> </a:t>
            </a:r>
            <a:endParaRPr lang="en-US" altLang="ko-KR" sz="4000" dirty="0" smtClean="0">
              <a:solidFill>
                <a:srgbClr val="FFFF00"/>
              </a:solidFill>
              <a:latin typeface="HY얕은샘물M" pitchFamily="18" charset="-127"/>
              <a:ea typeface="HY얕은샘물M" pitchFamily="18" charset="-127"/>
            </a:endParaRPr>
          </a:p>
          <a:p>
            <a:r>
              <a:rPr lang="en-US" altLang="ko-KR" sz="4400" dirty="0" err="1" smtClean="0">
                <a:solidFill>
                  <a:srgbClr val="FFFF00"/>
                </a:solidFill>
                <a:latin typeface="HY얕은샘물M" pitchFamily="18" charset="-127"/>
                <a:ea typeface="HY얕은샘물M" pitchFamily="18" charset="-127"/>
              </a:rPr>
              <a:t>JSP</a:t>
            </a:r>
            <a:r>
              <a:rPr lang="en-US" altLang="ko-KR" sz="4400" dirty="0" smtClean="0">
                <a:solidFill>
                  <a:srgbClr val="FFFF00"/>
                </a:solidFill>
                <a:latin typeface="HY얕은샘물M" pitchFamily="18" charset="-127"/>
                <a:ea typeface="HY얕은샘물M" pitchFamily="18" charset="-127"/>
              </a:rPr>
              <a:t> 2.1 </a:t>
            </a:r>
            <a:r>
              <a:rPr lang="ko-KR" altLang="en-US" sz="4400" dirty="0" smtClean="0">
                <a:solidFill>
                  <a:srgbClr val="FFFF00"/>
                </a:solidFill>
                <a:latin typeface="HY얕은샘물M" pitchFamily="18" charset="-127"/>
                <a:ea typeface="HY얕은샘물M" pitchFamily="18" charset="-127"/>
              </a:rPr>
              <a:t>웹 프로그래밍</a:t>
            </a:r>
            <a:endParaRPr lang="ko-KR" altLang="en-US" sz="4400" dirty="0">
              <a:solidFill>
                <a:srgbClr val="FFFF0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2021-04-19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2021-04-19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2021-04-19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2021-04-19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2021-04-19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2021-04-19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643998" cy="582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000108"/>
            <a:ext cx="8229600" cy="5126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2021-04-19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9</a:t>
            </a:r>
            <a:r>
              <a:rPr lang="ko-KR" altLang="en-US" dirty="0" smtClean="0"/>
              <a:t>장</a:t>
            </a:r>
            <a:r>
              <a:rPr lang="en-US" altLang="ko-KR" dirty="0" smtClean="0"/>
              <a:t>-</a:t>
            </a:r>
            <a:r>
              <a:rPr lang="ko-KR" altLang="en-US" dirty="0" smtClean="0"/>
              <a:t>클라이언트와의 대화</a:t>
            </a:r>
            <a:r>
              <a:rPr lang="en-US" dirty="0" smtClean="0"/>
              <a:t> 1: </a:t>
            </a:r>
            <a:r>
              <a:rPr lang="ko-KR" altLang="en-US" dirty="0" smtClean="0"/>
              <a:t>쿠키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chapter09\</a:t>
            </a:r>
            <a:r>
              <a:rPr lang="en-US" altLang="ko-KR" dirty="0" err="1"/>
              <a:t>modifyCookie.jsp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908720"/>
            <a:ext cx="8088048" cy="4154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/>
              <a:t>&lt;%@ page </a:t>
            </a:r>
            <a:r>
              <a:rPr lang="en-US" altLang="ko-KR" sz="1200" dirty="0" err="1"/>
              <a:t>contentType</a:t>
            </a:r>
            <a:r>
              <a:rPr lang="en-US" altLang="ko-KR" sz="1200" dirty="0"/>
              <a:t> = "text/html; charset=UTF-8" %&gt;</a:t>
            </a:r>
          </a:p>
          <a:p>
            <a:r>
              <a:rPr lang="en-US" altLang="ko-KR" sz="1200" dirty="0"/>
              <a:t>&lt;%@ page import = "</a:t>
            </a:r>
            <a:r>
              <a:rPr lang="en-US" altLang="ko-KR" sz="1200" dirty="0" err="1"/>
              <a:t>java.net.URLEncoder</a:t>
            </a:r>
            <a:r>
              <a:rPr lang="en-US" altLang="ko-KR" sz="1200" dirty="0"/>
              <a:t>" %&gt;</a:t>
            </a:r>
          </a:p>
          <a:p>
            <a:r>
              <a:rPr lang="en-US" altLang="ko-KR" sz="1200" dirty="0"/>
              <a:t>&lt;%</a:t>
            </a:r>
          </a:p>
          <a:p>
            <a:r>
              <a:rPr lang="en-US" altLang="ko-KR" sz="1200" dirty="0"/>
              <a:t>	Cookie[] cookies = </a:t>
            </a:r>
            <a:r>
              <a:rPr lang="en-US" altLang="ko-KR" sz="1200" dirty="0" err="1"/>
              <a:t>request.getCookies</a:t>
            </a:r>
            <a:r>
              <a:rPr lang="en-US" altLang="ko-KR" sz="1200" dirty="0"/>
              <a:t>();</a:t>
            </a:r>
          </a:p>
          <a:p>
            <a:r>
              <a:rPr lang="en-US" altLang="ko-KR" sz="1200" dirty="0"/>
              <a:t>	if (cookies != null &amp;&amp; </a:t>
            </a:r>
            <a:r>
              <a:rPr lang="en-US" altLang="ko-KR" sz="1200" dirty="0" err="1"/>
              <a:t>cookies.length</a:t>
            </a:r>
            <a:r>
              <a:rPr lang="en-US" altLang="ko-KR" sz="1200" dirty="0"/>
              <a:t> &gt; 0) {</a:t>
            </a:r>
          </a:p>
          <a:p>
            <a:r>
              <a:rPr lang="en-US" altLang="ko-KR" sz="1200" dirty="0"/>
              <a:t>		for 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 = 0 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 &lt; </a:t>
            </a:r>
            <a:r>
              <a:rPr lang="en-US" altLang="ko-KR" sz="1200" dirty="0" err="1"/>
              <a:t>cookies.length</a:t>
            </a:r>
            <a:r>
              <a:rPr lang="en-US" altLang="ko-KR" sz="1200" dirty="0"/>
              <a:t> 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{</a:t>
            </a:r>
          </a:p>
          <a:p>
            <a:r>
              <a:rPr lang="en-US" altLang="ko-KR" sz="1200" dirty="0"/>
              <a:t>			if (cookies[</a:t>
            </a:r>
            <a:r>
              <a:rPr lang="en-US" altLang="ko-KR" sz="1200" dirty="0" err="1"/>
              <a:t>i</a:t>
            </a:r>
            <a:r>
              <a:rPr lang="en-US" altLang="ko-KR" sz="1200" dirty="0"/>
              <a:t>].</a:t>
            </a:r>
            <a:r>
              <a:rPr lang="en-US" altLang="ko-KR" sz="1200" dirty="0" err="1"/>
              <a:t>getName</a:t>
            </a:r>
            <a:r>
              <a:rPr lang="en-US" altLang="ko-KR" sz="1200" dirty="0"/>
              <a:t>().equals("name")) {</a:t>
            </a:r>
          </a:p>
          <a:p>
            <a:r>
              <a:rPr lang="en-US" altLang="ko-KR" sz="1200" dirty="0"/>
              <a:t>				Cookie </a:t>
            </a:r>
            <a:r>
              <a:rPr lang="en-US" altLang="ko-KR" sz="1200" dirty="0" err="1"/>
              <a:t>cookie</a:t>
            </a:r>
            <a:r>
              <a:rPr lang="en-US" altLang="ko-KR" sz="1200" dirty="0"/>
              <a:t> = new Cookie("name",</a:t>
            </a:r>
          </a:p>
          <a:p>
            <a:r>
              <a:rPr lang="en-US" altLang="ko-KR" sz="1200" dirty="0"/>
              <a:t>					</a:t>
            </a:r>
            <a:r>
              <a:rPr lang="en-US" altLang="ko-KR" sz="1200" dirty="0" err="1"/>
              <a:t>URLEncoder.encode</a:t>
            </a:r>
            <a:r>
              <a:rPr lang="en-US" altLang="ko-KR" sz="1200" dirty="0"/>
              <a:t>("JSP</a:t>
            </a:r>
            <a:r>
              <a:rPr lang="ko-KR" altLang="en-US" sz="1200" dirty="0"/>
              <a:t>프로그래밍</a:t>
            </a:r>
            <a:r>
              <a:rPr lang="en-US" altLang="ko-KR" sz="1200" dirty="0"/>
              <a:t>", "UTF-8"));</a:t>
            </a:r>
          </a:p>
          <a:p>
            <a:r>
              <a:rPr lang="en-US" altLang="ko-KR" sz="1200" dirty="0"/>
              <a:t>				</a:t>
            </a:r>
            <a:r>
              <a:rPr lang="en-US" altLang="ko-KR" sz="1200" dirty="0" err="1"/>
              <a:t>response.addCookie</a:t>
            </a:r>
            <a:r>
              <a:rPr lang="en-US" altLang="ko-KR" sz="1200" dirty="0"/>
              <a:t>(cookie);</a:t>
            </a:r>
          </a:p>
          <a:p>
            <a:r>
              <a:rPr lang="en-US" altLang="ko-KR" sz="1200" dirty="0"/>
              <a:t>			}</a:t>
            </a:r>
          </a:p>
          <a:p>
            <a:r>
              <a:rPr lang="en-US" altLang="ko-KR" sz="1200" dirty="0"/>
              <a:t>		}</a:t>
            </a:r>
          </a:p>
          <a:p>
            <a:r>
              <a:rPr lang="en-US" altLang="ko-KR" sz="1200" dirty="0"/>
              <a:t>	}</a:t>
            </a:r>
          </a:p>
          <a:p>
            <a:r>
              <a:rPr lang="en-US" altLang="ko-KR" sz="1200" dirty="0"/>
              <a:t>%&gt;</a:t>
            </a:r>
          </a:p>
          <a:p>
            <a:r>
              <a:rPr lang="en-US" altLang="ko-KR" sz="1200" dirty="0"/>
              <a:t>&lt;html&gt;</a:t>
            </a:r>
          </a:p>
          <a:p>
            <a:r>
              <a:rPr lang="en-US" altLang="ko-KR" sz="1200" dirty="0"/>
              <a:t>&lt;head&gt;&lt;title&gt;</a:t>
            </a:r>
            <a:r>
              <a:rPr lang="ko-KR" altLang="en-US" sz="1200" dirty="0"/>
              <a:t>값 변경</a:t>
            </a:r>
            <a:r>
              <a:rPr lang="en-US" altLang="ko-KR" sz="1200" dirty="0"/>
              <a:t>&lt;/title&gt;&lt;/head&gt;</a:t>
            </a:r>
          </a:p>
          <a:p>
            <a:r>
              <a:rPr lang="en-US" altLang="ko-KR" sz="1200" dirty="0"/>
              <a:t>&lt;body&gt;</a:t>
            </a:r>
          </a:p>
          <a:p>
            <a:r>
              <a:rPr lang="en-US" altLang="ko-KR" sz="1200" dirty="0"/>
              <a:t>name </a:t>
            </a:r>
            <a:r>
              <a:rPr lang="ko-KR" altLang="en-US" sz="1200" dirty="0"/>
              <a:t>쿠키의 값을 변경합니다</a:t>
            </a:r>
            <a:r>
              <a:rPr lang="en-US" altLang="ko-KR" sz="1200" dirty="0"/>
              <a:t>.(JSP</a:t>
            </a:r>
            <a:r>
              <a:rPr lang="ko-KR" altLang="en-US" sz="1200" dirty="0"/>
              <a:t>프로그래밍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 /&gt;</a:t>
            </a:r>
          </a:p>
          <a:p>
            <a:r>
              <a:rPr lang="en-US" altLang="ko-KR" sz="1200" dirty="0"/>
              <a:t>&lt;a </a:t>
            </a:r>
            <a:r>
              <a:rPr lang="en-US" altLang="ko-KR" sz="1200" dirty="0" err="1"/>
              <a:t>href</a:t>
            </a:r>
            <a:r>
              <a:rPr lang="en-US" altLang="ko-KR" sz="1200" dirty="0"/>
              <a:t>="/</a:t>
            </a:r>
            <a:r>
              <a:rPr lang="en-US" altLang="ko-KR" sz="1200" dirty="0" err="1"/>
              <a:t>dditServlet</a:t>
            </a:r>
            <a:r>
              <a:rPr lang="en-US" altLang="ko-KR" sz="1200" dirty="0"/>
              <a:t>/chapter09/</a:t>
            </a:r>
            <a:r>
              <a:rPr lang="en-US" altLang="ko-KR" sz="1200" dirty="0" err="1"/>
              <a:t>viewCookies.jsp</a:t>
            </a:r>
            <a:r>
              <a:rPr lang="en-US" altLang="ko-KR" sz="1200" dirty="0"/>
              <a:t>"&gt;</a:t>
            </a:r>
            <a:r>
              <a:rPr lang="en-US" altLang="ko-KR" sz="1200" dirty="0" err="1"/>
              <a:t>viewCookies.jsp</a:t>
            </a:r>
            <a:r>
              <a:rPr lang="ko-KR" altLang="en-US" sz="1200" dirty="0"/>
              <a:t>로 이동</a:t>
            </a:r>
            <a:r>
              <a:rPr lang="en-US" altLang="ko-KR" sz="1200" dirty="0"/>
              <a:t>&lt;/a&gt;</a:t>
            </a:r>
          </a:p>
          <a:p>
            <a:r>
              <a:rPr lang="en-US" altLang="ko-KR" sz="1200" dirty="0"/>
              <a:t>&lt;/body&gt;</a:t>
            </a:r>
          </a:p>
          <a:p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6318" y="4725144"/>
            <a:ext cx="4343400" cy="15430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53360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쿠키 값 변경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기존에 존재하는 지 확인 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쿠키 값 새로 설정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928662" y="1582341"/>
            <a:ext cx="6786610" cy="25853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latin typeface="+mn-ea"/>
              </a:rPr>
              <a:t>Cookie[] cookies = </a:t>
            </a:r>
            <a:r>
              <a:rPr lang="en-US" dirty="0" err="1" smtClean="0">
                <a:latin typeface="+mn-ea"/>
              </a:rPr>
              <a:t>request.getCookies</a:t>
            </a:r>
            <a:r>
              <a:rPr lang="en-US" dirty="0" smtClean="0">
                <a:latin typeface="+mn-ea"/>
              </a:rPr>
              <a:t>();</a:t>
            </a:r>
            <a:endParaRPr lang="ko-KR" altLang="en-US" dirty="0" smtClean="0">
              <a:latin typeface="+mn-ea"/>
            </a:endParaRPr>
          </a:p>
          <a:p>
            <a:r>
              <a:rPr lang="en-US" dirty="0" smtClean="0">
                <a:latin typeface="+mn-ea"/>
              </a:rPr>
              <a:t>if (cookies != null &amp;&amp; </a:t>
            </a:r>
            <a:r>
              <a:rPr lang="en-US" dirty="0" err="1" smtClean="0">
                <a:latin typeface="+mn-ea"/>
              </a:rPr>
              <a:t>cookies.length</a:t>
            </a:r>
            <a:r>
              <a:rPr lang="en-US" dirty="0" smtClean="0">
                <a:latin typeface="+mn-ea"/>
              </a:rPr>
              <a:t> &gt; 0) {</a:t>
            </a:r>
            <a:endParaRPr lang="ko-KR" altLang="en-US" dirty="0" smtClean="0">
              <a:latin typeface="+mn-ea"/>
            </a:endParaRPr>
          </a:p>
          <a:p>
            <a:r>
              <a:rPr lang="en-US" dirty="0" smtClean="0">
                <a:latin typeface="+mn-ea"/>
              </a:rPr>
              <a:t>    for (</a:t>
            </a:r>
            <a:r>
              <a:rPr lang="en-US" dirty="0" err="1" smtClean="0">
                <a:latin typeface="+mn-ea"/>
              </a:rPr>
              <a:t>int</a:t>
            </a:r>
            <a:r>
              <a:rPr lang="en-US" dirty="0" smtClean="0">
                <a:latin typeface="+mn-ea"/>
              </a:rPr>
              <a:t> </a:t>
            </a:r>
            <a:r>
              <a:rPr lang="en-US" dirty="0" err="1" smtClean="0">
                <a:latin typeface="+mn-ea"/>
              </a:rPr>
              <a:t>i</a:t>
            </a:r>
            <a:r>
              <a:rPr lang="en-US" dirty="0" smtClean="0">
                <a:latin typeface="+mn-ea"/>
              </a:rPr>
              <a:t> = 0 ; </a:t>
            </a:r>
            <a:r>
              <a:rPr lang="en-US" dirty="0" err="1" smtClean="0">
                <a:latin typeface="+mn-ea"/>
              </a:rPr>
              <a:t>i</a:t>
            </a:r>
            <a:r>
              <a:rPr lang="en-US" dirty="0" smtClean="0">
                <a:latin typeface="+mn-ea"/>
              </a:rPr>
              <a:t> &lt; </a:t>
            </a:r>
            <a:r>
              <a:rPr lang="en-US" dirty="0" err="1" smtClean="0">
                <a:latin typeface="+mn-ea"/>
              </a:rPr>
              <a:t>cookies.length</a:t>
            </a:r>
            <a:r>
              <a:rPr lang="en-US" dirty="0" smtClean="0">
                <a:latin typeface="+mn-ea"/>
              </a:rPr>
              <a:t> ; </a:t>
            </a:r>
            <a:r>
              <a:rPr lang="en-US" dirty="0" err="1" smtClean="0">
                <a:latin typeface="+mn-ea"/>
              </a:rPr>
              <a:t>i</a:t>
            </a:r>
            <a:r>
              <a:rPr lang="en-US" dirty="0" smtClean="0">
                <a:latin typeface="+mn-ea"/>
              </a:rPr>
              <a:t>++) {</a:t>
            </a:r>
            <a:endParaRPr lang="ko-KR" altLang="en-US" dirty="0" smtClean="0">
              <a:latin typeface="+mn-ea"/>
            </a:endParaRPr>
          </a:p>
          <a:p>
            <a:r>
              <a:rPr lang="en-US" dirty="0" smtClean="0">
                <a:latin typeface="+mn-ea"/>
              </a:rPr>
              <a:t>        if (</a:t>
            </a:r>
            <a:r>
              <a:rPr lang="en-US" b="1" dirty="0" smtClean="0">
                <a:latin typeface="+mn-ea"/>
              </a:rPr>
              <a:t>cookies[</a:t>
            </a:r>
            <a:r>
              <a:rPr lang="en-US" b="1" dirty="0" err="1" smtClean="0">
                <a:latin typeface="+mn-ea"/>
              </a:rPr>
              <a:t>i</a:t>
            </a:r>
            <a:r>
              <a:rPr lang="en-US" b="1" dirty="0" smtClean="0">
                <a:latin typeface="+mn-ea"/>
              </a:rPr>
              <a:t>].</a:t>
            </a:r>
            <a:r>
              <a:rPr lang="en-US" b="1" dirty="0" err="1" smtClean="0">
                <a:latin typeface="+mn-ea"/>
              </a:rPr>
              <a:t>getName</a:t>
            </a:r>
            <a:r>
              <a:rPr lang="en-US" b="1" dirty="0" smtClean="0">
                <a:latin typeface="+mn-ea"/>
              </a:rPr>
              <a:t>().equals("name")</a:t>
            </a:r>
            <a:r>
              <a:rPr lang="en-US" dirty="0" smtClean="0">
                <a:latin typeface="+mn-ea"/>
              </a:rPr>
              <a:t>) {</a:t>
            </a:r>
            <a:endParaRPr lang="ko-KR" altLang="en-US" dirty="0" smtClean="0">
              <a:latin typeface="+mn-ea"/>
            </a:endParaRPr>
          </a:p>
          <a:p>
            <a:r>
              <a:rPr lang="en-US" dirty="0" smtClean="0">
                <a:latin typeface="+mn-ea"/>
              </a:rPr>
              <a:t>        	Cookie </a:t>
            </a:r>
            <a:r>
              <a:rPr lang="en-US" dirty="0" err="1" smtClean="0">
                <a:latin typeface="+mn-ea"/>
              </a:rPr>
              <a:t>cookie</a:t>
            </a:r>
            <a:r>
              <a:rPr lang="en-US" dirty="0" smtClean="0">
                <a:latin typeface="+mn-ea"/>
              </a:rPr>
              <a:t> = new Cookie(name, value);</a:t>
            </a:r>
            <a:endParaRPr lang="ko-KR" altLang="en-US" dirty="0" smtClean="0">
              <a:latin typeface="+mn-ea"/>
            </a:endParaRPr>
          </a:p>
          <a:p>
            <a:r>
              <a:rPr lang="en-US" dirty="0" smtClean="0">
                <a:latin typeface="+mn-ea"/>
              </a:rPr>
              <a:t>        	</a:t>
            </a:r>
            <a:r>
              <a:rPr lang="en-US" dirty="0" err="1" smtClean="0">
                <a:latin typeface="+mn-ea"/>
              </a:rPr>
              <a:t>response.addCookie</a:t>
            </a:r>
            <a:r>
              <a:rPr lang="en-US" dirty="0" smtClean="0">
                <a:latin typeface="+mn-ea"/>
              </a:rPr>
              <a:t>(cookie);</a:t>
            </a:r>
            <a:endParaRPr lang="ko-KR" altLang="en-US" dirty="0" smtClean="0">
              <a:latin typeface="+mn-ea"/>
            </a:endParaRPr>
          </a:p>
          <a:p>
            <a:r>
              <a:rPr lang="en-US" dirty="0" smtClean="0">
                <a:latin typeface="+mn-ea"/>
              </a:rPr>
              <a:t>        }</a:t>
            </a:r>
            <a:endParaRPr lang="ko-KR" altLang="en-US" dirty="0" smtClean="0">
              <a:latin typeface="+mn-ea"/>
            </a:endParaRPr>
          </a:p>
          <a:p>
            <a:r>
              <a:rPr lang="en-US" dirty="0" smtClean="0">
                <a:latin typeface="+mn-ea"/>
              </a:rPr>
              <a:t>    }</a:t>
            </a:r>
            <a:endParaRPr lang="ko-KR" altLang="en-US" dirty="0" smtClean="0">
              <a:latin typeface="+mn-ea"/>
            </a:endParaRPr>
          </a:p>
          <a:p>
            <a:r>
              <a:rPr lang="en-US" dirty="0" smtClean="0">
                <a:latin typeface="+mn-ea"/>
              </a:rPr>
              <a:t>}</a:t>
            </a:r>
            <a:endParaRPr lang="ko-KR" altLang="en-US" dirty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4581128"/>
            <a:ext cx="86525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1) </a:t>
            </a:r>
            <a:r>
              <a:rPr lang="en-US" altLang="ko-KR" dirty="0" err="1" smtClean="0"/>
              <a:t>makecookie.jsp</a:t>
            </a:r>
            <a:r>
              <a:rPr lang="ko-KR" altLang="en-US" dirty="0" smtClean="0"/>
              <a:t>를 실행하면 </a:t>
            </a:r>
            <a:r>
              <a:rPr lang="en-US" altLang="ko-KR" dirty="0" smtClean="0"/>
              <a:t>&lt;name, </a:t>
            </a:r>
            <a:r>
              <a:rPr lang="ko-KR" altLang="en-US" dirty="0" smtClean="0"/>
              <a:t>개똥이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쿠키가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생성됨</a:t>
            </a:r>
            <a:endParaRPr lang="en-US" altLang="ko-KR" dirty="0" smtClean="0"/>
          </a:p>
          <a:p>
            <a:r>
              <a:rPr lang="en-US" altLang="ko-KR" dirty="0" smtClean="0"/>
              <a:t>2) </a:t>
            </a:r>
            <a:r>
              <a:rPr lang="ko-KR" altLang="en-US" dirty="0" smtClean="0"/>
              <a:t>쿠키 목록을 </a:t>
            </a:r>
            <a:r>
              <a:rPr lang="en-US" altLang="ko-KR" dirty="0" err="1" smtClean="0"/>
              <a:t>viewCookies.jsp</a:t>
            </a:r>
            <a:r>
              <a:rPr lang="ko-KR" altLang="en-US" dirty="0" smtClean="0"/>
              <a:t>에서 확인할 수 있음</a:t>
            </a:r>
            <a:endParaRPr lang="en-US" altLang="ko-KR" dirty="0" smtClean="0"/>
          </a:p>
          <a:p>
            <a:r>
              <a:rPr lang="en-US" altLang="ko-KR" dirty="0" smtClean="0"/>
              <a:t>3) </a:t>
            </a:r>
            <a:r>
              <a:rPr lang="en-US" altLang="ko-KR" dirty="0" err="1" smtClean="0"/>
              <a:t>modifyCookie.jsp</a:t>
            </a:r>
            <a:r>
              <a:rPr lang="ko-KR" altLang="en-US" dirty="0" smtClean="0"/>
              <a:t>를 실행하면 </a:t>
            </a:r>
            <a:r>
              <a:rPr lang="en-US" altLang="ko-KR" dirty="0" smtClean="0"/>
              <a:t>name </a:t>
            </a:r>
            <a:r>
              <a:rPr lang="ko-KR" altLang="en-US" dirty="0" smtClean="0"/>
              <a:t>쿠키의 값을 변경함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nam</a:t>
            </a:r>
            <a:r>
              <a:rPr lang="en-US" altLang="ko-KR" dirty="0" smtClean="0"/>
              <a:t>, JSP</a:t>
            </a:r>
            <a:r>
              <a:rPr lang="ko-KR" altLang="en-US" dirty="0" smtClean="0"/>
              <a:t>프로그래밍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4) </a:t>
            </a:r>
            <a:r>
              <a:rPr lang="ko-KR" altLang="en-US" dirty="0" smtClean="0"/>
              <a:t>변경된 쿠키 </a:t>
            </a:r>
            <a:r>
              <a:rPr lang="ko-KR" altLang="en-US" dirty="0"/>
              <a:t>목록을 </a:t>
            </a:r>
            <a:r>
              <a:rPr lang="en-US" altLang="ko-KR" dirty="0" err="1"/>
              <a:t>viewCookies.jsp</a:t>
            </a:r>
            <a:r>
              <a:rPr lang="ko-KR" altLang="en-US" dirty="0"/>
              <a:t>에서 확인할 수 </a:t>
            </a:r>
            <a:r>
              <a:rPr lang="ko-KR" altLang="en-US" dirty="0" smtClean="0"/>
              <a:t>있음</a:t>
            </a:r>
            <a:endParaRPr lang="en-US" altLang="ko-K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이클립스 파일 선택 시 네비게이션 펼침</a:t>
            </a:r>
            <a:endParaRPr lang="ko-KR" altLang="en-US" dirty="0"/>
          </a:p>
        </p:txBody>
      </p:sp>
      <p:pic>
        <p:nvPicPr>
          <p:cNvPr id="1026" name="Picture 2" descr="https://t1.daumcdn.net/cfile/tistory/136B313B4FB311422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1412776"/>
            <a:ext cx="8318728" cy="45837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94575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쿠키 삭제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Cookie </a:t>
            </a:r>
            <a:r>
              <a:rPr lang="ko-KR" altLang="en-US" dirty="0" smtClean="0"/>
              <a:t>클래스의 </a:t>
            </a:r>
            <a:r>
              <a:rPr lang="en-US" altLang="ko-KR" dirty="0" err="1" smtClean="0"/>
              <a:t>setMaxAge</a:t>
            </a:r>
            <a:r>
              <a:rPr lang="en-US" altLang="ko-KR" dirty="0" smtClean="0"/>
              <a:t>() </a:t>
            </a:r>
            <a:r>
              <a:rPr lang="ko-KR" altLang="en-US" dirty="0" smtClean="0"/>
              <a:t>메서드를 호출할 때 인자 값을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을 주면 됨</a:t>
            </a:r>
            <a:endParaRPr lang="en-US" altLang="ko-KR" dirty="0" smtClean="0"/>
          </a:p>
          <a:p>
            <a:r>
              <a:rPr lang="en-US" altLang="ko-KR" dirty="0" err="1" smtClean="0"/>
              <a:t>Cookie.etMaxAge</a:t>
            </a:r>
            <a:r>
              <a:rPr lang="en-US" altLang="ko-KR" dirty="0" smtClean="0"/>
              <a:t>(0);</a:t>
            </a:r>
          </a:p>
          <a:p>
            <a:r>
              <a:rPr lang="en-US" altLang="ko-KR" dirty="0" smtClean="0"/>
              <a:t>Cookie </a:t>
            </a:r>
            <a:r>
              <a:rPr lang="ko-KR" altLang="en-US" dirty="0" smtClean="0"/>
              <a:t>클래스는 쿠키를 삭제하는 기능을 별도로 제공하지 않음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유효시간을</a:t>
            </a:r>
            <a:r>
              <a:rPr lang="ko-KR" altLang="en-US" dirty="0" smtClean="0"/>
              <a:t> </a:t>
            </a:r>
            <a:r>
              <a:rPr lang="en-US" altLang="ko-KR" dirty="0" smtClean="0"/>
              <a:t>0</a:t>
            </a:r>
            <a:r>
              <a:rPr lang="ko-KR" altLang="en-US" dirty="0" smtClean="0"/>
              <a:t>으로 지정해준 후 응답 헤더에 추가하면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웹 브라우저가 관련 쿠키를 삭제하게 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6122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chapter09\</a:t>
            </a:r>
            <a:r>
              <a:rPr lang="en-US" altLang="ko-KR" dirty="0" err="1"/>
              <a:t>deleteCookie.jsp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1107" y="980728"/>
            <a:ext cx="7707559" cy="51706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600" dirty="0"/>
              <a:t>&lt;%@ page </a:t>
            </a:r>
            <a:r>
              <a:rPr lang="en-US" altLang="ko-KR" sz="1600" dirty="0" err="1"/>
              <a:t>contentType</a:t>
            </a:r>
            <a:r>
              <a:rPr lang="en-US" altLang="ko-KR" sz="1600" dirty="0"/>
              <a:t> = "text/html; charset=UTF-8" %&gt;</a:t>
            </a:r>
          </a:p>
          <a:p>
            <a:r>
              <a:rPr lang="en-US" altLang="ko-KR" sz="1600" dirty="0"/>
              <a:t>&lt;%@ page import = "</a:t>
            </a:r>
            <a:r>
              <a:rPr lang="en-US" altLang="ko-KR" sz="1600" dirty="0" err="1"/>
              <a:t>java.net.URLEncoder</a:t>
            </a:r>
            <a:r>
              <a:rPr lang="en-US" altLang="ko-KR" sz="1600" dirty="0"/>
              <a:t>" %&gt;</a:t>
            </a:r>
          </a:p>
          <a:p>
            <a:r>
              <a:rPr lang="en-US" altLang="ko-KR" sz="1600" dirty="0"/>
              <a:t>&lt;%</a:t>
            </a:r>
          </a:p>
          <a:p>
            <a:r>
              <a:rPr lang="en-US" altLang="ko-KR" sz="1600" dirty="0"/>
              <a:t>	Cookie[] cookies = </a:t>
            </a:r>
            <a:r>
              <a:rPr lang="en-US" altLang="ko-KR" sz="1600" dirty="0" err="1"/>
              <a:t>request.getCookies</a:t>
            </a:r>
            <a:r>
              <a:rPr lang="en-US" altLang="ko-KR" sz="1600" dirty="0"/>
              <a:t>();</a:t>
            </a:r>
          </a:p>
          <a:p>
            <a:r>
              <a:rPr lang="en-US" altLang="ko-KR" sz="1600" dirty="0"/>
              <a:t>	if (cookies != null &amp;&amp; </a:t>
            </a:r>
            <a:r>
              <a:rPr lang="en-US" altLang="ko-KR" sz="1600" dirty="0" err="1"/>
              <a:t>cookies.length</a:t>
            </a:r>
            <a:r>
              <a:rPr lang="en-US" altLang="ko-KR" sz="1600" dirty="0"/>
              <a:t> &gt; 0) {</a:t>
            </a:r>
          </a:p>
          <a:p>
            <a:r>
              <a:rPr lang="en-US" altLang="ko-KR" sz="1600" dirty="0"/>
              <a:t>		for 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= 0 ;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&lt; </a:t>
            </a:r>
            <a:r>
              <a:rPr lang="en-US" altLang="ko-KR" sz="1600" dirty="0" err="1"/>
              <a:t>cookies.length</a:t>
            </a:r>
            <a:r>
              <a:rPr lang="en-US" altLang="ko-KR" sz="1600" dirty="0"/>
              <a:t> ;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++) {</a:t>
            </a:r>
          </a:p>
          <a:p>
            <a:r>
              <a:rPr lang="en-US" altLang="ko-KR" sz="1600" dirty="0"/>
              <a:t>			if (cookies[</a:t>
            </a:r>
            <a:r>
              <a:rPr lang="en-US" altLang="ko-KR" sz="1600" dirty="0" err="1"/>
              <a:t>i</a:t>
            </a:r>
            <a:r>
              <a:rPr lang="en-US" altLang="ko-KR" sz="1600" dirty="0"/>
              <a:t>].</a:t>
            </a:r>
            <a:r>
              <a:rPr lang="en-US" altLang="ko-KR" sz="1600" dirty="0" err="1"/>
              <a:t>getName</a:t>
            </a:r>
            <a:r>
              <a:rPr lang="en-US" altLang="ko-KR" sz="1600" dirty="0"/>
              <a:t>().equals("name")) {</a:t>
            </a:r>
          </a:p>
          <a:p>
            <a:r>
              <a:rPr lang="en-US" altLang="ko-KR" sz="1600" dirty="0"/>
              <a:t>				Cookie </a:t>
            </a:r>
            <a:r>
              <a:rPr lang="en-US" altLang="ko-KR" sz="1600" dirty="0" err="1"/>
              <a:t>cookie</a:t>
            </a:r>
            <a:r>
              <a:rPr lang="en-US" altLang="ko-KR" sz="1600" dirty="0"/>
              <a:t> = new Cookie("name", "");</a:t>
            </a:r>
          </a:p>
          <a:p>
            <a:r>
              <a:rPr lang="en-US" altLang="ko-KR" sz="1600" dirty="0"/>
              <a:t>				</a:t>
            </a:r>
            <a:r>
              <a:rPr lang="en-US" altLang="ko-KR" sz="1600" dirty="0" err="1"/>
              <a:t>cookie.setMaxAge</a:t>
            </a:r>
            <a:r>
              <a:rPr lang="en-US" altLang="ko-KR" sz="1600" dirty="0"/>
              <a:t>(0);</a:t>
            </a:r>
          </a:p>
          <a:p>
            <a:r>
              <a:rPr lang="en-US" altLang="ko-KR" sz="1600" dirty="0"/>
              <a:t>				</a:t>
            </a:r>
            <a:r>
              <a:rPr lang="en-US" altLang="ko-KR" sz="1600" dirty="0" err="1"/>
              <a:t>response.addCookie</a:t>
            </a:r>
            <a:r>
              <a:rPr lang="en-US" altLang="ko-KR" sz="1600" dirty="0"/>
              <a:t>(cookie);</a:t>
            </a:r>
          </a:p>
          <a:p>
            <a:r>
              <a:rPr lang="en-US" altLang="ko-KR" sz="1600" dirty="0"/>
              <a:t>			}</a:t>
            </a:r>
          </a:p>
          <a:p>
            <a:r>
              <a:rPr lang="en-US" altLang="ko-KR" sz="1600" dirty="0"/>
              <a:t>		}</a:t>
            </a:r>
          </a:p>
          <a:p>
            <a:r>
              <a:rPr lang="en-US" altLang="ko-KR" sz="1600" dirty="0"/>
              <a:t>	}</a:t>
            </a:r>
          </a:p>
          <a:p>
            <a:r>
              <a:rPr lang="en-US" altLang="ko-KR" sz="1600" dirty="0"/>
              <a:t>%&gt;</a:t>
            </a:r>
          </a:p>
          <a:p>
            <a:r>
              <a:rPr lang="en-US" altLang="ko-KR" sz="1600" dirty="0"/>
              <a:t>&lt;html&gt;</a:t>
            </a:r>
          </a:p>
          <a:p>
            <a:r>
              <a:rPr lang="en-US" altLang="ko-KR" sz="1600" dirty="0"/>
              <a:t>&lt;head&gt;&lt;title&gt;</a:t>
            </a:r>
            <a:r>
              <a:rPr lang="ko-KR" altLang="en-US" sz="1600" dirty="0"/>
              <a:t>쿠키 삭제</a:t>
            </a:r>
            <a:r>
              <a:rPr lang="en-US" altLang="ko-KR" sz="1600" dirty="0"/>
              <a:t>&lt;/title&gt;&lt;/head&gt;</a:t>
            </a:r>
          </a:p>
          <a:p>
            <a:r>
              <a:rPr lang="en-US" altLang="ko-KR" sz="1600" dirty="0"/>
              <a:t>&lt;body&gt;</a:t>
            </a:r>
          </a:p>
          <a:p>
            <a:r>
              <a:rPr lang="en-US" altLang="ko-KR" sz="1600" dirty="0"/>
              <a:t>name </a:t>
            </a:r>
            <a:r>
              <a:rPr lang="ko-KR" altLang="en-US" sz="1600" dirty="0"/>
              <a:t>쿠키를 삭제합니다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&lt;/body&gt;</a:t>
            </a:r>
          </a:p>
          <a:p>
            <a:r>
              <a:rPr lang="en-US" altLang="ko-KR" sz="1600" dirty="0"/>
              <a:t>&lt;/html&gt;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0038753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쿠키의 도메인과 경로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도메인 </a:t>
            </a:r>
            <a:r>
              <a:rPr lang="ko-KR" altLang="en-US" dirty="0" err="1" smtClean="0"/>
              <a:t>지정시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해당 도메인에 쿠키 전달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Cookie.setDomain</a:t>
            </a:r>
            <a:r>
              <a:rPr lang="en-US" altLang="ko-KR" dirty="0" smtClean="0"/>
              <a:t>()</a:t>
            </a:r>
            <a:r>
              <a:rPr lang="ko-KR" altLang="en-US" dirty="0" smtClean="0"/>
              <a:t>으로 쿠키 설정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도메인 형식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.</a:t>
            </a:r>
            <a:r>
              <a:rPr lang="en-US" altLang="ko-KR" dirty="0" err="1" smtClean="0"/>
              <a:t>madvirus.net</a:t>
            </a:r>
            <a:r>
              <a:rPr lang="en-US" altLang="ko-KR" dirty="0" smtClean="0"/>
              <a:t> - </a:t>
            </a:r>
            <a:r>
              <a:rPr lang="ko-KR" altLang="en-US" dirty="0" smtClean="0"/>
              <a:t>점으로 시작하는 경우 관련 도메인에 모두 쿠키를 전송한다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www.madvirus.net - </a:t>
            </a:r>
            <a:r>
              <a:rPr lang="ko-KR" altLang="en-US" dirty="0" smtClean="0"/>
              <a:t>특정 도메인에 대해서만 쿠키를 전송한다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웹 브라우저는 도메인이 벗어난 쿠키는 저장하지 않음</a:t>
            </a:r>
            <a:endParaRPr lang="en-US" altLang="ko-KR" dirty="0" smtClean="0"/>
          </a:p>
          <a:p>
            <a:r>
              <a:rPr lang="ko-KR" altLang="en-US" dirty="0" smtClean="0"/>
              <a:t>쿠키 도메인에 따라 쿠키가 전달</a:t>
            </a:r>
            <a:endParaRPr lang="ko-KR" altLang="en-US" dirty="0"/>
          </a:p>
        </p:txBody>
      </p:sp>
      <p:pic>
        <p:nvPicPr>
          <p:cNvPr id="19459" name="Picture 3" descr="fig09-0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4076721"/>
            <a:ext cx="4143375" cy="2352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072066" y="4071942"/>
            <a:ext cx="371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+mn-ea"/>
              </a:rPr>
              <a:t>only </a:t>
            </a:r>
            <a:r>
              <a:rPr lang="ko-KR" altLang="en-US" sz="1400" dirty="0" smtClean="0">
                <a:latin typeface="+mn-ea"/>
              </a:rPr>
              <a:t>쿠키를 </a:t>
            </a:r>
            <a:r>
              <a:rPr lang="en-US" altLang="ko-KR" sz="1400" dirty="0" smtClean="0">
                <a:latin typeface="+mn-ea"/>
              </a:rPr>
              <a:t>javacan.madvirus.net </a:t>
            </a:r>
            <a:r>
              <a:rPr lang="ko-KR" altLang="en-US" sz="1400" dirty="0" smtClean="0">
                <a:latin typeface="+mn-ea"/>
              </a:rPr>
              <a:t>서버에서 </a:t>
            </a:r>
            <a:endParaRPr lang="en-US" altLang="ko-KR" sz="1400" dirty="0" smtClean="0">
              <a:latin typeface="+mn-ea"/>
            </a:endParaRPr>
          </a:p>
          <a:p>
            <a:r>
              <a:rPr lang="ko-KR" altLang="en-US" sz="1400" dirty="0" smtClean="0">
                <a:latin typeface="+mn-ea"/>
              </a:rPr>
              <a:t>생성했다고 한 경우</a:t>
            </a:r>
            <a:endParaRPr lang="ko-KR" altLang="en-US" sz="1400" dirty="0">
              <a:latin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쿠키의 경로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유효 시간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경로 </a:t>
            </a:r>
            <a:r>
              <a:rPr lang="ko-KR" altLang="en-US" dirty="0" err="1" smtClean="0"/>
              <a:t>설정시</a:t>
            </a:r>
            <a:r>
              <a:rPr lang="ko-KR" altLang="en-US" dirty="0" smtClean="0"/>
              <a:t> 해당 경로를 기준으로 쿠키 전달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경로 미 </a:t>
            </a:r>
            <a:r>
              <a:rPr lang="ko-KR" altLang="en-US" dirty="0" err="1" smtClean="0"/>
              <a:t>설정시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요청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의 경로에 대해서만 쿠키 전달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경로 </a:t>
            </a:r>
            <a:r>
              <a:rPr lang="ko-KR" altLang="en-US" dirty="0" err="1" smtClean="0"/>
              <a:t>설정시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설정한 경로 및 그 하위 경로에 대해서 쿠키 전달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Cookie.setPath</a:t>
            </a:r>
            <a:r>
              <a:rPr lang="en-US" altLang="ko-KR" dirty="0" smtClean="0"/>
              <a:t>()</a:t>
            </a:r>
            <a:r>
              <a:rPr lang="ko-KR" altLang="en-US" dirty="0" smtClean="0"/>
              <a:t>로 경로 설정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유효 시간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유효 시간 미 </a:t>
            </a:r>
            <a:r>
              <a:rPr lang="ko-KR" altLang="en-US" dirty="0" err="1" smtClean="0"/>
              <a:t>지정시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웹 브라우저 닫을 때 쿠키도 함께 삭제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Cookie.setMaxAge</a:t>
            </a:r>
            <a:r>
              <a:rPr lang="en-US" altLang="ko-KR" dirty="0" smtClean="0"/>
              <a:t>()</a:t>
            </a:r>
            <a:r>
              <a:rPr lang="ko-KR" altLang="en-US" dirty="0" smtClean="0"/>
              <a:t>로 쿠키 유효 시간 설정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유효 시간이 지나지 않을 경우 웹 브라우저를 닫더라도 쿠키가 삭제되지 않고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이후 웹 브라우저를 열었을 때 해당 쿠키 전송됨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유효 시간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초 단위로 설정</a:t>
            </a:r>
            <a:endParaRPr lang="ko-KR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chapter09\</a:t>
            </a:r>
            <a:r>
              <a:rPr lang="en-US" altLang="ko-KR" dirty="0" err="1"/>
              <a:t>makeCookieWithMaxAge.jsp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980728"/>
            <a:ext cx="6715300" cy="397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&lt;%@ page </a:t>
            </a:r>
            <a:r>
              <a:rPr lang="en-US" altLang="ko-KR" dirty="0" err="1"/>
              <a:t>contentType</a:t>
            </a:r>
            <a:r>
              <a:rPr lang="en-US" altLang="ko-KR" dirty="0"/>
              <a:t> = "text/html; charset=UTF-8" %&gt;</a:t>
            </a:r>
          </a:p>
          <a:p>
            <a:r>
              <a:rPr lang="en-US" altLang="ko-KR" dirty="0"/>
              <a:t>&lt;%</a:t>
            </a:r>
          </a:p>
          <a:p>
            <a:r>
              <a:rPr lang="en-US" altLang="ko-KR" dirty="0"/>
              <a:t>	Cookie </a:t>
            </a:r>
            <a:r>
              <a:rPr lang="en-US" altLang="ko-KR" dirty="0" err="1"/>
              <a:t>cookie</a:t>
            </a:r>
            <a:r>
              <a:rPr lang="en-US" altLang="ko-KR" dirty="0"/>
              <a:t> = new Cookie("</a:t>
            </a:r>
            <a:r>
              <a:rPr lang="en-US" altLang="ko-KR" dirty="0" err="1"/>
              <a:t>oneh</a:t>
            </a:r>
            <a:r>
              <a:rPr lang="en-US" altLang="ko-KR" dirty="0"/>
              <a:t>", "1time");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cookie.setMaxAge</a:t>
            </a:r>
            <a:r>
              <a:rPr lang="en-US" altLang="ko-KR" dirty="0"/>
              <a:t>(60 * 60); // 60</a:t>
            </a:r>
            <a:r>
              <a:rPr lang="ko-KR" altLang="en-US" dirty="0"/>
              <a:t>초</a:t>
            </a:r>
            <a:r>
              <a:rPr lang="en-US" altLang="ko-KR" dirty="0"/>
              <a:t>(1</a:t>
            </a:r>
            <a:r>
              <a:rPr lang="ko-KR" altLang="en-US" dirty="0"/>
              <a:t>분</a:t>
            </a:r>
            <a:r>
              <a:rPr lang="en-US" altLang="ko-KR" dirty="0"/>
              <a:t>) * 60 = 1</a:t>
            </a:r>
            <a:r>
              <a:rPr lang="ko-KR" altLang="en-US" dirty="0"/>
              <a:t>시간</a:t>
            </a:r>
          </a:p>
          <a:p>
            <a:r>
              <a:rPr lang="ko-KR" altLang="en-US" dirty="0"/>
              <a:t>	</a:t>
            </a:r>
            <a:r>
              <a:rPr lang="en-US" altLang="ko-KR" dirty="0" err="1"/>
              <a:t>response.addCookie</a:t>
            </a:r>
            <a:r>
              <a:rPr lang="en-US" altLang="ko-KR" dirty="0"/>
              <a:t>(cookie);</a:t>
            </a:r>
          </a:p>
          <a:p>
            <a:r>
              <a:rPr lang="en-US" altLang="ko-KR" dirty="0"/>
              <a:t>%&gt;</a:t>
            </a:r>
          </a:p>
          <a:p>
            <a:r>
              <a:rPr lang="en-US" altLang="ko-KR" dirty="0"/>
              <a:t>&lt;html&gt;</a:t>
            </a:r>
          </a:p>
          <a:p>
            <a:r>
              <a:rPr lang="en-US" altLang="ko-KR" dirty="0"/>
              <a:t>&lt;head&gt;&lt;title&gt;</a:t>
            </a:r>
            <a:r>
              <a:rPr lang="ko-KR" altLang="en-US" dirty="0"/>
              <a:t>쿠키유효시간설정</a:t>
            </a:r>
            <a:r>
              <a:rPr lang="en-US" altLang="ko-KR" dirty="0"/>
              <a:t>&lt;/title&gt;&lt;/head&gt;</a:t>
            </a:r>
          </a:p>
          <a:p>
            <a:r>
              <a:rPr lang="en-US" altLang="ko-KR" dirty="0"/>
              <a:t>&lt;body&gt;</a:t>
            </a:r>
          </a:p>
          <a:p>
            <a:endParaRPr lang="en-US" altLang="ko-KR" dirty="0"/>
          </a:p>
          <a:p>
            <a:r>
              <a:rPr lang="ko-KR" altLang="en-US" dirty="0" err="1"/>
              <a:t>유효시간이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시간인 </a:t>
            </a:r>
            <a:r>
              <a:rPr lang="en-US" altLang="ko-KR" dirty="0" err="1"/>
              <a:t>oneh</a:t>
            </a:r>
            <a:r>
              <a:rPr lang="en-US" altLang="ko-KR" dirty="0"/>
              <a:t> </a:t>
            </a:r>
            <a:r>
              <a:rPr lang="ko-KR" altLang="en-US" dirty="0"/>
              <a:t>쿠키 생성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&lt;/body&gt;</a:t>
            </a:r>
          </a:p>
          <a:p>
            <a:r>
              <a:rPr lang="en-US" altLang="ko-KR" dirty="0"/>
              <a:t>&lt;/html&gt;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888" y="4149080"/>
            <a:ext cx="4772025" cy="14001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sp>
        <p:nvSpPr>
          <p:cNvPr id="6" name="TextBox 5"/>
          <p:cNvSpPr txBox="1"/>
          <p:nvPr/>
        </p:nvSpPr>
        <p:spPr>
          <a:xfrm>
            <a:off x="395536" y="5877272"/>
            <a:ext cx="8499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웹</a:t>
            </a:r>
            <a:r>
              <a:rPr lang="en-US" altLang="ko-KR" dirty="0" smtClean="0"/>
              <a:t> </a:t>
            </a:r>
            <a:r>
              <a:rPr lang="ko-KR" altLang="en-US" dirty="0" smtClean="0"/>
              <a:t>브라우저를 모두 종료한 후 </a:t>
            </a:r>
            <a:r>
              <a:rPr lang="en-US" altLang="ko-KR" dirty="0" smtClean="0"/>
              <a:t>1</a:t>
            </a:r>
            <a:r>
              <a:rPr lang="ko-KR" altLang="en-US" dirty="0" smtClean="0"/>
              <a:t>시간 이내에 </a:t>
            </a:r>
            <a:r>
              <a:rPr lang="en-US" altLang="ko-KR" dirty="0" err="1" smtClean="0"/>
              <a:t>viewCookies.jsp</a:t>
            </a:r>
            <a:r>
              <a:rPr lang="ko-KR" altLang="en-US" dirty="0" smtClean="0"/>
              <a:t>를 실행해서 쿠키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err="1" smtClean="0"/>
              <a:t>목목을</a:t>
            </a:r>
            <a:r>
              <a:rPr lang="ko-KR" altLang="en-US" dirty="0" smtClean="0"/>
              <a:t> 보면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쿠키가 삭제되지 않고 웹 서버에 전송되는 것을 확인할 수 있음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92336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src</a:t>
            </a:r>
            <a:r>
              <a:rPr lang="en-US" altLang="ko-KR" dirty="0"/>
              <a:t>\</a:t>
            </a:r>
            <a:r>
              <a:rPr lang="en-US" altLang="ko-KR" dirty="0" err="1"/>
              <a:t>util</a:t>
            </a:r>
            <a:r>
              <a:rPr lang="en-US" altLang="ko-KR" dirty="0"/>
              <a:t>\Cookies.java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9904" y="882938"/>
            <a:ext cx="8351966" cy="5262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/>
              <a:t>package </a:t>
            </a:r>
            <a:r>
              <a:rPr lang="en-US" altLang="ko-KR" sz="1200" dirty="0" err="1"/>
              <a:t>util</a:t>
            </a:r>
            <a:r>
              <a:rPr lang="en-US" altLang="ko-KR" sz="1200" dirty="0"/>
              <a:t>;</a:t>
            </a:r>
          </a:p>
          <a:p>
            <a:endParaRPr lang="en-US" altLang="ko-KR" sz="1200" dirty="0"/>
          </a:p>
          <a:p>
            <a:r>
              <a:rPr lang="en-US" altLang="ko-KR" sz="1200" dirty="0"/>
              <a:t>import </a:t>
            </a:r>
            <a:r>
              <a:rPr lang="en-US" altLang="ko-KR" sz="1200" dirty="0" err="1"/>
              <a:t>java.io.IOException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import </a:t>
            </a:r>
            <a:r>
              <a:rPr lang="en-US" altLang="ko-KR" sz="1200" dirty="0" err="1"/>
              <a:t>java.net.URLDecoder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import </a:t>
            </a:r>
            <a:r>
              <a:rPr lang="en-US" altLang="ko-KR" sz="1200" dirty="0" err="1"/>
              <a:t>java.net.URLEncoder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import </a:t>
            </a:r>
            <a:r>
              <a:rPr lang="en-US" altLang="ko-KR" sz="1200" dirty="0" err="1"/>
              <a:t>java.util.Map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import </a:t>
            </a:r>
            <a:r>
              <a:rPr lang="en-US" altLang="ko-KR" sz="1200" dirty="0" err="1"/>
              <a:t>javax.servlet.http.Cookie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import </a:t>
            </a:r>
            <a:r>
              <a:rPr lang="en-US" altLang="ko-KR" sz="1200" dirty="0" err="1"/>
              <a:t>javax.servlet.http.HttpServletRequest</a:t>
            </a:r>
            <a:r>
              <a:rPr lang="en-US" altLang="ko-KR" sz="1200" dirty="0"/>
              <a:t>;</a:t>
            </a:r>
          </a:p>
          <a:p>
            <a:endParaRPr lang="en-US" altLang="ko-KR" sz="1200" dirty="0"/>
          </a:p>
          <a:p>
            <a:r>
              <a:rPr lang="en-US" altLang="ko-KR" sz="1200" dirty="0"/>
              <a:t>public class Cookies {</a:t>
            </a:r>
          </a:p>
          <a:p>
            <a:r>
              <a:rPr lang="en-US" altLang="ko-KR" sz="1200" dirty="0"/>
              <a:t>	//</a:t>
            </a:r>
            <a:r>
              <a:rPr lang="ko-KR" altLang="en-US" sz="1200" dirty="0"/>
              <a:t>쿠키를 </a:t>
            </a:r>
            <a:r>
              <a:rPr lang="en-US" altLang="ko-KR" sz="1200" dirty="0"/>
              <a:t>&lt;</a:t>
            </a:r>
            <a:r>
              <a:rPr lang="ko-KR" altLang="en-US" sz="1200" dirty="0" err="1"/>
              <a:t>쿠키이름</a:t>
            </a:r>
            <a:r>
              <a:rPr lang="en-US" altLang="ko-KR" sz="1200" dirty="0"/>
              <a:t>, Cookie</a:t>
            </a:r>
            <a:r>
              <a:rPr lang="ko-KR" altLang="en-US" sz="1200" dirty="0"/>
              <a:t>객체</a:t>
            </a:r>
            <a:r>
              <a:rPr lang="en-US" altLang="ko-KR" sz="1200" dirty="0"/>
              <a:t>&gt; </a:t>
            </a:r>
            <a:r>
              <a:rPr lang="ko-KR" altLang="en-US" sz="1200" dirty="0"/>
              <a:t>쌍 형태로 저장하는 </a:t>
            </a:r>
            <a:r>
              <a:rPr lang="ko-KR" altLang="en-US" sz="1200" dirty="0" err="1"/>
              <a:t>맵을</a:t>
            </a:r>
            <a:r>
              <a:rPr lang="ko-KR" altLang="en-US" sz="1200" dirty="0"/>
              <a:t> 생성</a:t>
            </a:r>
          </a:p>
          <a:p>
            <a:r>
              <a:rPr lang="ko-KR" altLang="en-US" sz="1200" dirty="0"/>
              <a:t>	</a:t>
            </a:r>
            <a:r>
              <a:rPr lang="en-US" altLang="ko-KR" sz="1200" dirty="0"/>
              <a:t>private Map&lt;String, Cookie&gt; </a:t>
            </a:r>
            <a:r>
              <a:rPr lang="en-US" altLang="ko-KR" sz="1200" dirty="0" err="1"/>
              <a:t>cookieMap</a:t>
            </a:r>
            <a:r>
              <a:rPr lang="en-US" altLang="ko-KR" sz="1200" dirty="0"/>
              <a:t> = new </a:t>
            </a:r>
            <a:r>
              <a:rPr lang="en-US" altLang="ko-KR" sz="1200" dirty="0" err="1"/>
              <a:t>java.util.HashMap</a:t>
            </a:r>
            <a:r>
              <a:rPr lang="en-US" altLang="ko-KR" sz="1200" dirty="0"/>
              <a:t>&lt;String, Cookie&gt;();</a:t>
            </a:r>
          </a:p>
          <a:p>
            <a:r>
              <a:rPr lang="en-US" altLang="ko-KR" sz="1200" dirty="0"/>
              <a:t>	</a:t>
            </a:r>
          </a:p>
          <a:p>
            <a:r>
              <a:rPr lang="en-US" altLang="ko-KR" sz="1200" dirty="0"/>
              <a:t>	//Cookies </a:t>
            </a:r>
            <a:r>
              <a:rPr lang="ko-KR" altLang="en-US" sz="1200" dirty="0"/>
              <a:t>클래스의 </a:t>
            </a:r>
            <a:r>
              <a:rPr lang="ko-KR" altLang="en-US" sz="1200" dirty="0" err="1"/>
              <a:t>생성자</a:t>
            </a:r>
            <a:r>
              <a:rPr lang="en-US" altLang="ko-KR" sz="1200" dirty="0"/>
              <a:t>. </a:t>
            </a:r>
            <a:r>
              <a:rPr lang="ko-KR" altLang="en-US" sz="1200" dirty="0" err="1"/>
              <a:t>파라미터로</a:t>
            </a:r>
            <a:r>
              <a:rPr lang="ko-KR" altLang="en-US" sz="1200" dirty="0"/>
              <a:t> 전달받은 </a:t>
            </a:r>
            <a:r>
              <a:rPr lang="en-US" altLang="ko-KR" sz="1200" dirty="0"/>
              <a:t>request</a:t>
            </a:r>
            <a:r>
              <a:rPr lang="ko-KR" altLang="en-US" sz="1200" dirty="0"/>
              <a:t>로부터 </a:t>
            </a:r>
            <a:r>
              <a:rPr lang="en-US" altLang="ko-KR" sz="1200" dirty="0"/>
              <a:t>Cookie </a:t>
            </a:r>
            <a:r>
              <a:rPr lang="ko-KR" altLang="en-US" sz="1200" dirty="0"/>
              <a:t>배열을 읽어와</a:t>
            </a:r>
            <a:r>
              <a:rPr lang="en-US" altLang="ko-KR" sz="1200" dirty="0"/>
              <a:t>, </a:t>
            </a:r>
          </a:p>
          <a:p>
            <a:r>
              <a:rPr lang="en-US" altLang="ko-KR" sz="1200" dirty="0"/>
              <a:t>	//</a:t>
            </a:r>
            <a:r>
              <a:rPr lang="ko-KR" altLang="en-US" sz="1200" dirty="0"/>
              <a:t>각각의 </a:t>
            </a:r>
            <a:r>
              <a:rPr lang="en-US" altLang="ko-KR" sz="1200" dirty="0"/>
              <a:t>Cookie </a:t>
            </a:r>
            <a:r>
              <a:rPr lang="ko-KR" altLang="en-US" sz="1200" dirty="0"/>
              <a:t>객체를 </a:t>
            </a:r>
            <a:r>
              <a:rPr lang="en-US" altLang="ko-KR" sz="1200" dirty="0" err="1"/>
              <a:t>cookieMap</a:t>
            </a:r>
            <a:r>
              <a:rPr lang="ko-KR" altLang="en-US" sz="1200" dirty="0"/>
              <a:t>에 저장</a:t>
            </a:r>
          </a:p>
          <a:p>
            <a:r>
              <a:rPr lang="ko-KR" altLang="en-US" sz="1200" dirty="0"/>
              <a:t>	</a:t>
            </a:r>
            <a:r>
              <a:rPr lang="en-US" altLang="ko-KR" sz="1200" dirty="0"/>
              <a:t>public Cookies(</a:t>
            </a:r>
            <a:r>
              <a:rPr lang="en-US" altLang="ko-KR" sz="1200" dirty="0" err="1"/>
              <a:t>HttpServletRequest</a:t>
            </a:r>
            <a:r>
              <a:rPr lang="en-US" altLang="ko-KR" sz="1200" dirty="0"/>
              <a:t> request) {</a:t>
            </a:r>
          </a:p>
          <a:p>
            <a:r>
              <a:rPr lang="en-US" altLang="ko-KR" sz="1200" dirty="0"/>
              <a:t>		Cookie[] cookies = </a:t>
            </a:r>
            <a:r>
              <a:rPr lang="en-US" altLang="ko-KR" sz="1200" dirty="0" err="1"/>
              <a:t>request.getCookies</a:t>
            </a:r>
            <a:r>
              <a:rPr lang="en-US" altLang="ko-KR" sz="1200" dirty="0"/>
              <a:t>();</a:t>
            </a:r>
          </a:p>
          <a:p>
            <a:r>
              <a:rPr lang="en-US" altLang="ko-KR" sz="1200" dirty="0"/>
              <a:t>		if(cookies != null) {</a:t>
            </a:r>
          </a:p>
          <a:p>
            <a:r>
              <a:rPr lang="en-US" altLang="ko-KR" sz="1200" dirty="0"/>
              <a:t>			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=0;i&lt;</a:t>
            </a:r>
            <a:r>
              <a:rPr lang="en-US" altLang="ko-KR" sz="1200" dirty="0" err="1"/>
              <a:t>cookies.length;i</a:t>
            </a:r>
            <a:r>
              <a:rPr lang="en-US" altLang="ko-KR" sz="1200" dirty="0"/>
              <a:t>++) {</a:t>
            </a:r>
          </a:p>
          <a:p>
            <a:r>
              <a:rPr lang="en-US" altLang="ko-KR" sz="1200" dirty="0"/>
              <a:t>				</a:t>
            </a:r>
            <a:r>
              <a:rPr lang="en-US" altLang="ko-KR" sz="1200" dirty="0" err="1"/>
              <a:t>cookieMap.put</a:t>
            </a:r>
            <a:r>
              <a:rPr lang="en-US" altLang="ko-KR" sz="1200" dirty="0"/>
              <a:t>(cookies[</a:t>
            </a:r>
            <a:r>
              <a:rPr lang="en-US" altLang="ko-KR" sz="1200" dirty="0" err="1"/>
              <a:t>i</a:t>
            </a:r>
            <a:r>
              <a:rPr lang="en-US" altLang="ko-KR" sz="1200" dirty="0"/>
              <a:t>].</a:t>
            </a:r>
            <a:r>
              <a:rPr lang="en-US" altLang="ko-KR" sz="1200" dirty="0" err="1"/>
              <a:t>getName</a:t>
            </a:r>
            <a:r>
              <a:rPr lang="en-US" altLang="ko-KR" sz="1200" dirty="0"/>
              <a:t>(), cookies[</a:t>
            </a:r>
            <a:r>
              <a:rPr lang="en-US" altLang="ko-KR" sz="1200" dirty="0" err="1"/>
              <a:t>i</a:t>
            </a:r>
            <a:r>
              <a:rPr lang="en-US" altLang="ko-KR" sz="1200" dirty="0"/>
              <a:t>]);</a:t>
            </a:r>
          </a:p>
          <a:p>
            <a:r>
              <a:rPr lang="en-US" altLang="ko-KR" sz="1200" dirty="0"/>
              <a:t>			}</a:t>
            </a:r>
          </a:p>
          <a:p>
            <a:r>
              <a:rPr lang="en-US" altLang="ko-KR" sz="1200" dirty="0"/>
              <a:t>		}</a:t>
            </a:r>
          </a:p>
          <a:p>
            <a:r>
              <a:rPr lang="en-US" altLang="ko-KR" sz="1200" dirty="0"/>
              <a:t>	}</a:t>
            </a:r>
          </a:p>
          <a:p>
            <a:r>
              <a:rPr lang="en-US" altLang="ko-KR" sz="1200" dirty="0"/>
              <a:t>	</a:t>
            </a:r>
          </a:p>
          <a:p>
            <a:r>
              <a:rPr lang="en-US" altLang="ko-KR" sz="1200" dirty="0"/>
              <a:t>	//</a:t>
            </a:r>
            <a:r>
              <a:rPr lang="en-US" altLang="ko-KR" sz="1200" dirty="0" err="1"/>
              <a:t>cookieMap</a:t>
            </a:r>
            <a:r>
              <a:rPr lang="ko-KR" altLang="en-US" sz="1200" dirty="0"/>
              <a:t>에서 지정한 이름의 </a:t>
            </a:r>
            <a:r>
              <a:rPr lang="en-US" altLang="ko-KR" sz="1200" dirty="0"/>
              <a:t>Cookie </a:t>
            </a:r>
            <a:r>
              <a:rPr lang="ko-KR" altLang="en-US" sz="1200" dirty="0"/>
              <a:t>객체를 구함</a:t>
            </a:r>
            <a:r>
              <a:rPr lang="en-US" altLang="ko-KR" sz="1200" dirty="0"/>
              <a:t>. </a:t>
            </a:r>
            <a:r>
              <a:rPr lang="ko-KR" altLang="en-US" sz="1200" dirty="0"/>
              <a:t>지정한 이름의 쿠키가 존재하지 않으면 </a:t>
            </a:r>
            <a:r>
              <a:rPr lang="en-US" altLang="ko-KR" sz="1200" dirty="0"/>
              <a:t>null</a:t>
            </a:r>
            <a:r>
              <a:rPr lang="ko-KR" altLang="en-US" sz="1200" dirty="0"/>
              <a:t>을 리턴</a:t>
            </a:r>
          </a:p>
          <a:p>
            <a:r>
              <a:rPr lang="ko-KR" altLang="en-US" sz="1200" dirty="0"/>
              <a:t>	</a:t>
            </a:r>
            <a:r>
              <a:rPr lang="en-US" altLang="ko-KR" sz="1200" dirty="0"/>
              <a:t>public Cookie </a:t>
            </a:r>
            <a:r>
              <a:rPr lang="en-US" altLang="ko-KR" sz="1200" dirty="0" err="1"/>
              <a:t>getCookie</a:t>
            </a:r>
            <a:r>
              <a:rPr lang="en-US" altLang="ko-KR" sz="1200" dirty="0"/>
              <a:t>(String name) {</a:t>
            </a:r>
          </a:p>
          <a:p>
            <a:r>
              <a:rPr lang="en-US" altLang="ko-KR" sz="1200" dirty="0"/>
              <a:t>		return </a:t>
            </a:r>
            <a:r>
              <a:rPr lang="en-US" altLang="ko-KR" sz="1200" dirty="0" err="1"/>
              <a:t>cookieMap.get</a:t>
            </a:r>
            <a:r>
              <a:rPr lang="en-US" altLang="ko-KR" sz="1200" dirty="0"/>
              <a:t>(name);</a:t>
            </a:r>
          </a:p>
          <a:p>
            <a:r>
              <a:rPr lang="en-US" altLang="ko-KR" sz="1200" dirty="0"/>
              <a:t>	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7490907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326005"/>
            <a:ext cx="8896987" cy="65248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endParaRPr lang="ko-KR" altLang="en-US" sz="1100" dirty="0"/>
          </a:p>
          <a:p>
            <a:r>
              <a:rPr lang="ko-KR" altLang="en-US" sz="1100" dirty="0"/>
              <a:t>	</a:t>
            </a:r>
            <a:r>
              <a:rPr lang="en-US" altLang="ko-KR" sz="1100" dirty="0"/>
              <a:t>//</a:t>
            </a:r>
            <a:r>
              <a:rPr lang="ko-KR" altLang="en-US" sz="1100" dirty="0"/>
              <a:t>도메인을 설정하지 않은 </a:t>
            </a:r>
            <a:r>
              <a:rPr lang="en-US" altLang="ko-KR" sz="1100" dirty="0"/>
              <a:t>only </a:t>
            </a:r>
            <a:r>
              <a:rPr lang="ko-KR" altLang="en-US" sz="1100" dirty="0"/>
              <a:t>쿠키를 추가</a:t>
            </a:r>
          </a:p>
          <a:p>
            <a:r>
              <a:rPr lang="ko-KR" altLang="en-US" sz="1100" dirty="0"/>
              <a:t>	</a:t>
            </a:r>
            <a:r>
              <a:rPr lang="en-US" altLang="ko-KR" sz="1100" dirty="0"/>
              <a:t>public String </a:t>
            </a:r>
            <a:r>
              <a:rPr lang="en-US" altLang="ko-KR" sz="1100" dirty="0" err="1"/>
              <a:t>getValue</a:t>
            </a:r>
            <a:r>
              <a:rPr lang="en-US" altLang="ko-KR" sz="1100" dirty="0"/>
              <a:t>(String name) throws </a:t>
            </a:r>
            <a:r>
              <a:rPr lang="en-US" altLang="ko-KR" sz="1100" dirty="0" err="1"/>
              <a:t>IOException</a:t>
            </a:r>
            <a:r>
              <a:rPr lang="en-US" altLang="ko-KR" sz="1100" dirty="0"/>
              <a:t>{</a:t>
            </a:r>
          </a:p>
          <a:p>
            <a:r>
              <a:rPr lang="en-US" altLang="ko-KR" sz="1100" dirty="0"/>
              <a:t>		Cookie </a:t>
            </a:r>
            <a:r>
              <a:rPr lang="en-US" altLang="ko-KR" sz="1100" dirty="0" err="1"/>
              <a:t>cookie</a:t>
            </a:r>
            <a:r>
              <a:rPr lang="en-US" altLang="ko-KR" sz="1100" dirty="0"/>
              <a:t> = </a:t>
            </a:r>
            <a:r>
              <a:rPr lang="en-US" altLang="ko-KR" sz="1100" dirty="0" err="1"/>
              <a:t>cookieMap.get</a:t>
            </a:r>
            <a:r>
              <a:rPr lang="en-US" altLang="ko-KR" sz="1100" dirty="0"/>
              <a:t>(name);</a:t>
            </a:r>
          </a:p>
          <a:p>
            <a:r>
              <a:rPr lang="en-US" altLang="ko-KR" sz="1100" dirty="0"/>
              <a:t>		if(cookie==null) {</a:t>
            </a:r>
          </a:p>
          <a:p>
            <a:r>
              <a:rPr lang="en-US" altLang="ko-KR" sz="1100" dirty="0"/>
              <a:t>			return null;</a:t>
            </a:r>
          </a:p>
          <a:p>
            <a:r>
              <a:rPr lang="en-US" altLang="ko-KR" sz="1100" dirty="0"/>
              <a:t>		}</a:t>
            </a:r>
          </a:p>
          <a:p>
            <a:r>
              <a:rPr lang="en-US" altLang="ko-KR" sz="1100" dirty="0"/>
              <a:t>		return </a:t>
            </a:r>
            <a:r>
              <a:rPr lang="en-US" altLang="ko-KR" sz="1100" dirty="0" err="1"/>
              <a:t>URLDecoder.decode</a:t>
            </a:r>
            <a:r>
              <a:rPr lang="en-US" altLang="ko-KR" sz="1100" dirty="0"/>
              <a:t>(</a:t>
            </a:r>
            <a:r>
              <a:rPr lang="en-US" altLang="ko-KR" sz="1100" dirty="0" err="1"/>
              <a:t>cookie.getValue</a:t>
            </a:r>
            <a:r>
              <a:rPr lang="en-US" altLang="ko-KR" sz="1100" dirty="0"/>
              <a:t>(), "UTF-8");</a:t>
            </a:r>
          </a:p>
          <a:p>
            <a:r>
              <a:rPr lang="en-US" altLang="ko-KR" sz="1100" dirty="0"/>
              <a:t>	}</a:t>
            </a:r>
          </a:p>
          <a:p>
            <a:r>
              <a:rPr lang="en-US" altLang="ko-KR" sz="1100" dirty="0"/>
              <a:t>	</a:t>
            </a:r>
          </a:p>
          <a:p>
            <a:r>
              <a:rPr lang="en-US" altLang="ko-KR" sz="1100" dirty="0"/>
              <a:t>	//</a:t>
            </a:r>
            <a:r>
              <a:rPr lang="ko-KR" altLang="en-US" sz="1100" dirty="0"/>
              <a:t>지정한 이름의 </a:t>
            </a:r>
            <a:r>
              <a:rPr lang="en-US" altLang="ko-KR" sz="1100" dirty="0"/>
              <a:t>Cookie</a:t>
            </a:r>
            <a:r>
              <a:rPr lang="ko-KR" altLang="en-US" sz="1100" dirty="0"/>
              <a:t>가 존재하는 경우 </a:t>
            </a:r>
            <a:r>
              <a:rPr lang="en-US" altLang="ko-KR" sz="1100" dirty="0"/>
              <a:t>true, </a:t>
            </a:r>
            <a:r>
              <a:rPr lang="ko-KR" altLang="en-US" sz="1100" dirty="0"/>
              <a:t>그렇지 않은 경우 </a:t>
            </a:r>
            <a:r>
              <a:rPr lang="en-US" altLang="ko-KR" sz="1100" dirty="0"/>
              <a:t>false</a:t>
            </a:r>
            <a:r>
              <a:rPr lang="ko-KR" altLang="en-US" sz="1100" dirty="0"/>
              <a:t>를 리턴</a:t>
            </a:r>
          </a:p>
          <a:p>
            <a:r>
              <a:rPr lang="ko-KR" altLang="en-US" sz="1100" dirty="0"/>
              <a:t>	</a:t>
            </a:r>
            <a:r>
              <a:rPr lang="en-US" altLang="ko-KR" sz="1100" dirty="0"/>
              <a:t>public </a:t>
            </a:r>
            <a:r>
              <a:rPr lang="en-US" altLang="ko-KR" sz="1100" dirty="0" err="1"/>
              <a:t>boolean</a:t>
            </a:r>
            <a:r>
              <a:rPr lang="en-US" altLang="ko-KR" sz="1100" dirty="0"/>
              <a:t> exists(String name) {</a:t>
            </a:r>
          </a:p>
          <a:p>
            <a:r>
              <a:rPr lang="en-US" altLang="ko-KR" sz="1100" dirty="0"/>
              <a:t>		return </a:t>
            </a:r>
            <a:r>
              <a:rPr lang="en-US" altLang="ko-KR" sz="1100" dirty="0" err="1"/>
              <a:t>cookieMap.get</a:t>
            </a:r>
            <a:r>
              <a:rPr lang="en-US" altLang="ko-KR" sz="1100" dirty="0"/>
              <a:t>(name)!=null;</a:t>
            </a:r>
          </a:p>
          <a:p>
            <a:r>
              <a:rPr lang="en-US" altLang="ko-KR" sz="1100" dirty="0"/>
              <a:t>	}</a:t>
            </a:r>
          </a:p>
          <a:p>
            <a:r>
              <a:rPr lang="en-US" altLang="ko-KR" sz="1100" dirty="0"/>
              <a:t>	</a:t>
            </a:r>
          </a:p>
          <a:p>
            <a:r>
              <a:rPr lang="en-US" altLang="ko-KR" sz="1100" dirty="0"/>
              <a:t>	//</a:t>
            </a:r>
            <a:r>
              <a:rPr lang="ko-KR" altLang="en-US" sz="1100" dirty="0"/>
              <a:t>이름이 </a:t>
            </a:r>
            <a:r>
              <a:rPr lang="en-US" altLang="ko-KR" sz="1100" dirty="0"/>
              <a:t>name</a:t>
            </a:r>
            <a:r>
              <a:rPr lang="ko-KR" altLang="en-US" sz="1100" dirty="0"/>
              <a:t>이고</a:t>
            </a:r>
            <a:r>
              <a:rPr lang="en-US" altLang="ko-KR" sz="1100" dirty="0"/>
              <a:t>, </a:t>
            </a:r>
            <a:r>
              <a:rPr lang="ko-KR" altLang="en-US" sz="1100" dirty="0"/>
              <a:t>값이 </a:t>
            </a:r>
            <a:r>
              <a:rPr lang="en-US" altLang="ko-KR" sz="1100" dirty="0"/>
              <a:t>value</a:t>
            </a:r>
            <a:r>
              <a:rPr lang="ko-KR" altLang="en-US" sz="1100" dirty="0"/>
              <a:t>인 </a:t>
            </a:r>
            <a:r>
              <a:rPr lang="en-US" altLang="ko-KR" sz="1100" dirty="0"/>
              <a:t>Cookie </a:t>
            </a:r>
            <a:r>
              <a:rPr lang="ko-KR" altLang="en-US" sz="1100" dirty="0"/>
              <a:t>객체를 생성해서 리턴</a:t>
            </a:r>
          </a:p>
          <a:p>
            <a:r>
              <a:rPr lang="ko-KR" altLang="en-US" sz="1100" dirty="0"/>
              <a:t>	</a:t>
            </a:r>
            <a:r>
              <a:rPr lang="en-US" altLang="ko-KR" sz="1100" dirty="0"/>
              <a:t>public static Cookie </a:t>
            </a:r>
            <a:r>
              <a:rPr lang="en-US" altLang="ko-KR" sz="1100" dirty="0" err="1"/>
              <a:t>createCookie</a:t>
            </a:r>
            <a:r>
              <a:rPr lang="en-US" altLang="ko-KR" sz="1100" dirty="0"/>
              <a:t>(String name, String value) throws </a:t>
            </a:r>
            <a:r>
              <a:rPr lang="en-US" altLang="ko-KR" sz="1100" dirty="0" err="1"/>
              <a:t>IOException</a:t>
            </a:r>
            <a:r>
              <a:rPr lang="en-US" altLang="ko-KR" sz="1100" dirty="0"/>
              <a:t>{</a:t>
            </a:r>
          </a:p>
          <a:p>
            <a:r>
              <a:rPr lang="en-US" altLang="ko-KR" sz="1100" dirty="0"/>
              <a:t>		return new Cookie(name, </a:t>
            </a:r>
            <a:r>
              <a:rPr lang="en-US" altLang="ko-KR" sz="1100" dirty="0" err="1"/>
              <a:t>URLEncoder.encode</a:t>
            </a:r>
            <a:r>
              <a:rPr lang="en-US" altLang="ko-KR" sz="1100" dirty="0"/>
              <a:t>(value, "UTF-8"));</a:t>
            </a:r>
          </a:p>
          <a:p>
            <a:r>
              <a:rPr lang="en-US" altLang="ko-KR" sz="1100" dirty="0"/>
              <a:t>	}</a:t>
            </a:r>
          </a:p>
          <a:p>
            <a:r>
              <a:rPr lang="en-US" altLang="ko-KR" sz="1100" dirty="0"/>
              <a:t>	</a:t>
            </a:r>
          </a:p>
          <a:p>
            <a:r>
              <a:rPr lang="en-US" altLang="ko-KR" sz="1100" dirty="0"/>
              <a:t>	//</a:t>
            </a:r>
            <a:r>
              <a:rPr lang="ko-KR" altLang="en-US" sz="1100" dirty="0"/>
              <a:t>이름이 </a:t>
            </a:r>
            <a:r>
              <a:rPr lang="en-US" altLang="ko-KR" sz="1100" dirty="0"/>
              <a:t>name, </a:t>
            </a:r>
            <a:r>
              <a:rPr lang="ko-KR" altLang="en-US" sz="1100" dirty="0"/>
              <a:t>값이 </a:t>
            </a:r>
            <a:r>
              <a:rPr lang="en-US" altLang="ko-KR" sz="1100" dirty="0"/>
              <a:t>value, </a:t>
            </a:r>
            <a:r>
              <a:rPr lang="ko-KR" altLang="en-US" sz="1100" dirty="0"/>
              <a:t>경로가 </a:t>
            </a:r>
            <a:r>
              <a:rPr lang="en-US" altLang="ko-KR" sz="1100" dirty="0"/>
              <a:t>path, </a:t>
            </a:r>
            <a:r>
              <a:rPr lang="ko-KR" altLang="en-US" sz="1100" dirty="0" err="1"/>
              <a:t>유효시간이</a:t>
            </a:r>
            <a:r>
              <a:rPr lang="ko-KR" altLang="en-US" sz="1100" dirty="0"/>
              <a:t> </a:t>
            </a:r>
            <a:r>
              <a:rPr lang="en-US" altLang="ko-KR" sz="1100" dirty="0" err="1"/>
              <a:t>maxAge</a:t>
            </a:r>
            <a:r>
              <a:rPr lang="ko-KR" altLang="en-US" sz="1100" dirty="0"/>
              <a:t>인 </a:t>
            </a:r>
            <a:r>
              <a:rPr lang="en-US" altLang="ko-KR" sz="1100" dirty="0"/>
              <a:t>Cookie </a:t>
            </a:r>
            <a:r>
              <a:rPr lang="ko-KR" altLang="en-US" sz="1100" dirty="0"/>
              <a:t>객체를 생성해서 리턴</a:t>
            </a:r>
          </a:p>
          <a:p>
            <a:r>
              <a:rPr lang="ko-KR" altLang="en-US" sz="1100" dirty="0"/>
              <a:t>	</a:t>
            </a:r>
            <a:r>
              <a:rPr lang="en-US" altLang="ko-KR" sz="1100" dirty="0"/>
              <a:t>public static Cookie </a:t>
            </a:r>
            <a:r>
              <a:rPr lang="en-US" altLang="ko-KR" sz="1100" dirty="0" err="1"/>
              <a:t>createCookie</a:t>
            </a:r>
            <a:r>
              <a:rPr lang="en-US" altLang="ko-KR" sz="1100" dirty="0"/>
              <a:t>(String name, String value, String path, </a:t>
            </a:r>
            <a:r>
              <a:rPr lang="en-US" altLang="ko-KR" sz="1100" dirty="0" err="1"/>
              <a:t>int</a:t>
            </a:r>
            <a:r>
              <a:rPr lang="en-US" altLang="ko-KR" sz="1100" dirty="0"/>
              <a:t> </a:t>
            </a:r>
            <a:r>
              <a:rPr lang="en-US" altLang="ko-KR" sz="1100" dirty="0" err="1"/>
              <a:t>maxAge</a:t>
            </a:r>
            <a:r>
              <a:rPr lang="en-US" altLang="ko-KR" sz="1100" dirty="0"/>
              <a:t>) throws </a:t>
            </a:r>
            <a:r>
              <a:rPr lang="en-US" altLang="ko-KR" sz="1100" dirty="0" err="1"/>
              <a:t>IOException</a:t>
            </a:r>
            <a:r>
              <a:rPr lang="en-US" altLang="ko-KR" sz="1100" dirty="0"/>
              <a:t>{</a:t>
            </a:r>
          </a:p>
          <a:p>
            <a:r>
              <a:rPr lang="en-US" altLang="ko-KR" sz="1100" dirty="0"/>
              <a:t>		Cookie </a:t>
            </a:r>
            <a:r>
              <a:rPr lang="en-US" altLang="ko-KR" sz="1100" dirty="0" err="1"/>
              <a:t>cookie</a:t>
            </a:r>
            <a:r>
              <a:rPr lang="en-US" altLang="ko-KR" sz="1100" dirty="0"/>
              <a:t> = new Cookie(name, </a:t>
            </a:r>
            <a:r>
              <a:rPr lang="en-US" altLang="ko-KR" sz="1100" dirty="0" err="1"/>
              <a:t>URLEncoder.encode</a:t>
            </a:r>
            <a:r>
              <a:rPr lang="en-US" altLang="ko-KR" sz="1100" dirty="0"/>
              <a:t>(value, "UTF-8"));</a:t>
            </a:r>
          </a:p>
          <a:p>
            <a:r>
              <a:rPr lang="en-US" altLang="ko-KR" sz="1100" dirty="0"/>
              <a:t>		</a:t>
            </a:r>
            <a:r>
              <a:rPr lang="en-US" altLang="ko-KR" sz="1100" dirty="0" err="1"/>
              <a:t>cookie.setPath</a:t>
            </a:r>
            <a:r>
              <a:rPr lang="en-US" altLang="ko-KR" sz="1100" dirty="0"/>
              <a:t>(path);</a:t>
            </a:r>
          </a:p>
          <a:p>
            <a:r>
              <a:rPr lang="en-US" altLang="ko-KR" sz="1100" dirty="0"/>
              <a:t>		</a:t>
            </a:r>
            <a:r>
              <a:rPr lang="en-US" altLang="ko-KR" sz="1100" dirty="0" err="1"/>
              <a:t>cookie.getMaxAge</a:t>
            </a:r>
            <a:r>
              <a:rPr lang="en-US" altLang="ko-KR" sz="1100" dirty="0"/>
              <a:t>();</a:t>
            </a:r>
          </a:p>
          <a:p>
            <a:r>
              <a:rPr lang="en-US" altLang="ko-KR" sz="1100" dirty="0"/>
              <a:t>		return cookie;</a:t>
            </a:r>
          </a:p>
          <a:p>
            <a:r>
              <a:rPr lang="en-US" altLang="ko-KR" sz="1100" dirty="0"/>
              <a:t>	}</a:t>
            </a:r>
          </a:p>
          <a:p>
            <a:r>
              <a:rPr lang="en-US" altLang="ko-KR" sz="1100" dirty="0"/>
              <a:t>	</a:t>
            </a:r>
          </a:p>
          <a:p>
            <a:r>
              <a:rPr lang="en-US" altLang="ko-KR" sz="1100" dirty="0"/>
              <a:t>	//</a:t>
            </a:r>
            <a:r>
              <a:rPr lang="ko-KR" altLang="en-US" sz="1100" dirty="0"/>
              <a:t>이름이 </a:t>
            </a:r>
            <a:r>
              <a:rPr lang="en-US" altLang="ko-KR" sz="1100" dirty="0"/>
              <a:t>name, </a:t>
            </a:r>
            <a:r>
              <a:rPr lang="ko-KR" altLang="en-US" sz="1100" dirty="0"/>
              <a:t>값이 </a:t>
            </a:r>
            <a:r>
              <a:rPr lang="en-US" altLang="ko-KR" sz="1100" dirty="0"/>
              <a:t>value, </a:t>
            </a:r>
            <a:r>
              <a:rPr lang="ko-KR" altLang="en-US" sz="1100" dirty="0"/>
              <a:t>도메인이 </a:t>
            </a:r>
            <a:r>
              <a:rPr lang="en-US" altLang="ko-KR" sz="1100" dirty="0"/>
              <a:t>domain, </a:t>
            </a:r>
            <a:r>
              <a:rPr lang="ko-KR" altLang="en-US" sz="1100" dirty="0"/>
              <a:t>경로가 </a:t>
            </a:r>
            <a:r>
              <a:rPr lang="en-US" altLang="ko-KR" sz="1100" dirty="0"/>
              <a:t>path, </a:t>
            </a:r>
            <a:r>
              <a:rPr lang="ko-KR" altLang="en-US" sz="1100" dirty="0"/>
              <a:t>유효기간이 </a:t>
            </a:r>
            <a:r>
              <a:rPr lang="en-US" altLang="ko-KR" sz="1100" dirty="0" err="1"/>
              <a:t>maxAge</a:t>
            </a:r>
            <a:r>
              <a:rPr lang="ko-KR" altLang="en-US" sz="1100" dirty="0"/>
              <a:t>인 </a:t>
            </a:r>
            <a:r>
              <a:rPr lang="en-US" altLang="ko-KR" sz="1100" dirty="0"/>
              <a:t>Cookie </a:t>
            </a:r>
            <a:r>
              <a:rPr lang="ko-KR" altLang="en-US" sz="1100" dirty="0"/>
              <a:t>객체를 생성해서 리턴</a:t>
            </a:r>
          </a:p>
          <a:p>
            <a:r>
              <a:rPr lang="ko-KR" altLang="en-US" sz="1100" dirty="0"/>
              <a:t>	</a:t>
            </a:r>
            <a:r>
              <a:rPr lang="en-US" altLang="ko-KR" sz="1100" dirty="0"/>
              <a:t>public static Cookie </a:t>
            </a:r>
            <a:r>
              <a:rPr lang="en-US" altLang="ko-KR" sz="1100" dirty="0" err="1"/>
              <a:t>createCookie</a:t>
            </a:r>
            <a:r>
              <a:rPr lang="en-US" altLang="ko-KR" sz="1100" dirty="0"/>
              <a:t>(String name, String value, String domain, String path, </a:t>
            </a:r>
            <a:r>
              <a:rPr lang="en-US" altLang="ko-KR" sz="1100" dirty="0" err="1"/>
              <a:t>int</a:t>
            </a:r>
            <a:r>
              <a:rPr lang="en-US" altLang="ko-KR" sz="1100" dirty="0"/>
              <a:t> </a:t>
            </a:r>
            <a:r>
              <a:rPr lang="en-US" altLang="ko-KR" sz="1100" dirty="0" err="1"/>
              <a:t>maxAge</a:t>
            </a:r>
            <a:r>
              <a:rPr lang="en-US" altLang="ko-KR" sz="1100" dirty="0"/>
              <a:t>) throws </a:t>
            </a:r>
            <a:r>
              <a:rPr lang="en-US" altLang="ko-KR" sz="1100" dirty="0" err="1"/>
              <a:t>IOException</a:t>
            </a:r>
            <a:r>
              <a:rPr lang="en-US" altLang="ko-KR" sz="1100" dirty="0"/>
              <a:t>{</a:t>
            </a:r>
          </a:p>
          <a:p>
            <a:r>
              <a:rPr lang="en-US" altLang="ko-KR" sz="1100" dirty="0"/>
              <a:t>		Cookie </a:t>
            </a:r>
            <a:r>
              <a:rPr lang="en-US" altLang="ko-KR" sz="1100" dirty="0" err="1"/>
              <a:t>cookie</a:t>
            </a:r>
            <a:r>
              <a:rPr lang="en-US" altLang="ko-KR" sz="1100" dirty="0"/>
              <a:t> = new Cookie(name, </a:t>
            </a:r>
            <a:r>
              <a:rPr lang="en-US" altLang="ko-KR" sz="1100" dirty="0" err="1"/>
              <a:t>URLEncoder.encode</a:t>
            </a:r>
            <a:r>
              <a:rPr lang="en-US" altLang="ko-KR" sz="1100" dirty="0"/>
              <a:t>(value, "UTF-8"));</a:t>
            </a:r>
          </a:p>
          <a:p>
            <a:r>
              <a:rPr lang="en-US" altLang="ko-KR" sz="1100" dirty="0"/>
              <a:t>		</a:t>
            </a:r>
            <a:r>
              <a:rPr lang="en-US" altLang="ko-KR" sz="1100" dirty="0" err="1"/>
              <a:t>cookie.setDomain</a:t>
            </a:r>
            <a:r>
              <a:rPr lang="en-US" altLang="ko-KR" sz="1100" dirty="0"/>
              <a:t>(domain);</a:t>
            </a:r>
          </a:p>
          <a:p>
            <a:r>
              <a:rPr lang="en-US" altLang="ko-KR" sz="1100" dirty="0"/>
              <a:t>		</a:t>
            </a:r>
            <a:r>
              <a:rPr lang="en-US" altLang="ko-KR" sz="1100" dirty="0" err="1"/>
              <a:t>cookie.setPath</a:t>
            </a:r>
            <a:r>
              <a:rPr lang="en-US" altLang="ko-KR" sz="1100" dirty="0"/>
              <a:t>(path);</a:t>
            </a:r>
          </a:p>
          <a:p>
            <a:r>
              <a:rPr lang="en-US" altLang="ko-KR" sz="1100" dirty="0"/>
              <a:t>		</a:t>
            </a:r>
            <a:r>
              <a:rPr lang="en-US" altLang="ko-KR" sz="1100" dirty="0" err="1"/>
              <a:t>cookie.setMaxAge</a:t>
            </a:r>
            <a:r>
              <a:rPr lang="en-US" altLang="ko-KR" sz="1100" dirty="0"/>
              <a:t>(</a:t>
            </a:r>
            <a:r>
              <a:rPr lang="en-US" altLang="ko-KR" sz="1100" dirty="0" err="1"/>
              <a:t>maxAge</a:t>
            </a:r>
            <a:r>
              <a:rPr lang="en-US" altLang="ko-KR" sz="1100" dirty="0"/>
              <a:t>);</a:t>
            </a:r>
          </a:p>
          <a:p>
            <a:r>
              <a:rPr lang="en-US" altLang="ko-KR" sz="1100" dirty="0"/>
              <a:t>		</a:t>
            </a:r>
          </a:p>
          <a:p>
            <a:r>
              <a:rPr lang="en-US" altLang="ko-KR" sz="1100" dirty="0"/>
              <a:t>		return cookie;</a:t>
            </a:r>
          </a:p>
          <a:p>
            <a:r>
              <a:rPr lang="en-US" altLang="ko-KR" sz="1100" dirty="0"/>
              <a:t>	}</a:t>
            </a:r>
          </a:p>
          <a:p>
            <a:r>
              <a:rPr lang="en-US" altLang="ko-KR" sz="1100" dirty="0"/>
              <a:t>}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911197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TOC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쿠키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쿠키 구성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생성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값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도메인</a:t>
            </a:r>
            <a:r>
              <a:rPr lang="en-US" altLang="ko-KR" dirty="0" smtClean="0"/>
              <a:t>/</a:t>
            </a:r>
            <a:r>
              <a:rPr lang="ko-KR" altLang="en-US" dirty="0" smtClean="0"/>
              <a:t>경로</a:t>
            </a:r>
            <a:r>
              <a:rPr lang="en-US" altLang="ko-KR" dirty="0" smtClean="0"/>
              <a:t>/</a:t>
            </a:r>
            <a:r>
              <a:rPr lang="ko-KR" altLang="en-US" dirty="0" smtClean="0"/>
              <a:t>유효시간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쿠키와 헤더</a:t>
            </a:r>
            <a:endParaRPr lang="ko-KR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chapter09\</a:t>
            </a:r>
            <a:r>
              <a:rPr lang="en-US" altLang="ko-KR" dirty="0" err="1" smtClean="0"/>
              <a:t>makeCookieUsingCookies.jsp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859934"/>
            <a:ext cx="7396448" cy="48013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&lt;%@ page </a:t>
            </a:r>
            <a:r>
              <a:rPr lang="en-US" altLang="ko-KR" dirty="0" err="1"/>
              <a:t>contentType</a:t>
            </a:r>
            <a:r>
              <a:rPr lang="en-US" altLang="ko-KR" dirty="0"/>
              <a:t> = "text/html; charset=UTF-8" %&gt;</a:t>
            </a:r>
          </a:p>
          <a:p>
            <a:r>
              <a:rPr lang="en-US" altLang="ko-KR" dirty="0"/>
              <a:t>&lt;%@ page import = "</a:t>
            </a:r>
            <a:r>
              <a:rPr lang="en-US" altLang="ko-KR" dirty="0" err="1"/>
              <a:t>util.Cookies</a:t>
            </a:r>
            <a:r>
              <a:rPr lang="en-US" altLang="ko-KR" dirty="0"/>
              <a:t>" %&gt;</a:t>
            </a:r>
          </a:p>
          <a:p>
            <a:r>
              <a:rPr lang="en-US" altLang="ko-KR" dirty="0"/>
              <a:t>&lt;%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response.addCookie</a:t>
            </a:r>
            <a:r>
              <a:rPr lang="en-US" altLang="ko-KR" dirty="0"/>
              <a:t>(</a:t>
            </a:r>
            <a:r>
              <a:rPr lang="en-US" altLang="ko-KR" dirty="0" err="1"/>
              <a:t>Cookies.createCookie</a:t>
            </a:r>
            <a:r>
              <a:rPr lang="en-US" altLang="ko-KR" dirty="0"/>
              <a:t>("name", "</a:t>
            </a:r>
            <a:r>
              <a:rPr lang="ko-KR" altLang="en-US" dirty="0"/>
              <a:t>개똥이</a:t>
            </a:r>
            <a:r>
              <a:rPr lang="en-US" altLang="ko-KR" dirty="0"/>
              <a:t>"));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response.addCookie</a:t>
            </a:r>
            <a:r>
              <a:rPr lang="en-US" altLang="ko-KR" dirty="0"/>
              <a:t>(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Cookies.createCookie</a:t>
            </a:r>
            <a:r>
              <a:rPr lang="en-US" altLang="ko-KR" dirty="0"/>
              <a:t>("id", "</a:t>
            </a:r>
            <a:r>
              <a:rPr lang="en-US" altLang="ko-KR" dirty="0" err="1"/>
              <a:t>ddit</a:t>
            </a:r>
            <a:r>
              <a:rPr lang="en-US" altLang="ko-KR" dirty="0"/>
              <a:t>", "/chapter09", -1));</a:t>
            </a:r>
          </a:p>
          <a:p>
            <a:r>
              <a:rPr lang="en-US" altLang="ko-KR" dirty="0"/>
              <a:t>%&gt;</a:t>
            </a:r>
          </a:p>
          <a:p>
            <a:r>
              <a:rPr lang="en-US" altLang="ko-KR" dirty="0"/>
              <a:t>&lt;html&gt;</a:t>
            </a:r>
          </a:p>
          <a:p>
            <a:r>
              <a:rPr lang="en-US" altLang="ko-KR" dirty="0"/>
              <a:t>&lt;head&gt;&lt;</a:t>
            </a:r>
            <a:r>
              <a:rPr lang="en-US" altLang="ko-KR" dirty="0" smtClean="0"/>
              <a:t>title&gt;</a:t>
            </a:r>
            <a:r>
              <a:rPr lang="en-US" altLang="ko-KR" dirty="0" err="1" smtClean="0"/>
              <a:t>CookieBox</a:t>
            </a:r>
            <a:r>
              <a:rPr lang="ko-KR" altLang="en-US" dirty="0" err="1" smtClean="0"/>
              <a:t>사용예</a:t>
            </a:r>
            <a:r>
              <a:rPr lang="en-US" altLang="ko-KR" dirty="0" smtClean="0"/>
              <a:t>&lt;/</a:t>
            </a:r>
            <a:r>
              <a:rPr lang="en-US" altLang="ko-KR" dirty="0"/>
              <a:t>title&gt;&lt;/head&gt;</a:t>
            </a:r>
          </a:p>
          <a:p>
            <a:r>
              <a:rPr lang="en-US" altLang="ko-KR" dirty="0"/>
              <a:t>&lt;body&gt;</a:t>
            </a:r>
          </a:p>
          <a:p>
            <a:endParaRPr lang="en-US" altLang="ko-KR" dirty="0"/>
          </a:p>
          <a:p>
            <a:r>
              <a:rPr lang="en-US" altLang="ko-KR" dirty="0"/>
              <a:t>Cookies</a:t>
            </a:r>
            <a:r>
              <a:rPr lang="ko-KR" altLang="en-US" dirty="0"/>
              <a:t>를 사용하여 쿠키 생성</a:t>
            </a:r>
          </a:p>
          <a:p>
            <a:r>
              <a:rPr lang="en-US" altLang="ko-KR" dirty="0"/>
              <a:t>&lt;</a:t>
            </a:r>
            <a:r>
              <a:rPr lang="en-US" altLang="ko-KR" dirty="0" err="1"/>
              <a:t>br</a:t>
            </a:r>
            <a:r>
              <a:rPr lang="en-US" altLang="ko-KR" dirty="0"/>
              <a:t> /&gt;&lt;</a:t>
            </a:r>
            <a:r>
              <a:rPr lang="en-US" altLang="ko-KR" dirty="0" err="1"/>
              <a:t>br</a:t>
            </a:r>
            <a:r>
              <a:rPr lang="en-US" altLang="ko-KR" dirty="0"/>
              <a:t> /&gt;</a:t>
            </a:r>
          </a:p>
          <a:p>
            <a:r>
              <a:rPr lang="en-US" altLang="ko-KR" dirty="0"/>
              <a:t>&lt;a </a:t>
            </a:r>
            <a:r>
              <a:rPr lang="en-US" altLang="ko-KR" dirty="0" err="1"/>
              <a:t>href</a:t>
            </a:r>
            <a:r>
              <a:rPr lang="en-US" altLang="ko-KR" dirty="0"/>
              <a:t>="./</a:t>
            </a:r>
            <a:r>
              <a:rPr lang="en-US" altLang="ko-KR" dirty="0" err="1"/>
              <a:t>readCookieUsingCookies.jsp</a:t>
            </a:r>
            <a:r>
              <a:rPr lang="en-US" altLang="ko-KR" dirty="0"/>
              <a:t>"&gt;</a:t>
            </a:r>
            <a:r>
              <a:rPr lang="ko-KR" altLang="en-US" dirty="0" err="1"/>
              <a:t>성생된</a:t>
            </a:r>
            <a:r>
              <a:rPr lang="ko-KR" altLang="en-US" dirty="0"/>
              <a:t> 쿠키의 값 출력</a:t>
            </a:r>
            <a:r>
              <a:rPr lang="en-US" altLang="ko-KR" dirty="0"/>
              <a:t>&lt;/a&gt;</a:t>
            </a:r>
          </a:p>
          <a:p>
            <a:endParaRPr lang="en-US" altLang="ko-KR" dirty="0"/>
          </a:p>
          <a:p>
            <a:r>
              <a:rPr lang="en-US" altLang="ko-KR" dirty="0"/>
              <a:t>&lt;/body&gt;</a:t>
            </a:r>
          </a:p>
          <a:p>
            <a:r>
              <a:rPr lang="en-US" altLang="ko-KR" dirty="0"/>
              <a:t>&lt;/html&gt;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5661248"/>
            <a:ext cx="787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Cookie </a:t>
            </a:r>
            <a:r>
              <a:rPr lang="ko-KR" altLang="en-US" dirty="0" smtClean="0"/>
              <a:t>클래스를 직접 사용하면 도메인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경로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유효시간을</a:t>
            </a:r>
            <a:r>
              <a:rPr lang="ko-KR" altLang="en-US" dirty="0" smtClean="0"/>
              <a:t> 설정 시</a:t>
            </a:r>
            <a:endParaRPr lang="en-US" altLang="ko-KR" dirty="0" smtClean="0"/>
          </a:p>
          <a:p>
            <a:r>
              <a:rPr lang="en-US" altLang="ko-KR" dirty="0" smtClean="0"/>
              <a:t>   </a:t>
            </a:r>
            <a:r>
              <a:rPr lang="ko-KR" altLang="en-US" dirty="0" smtClean="0"/>
              <a:t>입력할 코드가 많아지는데</a:t>
            </a:r>
            <a:r>
              <a:rPr lang="en-US" altLang="ko-KR" dirty="0" smtClean="0"/>
              <a:t>, Cookies </a:t>
            </a:r>
            <a:r>
              <a:rPr lang="ko-KR" altLang="en-US" dirty="0" smtClean="0"/>
              <a:t>클래스를 사용하면 코드가 </a:t>
            </a:r>
            <a:r>
              <a:rPr lang="ko-KR" altLang="en-US" dirty="0" err="1" smtClean="0"/>
              <a:t>간결해짐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91810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chapter09\</a:t>
            </a:r>
            <a:r>
              <a:rPr lang="en-US" altLang="ko-KR" dirty="0" err="1" smtClean="0"/>
              <a:t>readCookieUsingCookies.jsp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859934"/>
            <a:ext cx="6288966" cy="4524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&lt;%@ page </a:t>
            </a:r>
            <a:r>
              <a:rPr lang="en-US" altLang="ko-KR" dirty="0" err="1"/>
              <a:t>contentType</a:t>
            </a:r>
            <a:r>
              <a:rPr lang="en-US" altLang="ko-KR" dirty="0"/>
              <a:t> = "text/html; charset=UTF-8" %&gt;</a:t>
            </a:r>
          </a:p>
          <a:p>
            <a:r>
              <a:rPr lang="en-US" altLang="ko-KR" dirty="0"/>
              <a:t>&lt;%@ page import = "util.*" %&gt;</a:t>
            </a:r>
          </a:p>
          <a:p>
            <a:r>
              <a:rPr lang="en-US" altLang="ko-KR" dirty="0"/>
              <a:t>&lt;%</a:t>
            </a:r>
          </a:p>
          <a:p>
            <a:r>
              <a:rPr lang="en-US" altLang="ko-KR" dirty="0"/>
              <a:t>	//Cookies </a:t>
            </a:r>
            <a:r>
              <a:rPr lang="ko-KR" altLang="en-US" dirty="0"/>
              <a:t>클래스를 사용하면 쿠키 처리가 </a:t>
            </a:r>
            <a:r>
              <a:rPr lang="ko-KR" altLang="en-US" dirty="0" err="1"/>
              <a:t>쉬워짐</a:t>
            </a:r>
            <a:endParaRPr lang="ko-KR" altLang="en-US" dirty="0"/>
          </a:p>
          <a:p>
            <a:r>
              <a:rPr lang="ko-KR" altLang="en-US" dirty="0"/>
              <a:t>	</a:t>
            </a:r>
            <a:r>
              <a:rPr lang="en-US" altLang="ko-KR" dirty="0"/>
              <a:t>Cookies </a:t>
            </a:r>
            <a:r>
              <a:rPr lang="en-US" altLang="ko-KR" dirty="0" err="1"/>
              <a:t>cookies</a:t>
            </a:r>
            <a:r>
              <a:rPr lang="en-US" altLang="ko-KR" dirty="0"/>
              <a:t> = new Cookies(request);</a:t>
            </a:r>
          </a:p>
          <a:p>
            <a:r>
              <a:rPr lang="en-US" altLang="ko-KR" dirty="0"/>
              <a:t>%&gt;</a:t>
            </a:r>
          </a:p>
          <a:p>
            <a:r>
              <a:rPr lang="en-US" altLang="ko-KR" dirty="0"/>
              <a:t>&lt;html&gt;</a:t>
            </a:r>
          </a:p>
          <a:p>
            <a:r>
              <a:rPr lang="en-US" altLang="ko-KR" dirty="0"/>
              <a:t>&lt;head&gt;&lt;title&gt;Cookie </a:t>
            </a:r>
            <a:r>
              <a:rPr lang="ko-KR" altLang="en-US" dirty="0"/>
              <a:t>사용</a:t>
            </a:r>
            <a:r>
              <a:rPr lang="en-US" altLang="ko-KR" dirty="0"/>
              <a:t>&lt;/title&gt;&lt;/head&gt;</a:t>
            </a:r>
          </a:p>
          <a:p>
            <a:r>
              <a:rPr lang="en-US" altLang="ko-KR" dirty="0"/>
              <a:t>&lt;body&gt;</a:t>
            </a:r>
          </a:p>
          <a:p>
            <a:endParaRPr lang="en-US" altLang="ko-KR" dirty="0"/>
          </a:p>
          <a:p>
            <a:r>
              <a:rPr lang="en-US" altLang="ko-KR" dirty="0"/>
              <a:t>name </a:t>
            </a:r>
            <a:r>
              <a:rPr lang="ko-KR" altLang="en-US" dirty="0"/>
              <a:t>쿠키 </a:t>
            </a:r>
            <a:r>
              <a:rPr lang="en-US" altLang="ko-KR" dirty="0"/>
              <a:t>= &lt;%= </a:t>
            </a:r>
            <a:r>
              <a:rPr lang="en-US" altLang="ko-KR" dirty="0" err="1"/>
              <a:t>cookies.getValue</a:t>
            </a:r>
            <a:r>
              <a:rPr lang="en-US" altLang="ko-KR" dirty="0"/>
              <a:t>("name") %&gt; &lt;</a:t>
            </a:r>
            <a:r>
              <a:rPr lang="en-US" altLang="ko-KR" dirty="0" err="1"/>
              <a:t>br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&lt;%  if (</a:t>
            </a:r>
            <a:r>
              <a:rPr lang="en-US" altLang="ko-KR" dirty="0" err="1"/>
              <a:t>cookies.exists</a:t>
            </a:r>
            <a:r>
              <a:rPr lang="en-US" altLang="ko-KR" dirty="0"/>
              <a:t>("id")) { %&gt;</a:t>
            </a:r>
          </a:p>
          <a:p>
            <a:r>
              <a:rPr lang="en-US" altLang="ko-KR" dirty="0"/>
              <a:t>id </a:t>
            </a:r>
            <a:r>
              <a:rPr lang="ko-KR" altLang="en-US" dirty="0"/>
              <a:t>쿠키 </a:t>
            </a:r>
            <a:r>
              <a:rPr lang="en-US" altLang="ko-KR" dirty="0"/>
              <a:t>= &lt;%= </a:t>
            </a:r>
            <a:r>
              <a:rPr lang="en-US" altLang="ko-KR" dirty="0" err="1"/>
              <a:t>cookies.getValue</a:t>
            </a:r>
            <a:r>
              <a:rPr lang="en-US" altLang="ko-KR" dirty="0"/>
              <a:t>("id") %&gt; &lt;</a:t>
            </a:r>
            <a:r>
              <a:rPr lang="en-US" altLang="ko-KR" dirty="0" err="1"/>
              <a:t>br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&lt;%  }  %&gt;</a:t>
            </a:r>
          </a:p>
          <a:p>
            <a:r>
              <a:rPr lang="en-US" altLang="ko-KR" dirty="0"/>
              <a:t>&lt;/body&gt;</a:t>
            </a:r>
          </a:p>
          <a:p>
            <a:r>
              <a:rPr lang="en-US" altLang="ko-KR" dirty="0"/>
              <a:t>&lt;/html&gt;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5661248"/>
            <a:ext cx="81161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makeCookieUsingCookies.jsp</a:t>
            </a:r>
            <a:r>
              <a:rPr lang="ko-KR" altLang="en-US" dirty="0" smtClean="0"/>
              <a:t>를 실행한 뒤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readCookieUsingCookies.jsp</a:t>
            </a:r>
            <a:r>
              <a:rPr lang="ko-KR" altLang="en-US" dirty="0" smtClean="0"/>
              <a:t>를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실행하면 </a:t>
            </a:r>
            <a:r>
              <a:rPr lang="en-US" altLang="ko-KR" dirty="0" smtClean="0"/>
              <a:t>Cookies </a:t>
            </a:r>
            <a:r>
              <a:rPr lang="ko-KR" altLang="en-US" dirty="0" smtClean="0"/>
              <a:t>클래스가 올바르게 동작하는 것을 확인할 수 있음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37674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쿠키를 사용한 로그인 상태 유지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웹 사이트의 기본 기능 중 하나는 로그인</a:t>
            </a:r>
            <a:r>
              <a:rPr lang="en-US" altLang="ko-KR" dirty="0" smtClean="0"/>
              <a:t>/</a:t>
            </a:r>
            <a:r>
              <a:rPr lang="ko-KR" altLang="en-US" dirty="0" smtClean="0"/>
              <a:t>로그아웃 기능</a:t>
            </a:r>
            <a:endParaRPr lang="en-US" altLang="ko-KR" dirty="0" smtClean="0"/>
          </a:p>
          <a:p>
            <a:r>
              <a:rPr lang="ko-KR" altLang="en-US" dirty="0" err="1" smtClean="0"/>
              <a:t>로그인에</a:t>
            </a:r>
            <a:r>
              <a:rPr lang="ko-KR" altLang="en-US" dirty="0" smtClean="0"/>
              <a:t> 성공하면 특정 이름을 갖는 쿠키를 </a:t>
            </a:r>
            <a:r>
              <a:rPr lang="ko-KR" altLang="en-US" dirty="0" err="1" smtClean="0"/>
              <a:t>새성</a:t>
            </a:r>
            <a:endParaRPr lang="en-US" altLang="ko-KR" dirty="0" smtClean="0"/>
          </a:p>
          <a:p>
            <a:r>
              <a:rPr lang="ko-KR" altLang="en-US" dirty="0" smtClean="0"/>
              <a:t>해당 쿠키가 존재하면 로그인한 상태라고 판단</a:t>
            </a:r>
            <a:endParaRPr lang="en-US" altLang="ko-KR" dirty="0" smtClean="0"/>
          </a:p>
          <a:p>
            <a:r>
              <a:rPr lang="ko-KR" altLang="en-US" dirty="0" smtClean="0"/>
              <a:t>로그아웃하면 해당 쿠키를 삭제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38583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chapter09\</a:t>
            </a:r>
            <a:r>
              <a:rPr lang="en-US" altLang="ko-KR" dirty="0" err="1"/>
              <a:t>loginForm.jsp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5955" y="980728"/>
            <a:ext cx="8108182" cy="397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400" dirty="0"/>
              <a:t>&lt;%@ page language="java" </a:t>
            </a:r>
            <a:r>
              <a:rPr lang="en-US" altLang="ko-KR" sz="1400" dirty="0" err="1"/>
              <a:t>contentType</a:t>
            </a:r>
            <a:r>
              <a:rPr lang="en-US" altLang="ko-KR" sz="1400" dirty="0"/>
              <a:t>="text/html; charset=UTF-8" </a:t>
            </a:r>
            <a:r>
              <a:rPr lang="en-US" altLang="ko-KR" sz="1400" dirty="0" err="1"/>
              <a:t>pageEncoding</a:t>
            </a:r>
            <a:r>
              <a:rPr lang="en-US" altLang="ko-KR" sz="1400" dirty="0"/>
              <a:t>="UTF-8"%&gt;</a:t>
            </a:r>
          </a:p>
          <a:p>
            <a:r>
              <a:rPr lang="en-US" altLang="ko-KR" sz="1400" dirty="0"/>
              <a:t>&lt;!DOCTYPE html&gt;</a:t>
            </a:r>
          </a:p>
          <a:p>
            <a:r>
              <a:rPr lang="en-US" altLang="ko-KR" sz="1400" dirty="0"/>
              <a:t>&lt;html&gt;</a:t>
            </a:r>
          </a:p>
          <a:p>
            <a:r>
              <a:rPr lang="en-US" altLang="ko-KR" sz="1400" dirty="0"/>
              <a:t>&lt;head&gt;</a:t>
            </a:r>
          </a:p>
          <a:p>
            <a:r>
              <a:rPr lang="en-US" altLang="ko-KR" sz="1400" dirty="0"/>
              <a:t>&lt;meta charset="UTF-8"&gt;</a:t>
            </a:r>
          </a:p>
          <a:p>
            <a:r>
              <a:rPr lang="en-US" altLang="ko-KR" sz="1400" dirty="0"/>
              <a:t>&lt;title&gt;</a:t>
            </a:r>
            <a:r>
              <a:rPr lang="ko-KR" altLang="en-US" sz="1400" dirty="0" err="1"/>
              <a:t>로그인폼</a:t>
            </a:r>
            <a:r>
              <a:rPr lang="en-US" altLang="ko-KR" sz="1400" dirty="0"/>
              <a:t>&lt;/title&gt;</a:t>
            </a:r>
          </a:p>
          <a:p>
            <a:r>
              <a:rPr lang="en-US" altLang="ko-KR" sz="1400" dirty="0"/>
              <a:t>&lt;/head&gt;</a:t>
            </a:r>
          </a:p>
          <a:p>
            <a:r>
              <a:rPr lang="en-US" altLang="ko-KR" sz="1400" dirty="0"/>
              <a:t>&lt;body&gt;</a:t>
            </a:r>
          </a:p>
          <a:p>
            <a:r>
              <a:rPr lang="ko-KR" altLang="en-US" sz="1400" dirty="0"/>
              <a:t>테스트</a:t>
            </a:r>
            <a:r>
              <a:rPr lang="en-US" altLang="ko-KR" sz="1400" dirty="0"/>
              <a:t>) </a:t>
            </a:r>
            <a:r>
              <a:rPr lang="ko-KR" altLang="en-US" sz="1400" dirty="0"/>
              <a:t>아이디와 비밀번호가 같으면 로그인 된 것으로</a:t>
            </a:r>
            <a:r>
              <a:rPr lang="en-US" altLang="ko-KR" sz="1400" dirty="0"/>
              <a:t>~</a:t>
            </a:r>
          </a:p>
          <a:p>
            <a:r>
              <a:rPr lang="en-US" altLang="ko-KR" sz="1400" dirty="0"/>
              <a:t>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 /&gt;</a:t>
            </a:r>
          </a:p>
          <a:p>
            <a:r>
              <a:rPr lang="en-US" altLang="ko-KR" sz="1400" dirty="0"/>
              <a:t>&lt;form action="&lt;%=</a:t>
            </a:r>
            <a:r>
              <a:rPr lang="en-US" altLang="ko-KR" sz="1400" dirty="0" err="1"/>
              <a:t>request.getContextPath</a:t>
            </a:r>
            <a:r>
              <a:rPr lang="en-US" altLang="ko-KR" sz="1400" dirty="0"/>
              <a:t>()%&gt;/chapter09/member/</a:t>
            </a:r>
            <a:r>
              <a:rPr lang="en-US" altLang="ko-KR" sz="1400" dirty="0" err="1"/>
              <a:t>login.jsp</a:t>
            </a:r>
            <a:r>
              <a:rPr lang="en-US" altLang="ko-KR" sz="1400" dirty="0"/>
              <a:t>"&gt;</a:t>
            </a:r>
          </a:p>
          <a:p>
            <a:r>
              <a:rPr lang="en-US" altLang="ko-KR" sz="1400" dirty="0"/>
              <a:t>	</a:t>
            </a:r>
            <a:r>
              <a:rPr lang="ko-KR" altLang="en-US" sz="1400" dirty="0"/>
              <a:t>아이디 </a:t>
            </a:r>
            <a:r>
              <a:rPr lang="en-US" altLang="ko-KR" sz="1400" dirty="0"/>
              <a:t>&lt;input type="text" name="id" size="10" /&gt;</a:t>
            </a:r>
          </a:p>
          <a:p>
            <a:r>
              <a:rPr lang="en-US" altLang="ko-KR" sz="1400" dirty="0"/>
              <a:t>	</a:t>
            </a:r>
            <a:r>
              <a:rPr lang="ko-KR" altLang="en-US" sz="1400" dirty="0"/>
              <a:t>비밀번호 </a:t>
            </a:r>
            <a:r>
              <a:rPr lang="en-US" altLang="ko-KR" sz="1400" dirty="0"/>
              <a:t>&lt;input type="password" name="password" size="10" /&gt;</a:t>
            </a:r>
          </a:p>
          <a:p>
            <a:r>
              <a:rPr lang="en-US" altLang="ko-KR" sz="1400" dirty="0"/>
              <a:t>	&lt;input type="submit" value="</a:t>
            </a:r>
            <a:r>
              <a:rPr lang="ko-KR" altLang="en-US" sz="1400" dirty="0"/>
              <a:t>로그인</a:t>
            </a:r>
            <a:r>
              <a:rPr lang="en-US" altLang="ko-KR" sz="1400" dirty="0"/>
              <a:t>" /&gt;</a:t>
            </a:r>
          </a:p>
          <a:p>
            <a:r>
              <a:rPr lang="en-US" altLang="ko-KR" sz="1400" dirty="0"/>
              <a:t>&lt;/form&gt;</a:t>
            </a:r>
          </a:p>
          <a:p>
            <a:endParaRPr lang="en-US" altLang="ko-KR" sz="1400" dirty="0"/>
          </a:p>
          <a:p>
            <a:r>
              <a:rPr lang="en-US" altLang="ko-KR" sz="1400" dirty="0"/>
              <a:t>&lt;/body&gt;</a:t>
            </a:r>
          </a:p>
          <a:p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0" y="4149080"/>
            <a:ext cx="4610100" cy="13335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sp>
        <p:nvSpPr>
          <p:cNvPr id="6" name="직사각형 5"/>
          <p:cNvSpPr/>
          <p:nvPr/>
        </p:nvSpPr>
        <p:spPr>
          <a:xfrm>
            <a:off x="7596336" y="5085184"/>
            <a:ext cx="576064" cy="288032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5724128" y="5641528"/>
            <a:ext cx="3024336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로그인</a:t>
            </a:r>
            <a:r>
              <a:rPr lang="en-US" altLang="ko-KR" dirty="0" smtClean="0"/>
              <a:t>] </a:t>
            </a:r>
            <a:r>
              <a:rPr lang="ko-KR" altLang="en-US" dirty="0" smtClean="0"/>
              <a:t>버튼을 누르면 </a:t>
            </a:r>
            <a:r>
              <a:rPr lang="en-US" altLang="ko-KR" dirty="0" err="1" smtClean="0"/>
              <a:t>login.jsp</a:t>
            </a:r>
            <a:r>
              <a:rPr lang="ko-KR" altLang="en-US" dirty="0" smtClean="0"/>
              <a:t>로 입력한 데이터를 전송함</a:t>
            </a:r>
            <a:endParaRPr lang="ko-KR" altLang="en-US" dirty="0"/>
          </a:p>
        </p:txBody>
      </p:sp>
      <p:cxnSp>
        <p:nvCxnSpPr>
          <p:cNvPr id="10" name="직선 화살표 연결선 9"/>
          <p:cNvCxnSpPr>
            <a:stCxn id="6" idx="2"/>
            <a:endCxn id="8" idx="0"/>
          </p:cNvCxnSpPr>
          <p:nvPr/>
        </p:nvCxnSpPr>
        <p:spPr>
          <a:xfrm flipH="1">
            <a:off x="7236296" y="5373216"/>
            <a:ext cx="648072" cy="2683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7789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20" y="58614"/>
            <a:ext cx="8643998" cy="582594"/>
          </a:xfrm>
        </p:spPr>
        <p:txBody>
          <a:bodyPr/>
          <a:lstStyle/>
          <a:p>
            <a:r>
              <a:rPr lang="en-US" altLang="ko-KR" dirty="0"/>
              <a:t>chapter09\member\</a:t>
            </a:r>
            <a:r>
              <a:rPr lang="en-US" altLang="ko-KR" dirty="0" err="1"/>
              <a:t>login.jsp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641208"/>
            <a:ext cx="6179897" cy="6017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100" dirty="0"/>
              <a:t>&lt;%@ page </a:t>
            </a:r>
            <a:r>
              <a:rPr lang="en-US" altLang="ko-KR" sz="1100" dirty="0" err="1"/>
              <a:t>contentType</a:t>
            </a:r>
            <a:r>
              <a:rPr lang="en-US" altLang="ko-KR" sz="1100" dirty="0"/>
              <a:t> = "text/html; charset=UTF-8" %&gt;</a:t>
            </a:r>
          </a:p>
          <a:p>
            <a:r>
              <a:rPr lang="en-US" altLang="ko-KR" sz="1100" dirty="0"/>
              <a:t>&lt;%@ page import = "util.*" %&gt;</a:t>
            </a:r>
          </a:p>
          <a:p>
            <a:r>
              <a:rPr lang="en-US" altLang="ko-KR" sz="1100" dirty="0"/>
              <a:t>&lt;%</a:t>
            </a:r>
          </a:p>
          <a:p>
            <a:r>
              <a:rPr lang="en-US" altLang="ko-KR" sz="1100" dirty="0"/>
              <a:t>	String id = </a:t>
            </a:r>
            <a:r>
              <a:rPr lang="en-US" altLang="ko-KR" sz="1100" dirty="0" err="1"/>
              <a:t>request.getParameter</a:t>
            </a:r>
            <a:r>
              <a:rPr lang="en-US" altLang="ko-KR" sz="1100" dirty="0"/>
              <a:t>("id");</a:t>
            </a:r>
          </a:p>
          <a:p>
            <a:r>
              <a:rPr lang="en-US" altLang="ko-KR" sz="1100" dirty="0"/>
              <a:t>	String password = </a:t>
            </a:r>
            <a:r>
              <a:rPr lang="en-US" altLang="ko-KR" sz="1100" dirty="0" err="1"/>
              <a:t>request.getParameter</a:t>
            </a:r>
            <a:r>
              <a:rPr lang="en-US" altLang="ko-KR" sz="1100" dirty="0"/>
              <a:t>("password");</a:t>
            </a:r>
          </a:p>
          <a:p>
            <a:r>
              <a:rPr lang="en-US" altLang="ko-KR" sz="1100" dirty="0"/>
              <a:t>	</a:t>
            </a:r>
          </a:p>
          <a:p>
            <a:r>
              <a:rPr lang="en-US" altLang="ko-KR" sz="1100" dirty="0"/>
              <a:t>	if (</a:t>
            </a:r>
            <a:r>
              <a:rPr lang="en-US" altLang="ko-KR" sz="1100" dirty="0" err="1"/>
              <a:t>id.equals</a:t>
            </a:r>
            <a:r>
              <a:rPr lang="en-US" altLang="ko-KR" sz="1100" dirty="0"/>
              <a:t>(password)) {</a:t>
            </a:r>
          </a:p>
          <a:p>
            <a:r>
              <a:rPr lang="en-US" altLang="ko-KR" sz="1100" dirty="0"/>
              <a:t>		// ID</a:t>
            </a:r>
            <a:r>
              <a:rPr lang="ko-KR" altLang="en-US" sz="1100" dirty="0"/>
              <a:t>와 암호가 같으면 </a:t>
            </a:r>
            <a:r>
              <a:rPr lang="ko-KR" altLang="en-US" sz="1100" dirty="0" err="1"/>
              <a:t>로그인에</a:t>
            </a:r>
            <a:r>
              <a:rPr lang="ko-KR" altLang="en-US" sz="1100" dirty="0"/>
              <a:t> 성공한 것으로 판단</a:t>
            </a:r>
            <a:r>
              <a:rPr lang="en-US" altLang="ko-KR" sz="1100" dirty="0"/>
              <a:t>.</a:t>
            </a:r>
          </a:p>
          <a:p>
            <a:r>
              <a:rPr lang="en-US" altLang="ko-KR" sz="1100" dirty="0"/>
              <a:t>		</a:t>
            </a:r>
            <a:r>
              <a:rPr lang="en-US" altLang="ko-KR" sz="1100" dirty="0" err="1"/>
              <a:t>response.addCookie</a:t>
            </a:r>
            <a:r>
              <a:rPr lang="en-US" altLang="ko-KR" sz="1100" dirty="0"/>
              <a:t>(</a:t>
            </a:r>
          </a:p>
          <a:p>
            <a:r>
              <a:rPr lang="en-US" altLang="ko-KR" sz="1100" dirty="0"/>
              <a:t>			</a:t>
            </a:r>
            <a:r>
              <a:rPr lang="en-US" altLang="ko-KR" sz="1100" dirty="0" err="1"/>
              <a:t>Cookies.createCookie</a:t>
            </a:r>
            <a:r>
              <a:rPr lang="en-US" altLang="ko-KR" sz="1100" dirty="0"/>
              <a:t>("LOGIN", "SUCCESS", "/", -1)</a:t>
            </a:r>
          </a:p>
          <a:p>
            <a:r>
              <a:rPr lang="en-US" altLang="ko-KR" sz="1100" dirty="0"/>
              <a:t>		);</a:t>
            </a:r>
          </a:p>
          <a:p>
            <a:r>
              <a:rPr lang="en-US" altLang="ko-KR" sz="1100" dirty="0"/>
              <a:t>		</a:t>
            </a:r>
            <a:r>
              <a:rPr lang="en-US" altLang="ko-KR" sz="1100" dirty="0" err="1"/>
              <a:t>response.addCookie</a:t>
            </a:r>
            <a:r>
              <a:rPr lang="en-US" altLang="ko-KR" sz="1100" dirty="0"/>
              <a:t>(</a:t>
            </a:r>
          </a:p>
          <a:p>
            <a:r>
              <a:rPr lang="en-US" altLang="ko-KR" sz="1100" dirty="0"/>
              <a:t>			</a:t>
            </a:r>
            <a:r>
              <a:rPr lang="en-US" altLang="ko-KR" sz="1100" dirty="0" err="1"/>
              <a:t>Cookies.createCookie</a:t>
            </a:r>
            <a:r>
              <a:rPr lang="en-US" altLang="ko-KR" sz="1100" dirty="0"/>
              <a:t>("ID", id, "/", -1)</a:t>
            </a:r>
          </a:p>
          <a:p>
            <a:r>
              <a:rPr lang="en-US" altLang="ko-KR" sz="1100" dirty="0"/>
              <a:t>		);</a:t>
            </a:r>
          </a:p>
          <a:p>
            <a:r>
              <a:rPr lang="en-US" altLang="ko-KR" sz="1100" dirty="0"/>
              <a:t>%&gt;</a:t>
            </a:r>
          </a:p>
          <a:p>
            <a:r>
              <a:rPr lang="en-US" altLang="ko-KR" sz="1100" dirty="0"/>
              <a:t>&lt;html&gt;</a:t>
            </a:r>
          </a:p>
          <a:p>
            <a:r>
              <a:rPr lang="en-US" altLang="ko-KR" sz="1100" dirty="0"/>
              <a:t>&lt;head&gt;&lt;title&gt;</a:t>
            </a:r>
            <a:r>
              <a:rPr lang="ko-KR" altLang="en-US" sz="1100" dirty="0" err="1"/>
              <a:t>로그인성공</a:t>
            </a:r>
            <a:r>
              <a:rPr lang="en-US" altLang="ko-KR" sz="1100" dirty="0"/>
              <a:t>&lt;/title&gt;&lt;/head&gt;</a:t>
            </a:r>
          </a:p>
          <a:p>
            <a:r>
              <a:rPr lang="en-US" altLang="ko-KR" sz="1100" dirty="0"/>
              <a:t>&lt;body</a:t>
            </a:r>
            <a:r>
              <a:rPr lang="en-US" altLang="ko-KR" sz="1100" dirty="0" smtClean="0"/>
              <a:t>&gt;</a:t>
            </a:r>
            <a:endParaRPr lang="en-US" altLang="ko-KR" sz="1100" dirty="0"/>
          </a:p>
          <a:p>
            <a:r>
              <a:rPr lang="ko-KR" altLang="en-US" sz="1100" dirty="0" err="1"/>
              <a:t>로그인에</a:t>
            </a:r>
            <a:r>
              <a:rPr lang="ko-KR" altLang="en-US" sz="1100" dirty="0"/>
              <a:t> 성공했습니다</a:t>
            </a:r>
            <a:r>
              <a:rPr lang="en-US" altLang="ko-KR" sz="1100" dirty="0"/>
              <a:t>.</a:t>
            </a:r>
          </a:p>
          <a:p>
            <a:r>
              <a:rPr lang="en-US" altLang="ko-KR" sz="1100" dirty="0"/>
              <a:t>&lt;</a:t>
            </a:r>
            <a:r>
              <a:rPr lang="en-US" altLang="ko-KR" sz="1100" dirty="0" err="1"/>
              <a:t>br</a:t>
            </a:r>
            <a:r>
              <a:rPr lang="en-US" altLang="ko-KR" sz="1100" dirty="0"/>
              <a:t> /&gt;</a:t>
            </a:r>
          </a:p>
          <a:p>
            <a:r>
              <a:rPr lang="en-US" altLang="ko-KR" sz="1100" dirty="0"/>
              <a:t>&lt;</a:t>
            </a:r>
            <a:r>
              <a:rPr lang="en-US" altLang="ko-KR" sz="1100" dirty="0" err="1"/>
              <a:t>br</a:t>
            </a:r>
            <a:r>
              <a:rPr lang="en-US" altLang="ko-KR" sz="1100" dirty="0"/>
              <a:t> /&gt;</a:t>
            </a:r>
          </a:p>
          <a:p>
            <a:r>
              <a:rPr lang="en-US" altLang="ko-KR" sz="1100" dirty="0"/>
              <a:t>&lt;a </a:t>
            </a:r>
            <a:r>
              <a:rPr lang="en-US" altLang="ko-KR" sz="1100" dirty="0" err="1"/>
              <a:t>href</a:t>
            </a:r>
            <a:r>
              <a:rPr lang="en-US" altLang="ko-KR" sz="1100" dirty="0"/>
              <a:t>="./</a:t>
            </a:r>
            <a:r>
              <a:rPr lang="en-US" altLang="ko-KR" sz="1100" dirty="0" err="1"/>
              <a:t>loginCheck.jsp</a:t>
            </a:r>
            <a:r>
              <a:rPr lang="en-US" altLang="ko-KR" sz="1100" dirty="0"/>
              <a:t>"&gt;</a:t>
            </a:r>
            <a:r>
              <a:rPr lang="ko-KR" altLang="en-US" sz="1100" dirty="0"/>
              <a:t>로그인 여부 판단</a:t>
            </a:r>
            <a:r>
              <a:rPr lang="en-US" altLang="ko-KR" sz="1100" dirty="0"/>
              <a:t>&lt;/a</a:t>
            </a:r>
            <a:r>
              <a:rPr lang="en-US" altLang="ko-KR" sz="1100" dirty="0" smtClean="0"/>
              <a:t>&gt;</a:t>
            </a:r>
            <a:endParaRPr lang="en-US" altLang="ko-KR" sz="1100" dirty="0"/>
          </a:p>
          <a:p>
            <a:r>
              <a:rPr lang="en-US" altLang="ko-KR" sz="1100" dirty="0"/>
              <a:t>&lt;/body&gt;</a:t>
            </a:r>
          </a:p>
          <a:p>
            <a:r>
              <a:rPr lang="en-US" altLang="ko-KR" sz="1100" dirty="0"/>
              <a:t>&lt;/html&gt;</a:t>
            </a:r>
          </a:p>
          <a:p>
            <a:r>
              <a:rPr lang="en-US" altLang="ko-KR" sz="1100" dirty="0"/>
              <a:t>&lt;%</a:t>
            </a:r>
          </a:p>
          <a:p>
            <a:r>
              <a:rPr lang="en-US" altLang="ko-KR" sz="1100" dirty="0"/>
              <a:t>	} else { // </a:t>
            </a:r>
            <a:r>
              <a:rPr lang="ko-KR" altLang="en-US" sz="1100" dirty="0"/>
              <a:t>로그인 </a:t>
            </a:r>
            <a:r>
              <a:rPr lang="ko-KR" altLang="en-US" sz="1100" dirty="0" err="1"/>
              <a:t>실패시</a:t>
            </a:r>
            <a:endParaRPr lang="ko-KR" altLang="en-US" sz="1100" dirty="0"/>
          </a:p>
          <a:p>
            <a:r>
              <a:rPr lang="en-US" altLang="ko-KR" sz="1100" dirty="0"/>
              <a:t>%&gt;</a:t>
            </a:r>
          </a:p>
          <a:p>
            <a:r>
              <a:rPr lang="en-US" altLang="ko-KR" sz="1100" dirty="0"/>
              <a:t>&lt;script&gt;</a:t>
            </a:r>
          </a:p>
          <a:p>
            <a:r>
              <a:rPr lang="en-US" altLang="ko-KR" sz="1100" dirty="0"/>
              <a:t>alert("</a:t>
            </a:r>
            <a:r>
              <a:rPr lang="ko-KR" altLang="en-US" sz="1100" dirty="0" err="1"/>
              <a:t>로그인에</a:t>
            </a:r>
            <a:r>
              <a:rPr lang="ko-KR" altLang="en-US" sz="1100" dirty="0"/>
              <a:t> 실패하였습니다</a:t>
            </a:r>
            <a:r>
              <a:rPr lang="en-US" altLang="ko-KR" sz="1100" dirty="0"/>
              <a:t>.");</a:t>
            </a:r>
          </a:p>
          <a:p>
            <a:r>
              <a:rPr lang="en-US" altLang="ko-KR" sz="1100" dirty="0" err="1"/>
              <a:t>history.go</a:t>
            </a:r>
            <a:r>
              <a:rPr lang="en-US" altLang="ko-KR" sz="1100" dirty="0"/>
              <a:t>(-1);</a:t>
            </a:r>
          </a:p>
          <a:p>
            <a:r>
              <a:rPr lang="en-US" altLang="ko-KR" sz="1100" dirty="0"/>
              <a:t>&lt;/script&gt;</a:t>
            </a:r>
          </a:p>
          <a:p>
            <a:r>
              <a:rPr lang="en-US" altLang="ko-KR" sz="1100" dirty="0"/>
              <a:t>&lt;%</a:t>
            </a:r>
          </a:p>
          <a:p>
            <a:r>
              <a:rPr lang="en-US" altLang="ko-KR" sz="1100" dirty="0"/>
              <a:t>	</a:t>
            </a:r>
            <a:r>
              <a:rPr lang="en-US" altLang="ko-KR" sz="1100" dirty="0" smtClean="0"/>
              <a:t>}// end if</a:t>
            </a:r>
            <a:endParaRPr lang="en-US" altLang="ko-KR" sz="1100" dirty="0"/>
          </a:p>
          <a:p>
            <a:r>
              <a:rPr lang="en-US" altLang="ko-KR" sz="1100" dirty="0" smtClean="0"/>
              <a:t>%&gt;</a:t>
            </a:r>
            <a:endParaRPr lang="ko-KR" altLang="en-US" sz="11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0383" y="3068960"/>
            <a:ext cx="4610100" cy="13335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sp>
        <p:nvSpPr>
          <p:cNvPr id="6" name="TextBox 5"/>
          <p:cNvSpPr txBox="1"/>
          <p:nvPr/>
        </p:nvSpPr>
        <p:spPr>
          <a:xfrm>
            <a:off x="5076056" y="4005064"/>
            <a:ext cx="3369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id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75434" y="4005064"/>
            <a:ext cx="10209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solidFill>
                  <a:srgbClr val="FF0000"/>
                </a:solidFill>
              </a:rPr>
              <a:t>pwssword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9" name="직선 화살표 연결선 8"/>
          <p:cNvCxnSpPr>
            <a:stCxn id="6" idx="1"/>
          </p:cNvCxnSpPr>
          <p:nvPr/>
        </p:nvCxnSpPr>
        <p:spPr>
          <a:xfrm flipH="1" flipV="1">
            <a:off x="1619672" y="1844824"/>
            <a:ext cx="3456384" cy="2314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7" idx="0"/>
          </p:cNvCxnSpPr>
          <p:nvPr/>
        </p:nvCxnSpPr>
        <p:spPr>
          <a:xfrm flipH="1" flipV="1">
            <a:off x="2627784" y="1865343"/>
            <a:ext cx="4458101" cy="2139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6" idx="0"/>
          </p:cNvCxnSpPr>
          <p:nvPr/>
        </p:nvCxnSpPr>
        <p:spPr>
          <a:xfrm flipH="1" flipV="1">
            <a:off x="4742626" y="2852936"/>
            <a:ext cx="501906" cy="1152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9587" y="4573107"/>
            <a:ext cx="5540896" cy="12711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sp>
        <p:nvSpPr>
          <p:cNvPr id="19" name="사각형 설명선 18"/>
          <p:cNvSpPr/>
          <p:nvPr/>
        </p:nvSpPr>
        <p:spPr>
          <a:xfrm>
            <a:off x="4993579" y="5229199"/>
            <a:ext cx="2530749" cy="947356"/>
          </a:xfrm>
          <a:prstGeom prst="wedgeRectCallout">
            <a:avLst>
              <a:gd name="adj1" fmla="val -71904"/>
              <a:gd name="adj2" fmla="val -89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클릭하면 로그인 여부 판단 페이지로 이동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13312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20" y="33718"/>
            <a:ext cx="8643998" cy="582594"/>
          </a:xfrm>
        </p:spPr>
        <p:txBody>
          <a:bodyPr/>
          <a:lstStyle/>
          <a:p>
            <a:r>
              <a:rPr lang="en-US" altLang="ko-KR" dirty="0"/>
              <a:t>chapter09\member\</a:t>
            </a:r>
            <a:r>
              <a:rPr lang="en-US" altLang="ko-KR" dirty="0" err="1"/>
              <a:t>loginCheck.jsp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605179"/>
            <a:ext cx="8146461" cy="61247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400" dirty="0"/>
              <a:t>&lt;%@ page </a:t>
            </a:r>
            <a:r>
              <a:rPr lang="en-US" altLang="ko-KR" sz="1400" dirty="0" err="1"/>
              <a:t>contentType</a:t>
            </a:r>
            <a:r>
              <a:rPr lang="en-US" altLang="ko-KR" sz="1400" dirty="0"/>
              <a:t> = "text/html; charset=UTF-8" %&gt;</a:t>
            </a:r>
          </a:p>
          <a:p>
            <a:r>
              <a:rPr lang="en-US" altLang="ko-KR" sz="1400" dirty="0"/>
              <a:t>&lt;%@ page import = "util.*" %&gt;</a:t>
            </a:r>
          </a:p>
          <a:p>
            <a:r>
              <a:rPr lang="en-US" altLang="ko-KR" sz="1400" dirty="0"/>
              <a:t>&lt;%</a:t>
            </a:r>
          </a:p>
          <a:p>
            <a:r>
              <a:rPr lang="en-US" altLang="ko-KR" sz="1400" dirty="0"/>
              <a:t>	Cookies </a:t>
            </a:r>
            <a:r>
              <a:rPr lang="en-US" altLang="ko-KR" sz="1400" dirty="0" err="1"/>
              <a:t>cookies</a:t>
            </a:r>
            <a:r>
              <a:rPr lang="en-US" altLang="ko-KR" sz="1400" dirty="0"/>
              <a:t> = new Cookies(request);</a:t>
            </a:r>
          </a:p>
          <a:p>
            <a:r>
              <a:rPr lang="en-US" altLang="ko-KR" sz="1400" dirty="0"/>
              <a:t>	</a:t>
            </a:r>
            <a:r>
              <a:rPr lang="en-US" altLang="ko-KR" sz="1400" dirty="0" err="1"/>
              <a:t>boolean</a:t>
            </a:r>
            <a:r>
              <a:rPr lang="en-US" altLang="ko-KR" sz="1400" dirty="0"/>
              <a:t> login = </a:t>
            </a:r>
            <a:r>
              <a:rPr lang="en-US" altLang="ko-KR" sz="1400" dirty="0" err="1"/>
              <a:t>cookies.exists</a:t>
            </a:r>
            <a:r>
              <a:rPr lang="en-US" altLang="ko-KR" sz="1400" dirty="0"/>
              <a:t>("LOGIN") &amp;&amp; </a:t>
            </a:r>
          </a:p>
          <a:p>
            <a:r>
              <a:rPr lang="en-US" altLang="ko-KR" sz="1400" dirty="0"/>
              <a:t>	        </a:t>
            </a:r>
            <a:r>
              <a:rPr lang="en-US" altLang="ko-KR" sz="1400" dirty="0" err="1"/>
              <a:t>cookies.getValue</a:t>
            </a:r>
            <a:r>
              <a:rPr lang="en-US" altLang="ko-KR" sz="1400" dirty="0"/>
              <a:t>("LOGIN").equals("SUCCESS");</a:t>
            </a:r>
          </a:p>
          <a:p>
            <a:r>
              <a:rPr lang="en-US" altLang="ko-KR" sz="1400" dirty="0"/>
              <a:t>%&gt;</a:t>
            </a:r>
          </a:p>
          <a:p>
            <a:r>
              <a:rPr lang="en-US" altLang="ko-KR" sz="1400" dirty="0"/>
              <a:t>&lt;html&gt;</a:t>
            </a:r>
          </a:p>
          <a:p>
            <a:r>
              <a:rPr lang="en-US" altLang="ko-KR" sz="1400" dirty="0"/>
              <a:t>&lt;head&gt;&lt;title&gt;</a:t>
            </a:r>
            <a:r>
              <a:rPr lang="ko-KR" altLang="en-US" sz="1400" dirty="0" err="1"/>
              <a:t>로그인여부</a:t>
            </a:r>
            <a:r>
              <a:rPr lang="ko-KR" altLang="en-US" sz="1400" dirty="0"/>
              <a:t> 검사</a:t>
            </a:r>
            <a:r>
              <a:rPr lang="en-US" altLang="ko-KR" sz="1400" dirty="0"/>
              <a:t>&lt;/title&gt;&lt;/head&gt;</a:t>
            </a:r>
          </a:p>
          <a:p>
            <a:r>
              <a:rPr lang="en-US" altLang="ko-KR" sz="1400" dirty="0"/>
              <a:t>&lt;body&gt;</a:t>
            </a:r>
          </a:p>
          <a:p>
            <a:endParaRPr lang="en-US" altLang="ko-KR" sz="1400" dirty="0"/>
          </a:p>
          <a:p>
            <a:r>
              <a:rPr lang="en-US" altLang="ko-KR" sz="1400" dirty="0"/>
              <a:t>&lt;%</a:t>
            </a:r>
          </a:p>
          <a:p>
            <a:r>
              <a:rPr lang="en-US" altLang="ko-KR" sz="1400" dirty="0"/>
              <a:t>	if (login) {</a:t>
            </a:r>
          </a:p>
          <a:p>
            <a:r>
              <a:rPr lang="en-US" altLang="ko-KR" sz="1400" dirty="0"/>
              <a:t>%&gt;</a:t>
            </a:r>
          </a:p>
          <a:p>
            <a:r>
              <a:rPr lang="ko-KR" altLang="en-US" sz="1400" dirty="0"/>
              <a:t>아이디 </a:t>
            </a:r>
            <a:r>
              <a:rPr lang="en-US" altLang="ko-KR" sz="1400" dirty="0"/>
              <a:t>"&lt;%= </a:t>
            </a:r>
            <a:r>
              <a:rPr lang="en-US" altLang="ko-KR" sz="1400" dirty="0" err="1"/>
              <a:t>cookies.getValue</a:t>
            </a:r>
            <a:r>
              <a:rPr lang="en-US" altLang="ko-KR" sz="1400" dirty="0"/>
              <a:t>("ID") %&gt;"</a:t>
            </a:r>
            <a:r>
              <a:rPr lang="ko-KR" altLang="en-US" sz="1400" dirty="0"/>
              <a:t>로 로그인 한 상태</a:t>
            </a:r>
          </a:p>
          <a:p>
            <a:r>
              <a:rPr lang="en-US" altLang="ko-KR" sz="1400" dirty="0"/>
              <a:t>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 /&gt;</a:t>
            </a:r>
          </a:p>
          <a:p>
            <a:r>
              <a:rPr lang="en-US" altLang="ko-KR" sz="1400" dirty="0"/>
              <a:t>&lt;a </a:t>
            </a:r>
            <a:r>
              <a:rPr lang="en-US" altLang="ko-KR" sz="1400" dirty="0" err="1"/>
              <a:t>href</a:t>
            </a:r>
            <a:r>
              <a:rPr lang="en-US" altLang="ko-KR" sz="1400" dirty="0"/>
              <a:t>="./</a:t>
            </a:r>
            <a:r>
              <a:rPr lang="en-US" altLang="ko-KR" sz="1400" dirty="0" err="1"/>
              <a:t>login.jsp</a:t>
            </a:r>
            <a:r>
              <a:rPr lang="en-US" altLang="ko-KR" sz="1400" dirty="0"/>
              <a:t>"&gt;</a:t>
            </a:r>
            <a:r>
              <a:rPr lang="ko-KR" altLang="en-US" sz="1400" dirty="0"/>
              <a:t>이전 화면으로 이동</a:t>
            </a:r>
            <a:r>
              <a:rPr lang="en-US" altLang="ko-KR" sz="1400" dirty="0"/>
              <a:t>&lt;/a&gt;&amp;</a:t>
            </a:r>
            <a:r>
              <a:rPr lang="en-US" altLang="ko-KR" sz="1400" dirty="0" err="1"/>
              <a:t>nbsp</a:t>
            </a:r>
            <a:r>
              <a:rPr lang="en-US" altLang="ko-KR" sz="1400" dirty="0"/>
              <a:t>;&amp;</a:t>
            </a:r>
            <a:r>
              <a:rPr lang="en-US" altLang="ko-KR" sz="1400" dirty="0" err="1"/>
              <a:t>nbsp</a:t>
            </a:r>
            <a:r>
              <a:rPr lang="en-US" altLang="ko-KR" sz="1400" dirty="0"/>
              <a:t>;&lt;a </a:t>
            </a:r>
            <a:r>
              <a:rPr lang="en-US" altLang="ko-KR" sz="1400" dirty="0" err="1"/>
              <a:t>href</a:t>
            </a:r>
            <a:r>
              <a:rPr lang="en-US" altLang="ko-KR" sz="1400" dirty="0"/>
              <a:t>="./</a:t>
            </a:r>
            <a:r>
              <a:rPr lang="en-US" altLang="ko-KR" sz="1400" dirty="0" err="1"/>
              <a:t>logout.jsp</a:t>
            </a:r>
            <a:r>
              <a:rPr lang="en-US" altLang="ko-KR" sz="1400" dirty="0"/>
              <a:t>"&gt;</a:t>
            </a:r>
            <a:r>
              <a:rPr lang="ko-KR" altLang="en-US" sz="1400" dirty="0"/>
              <a:t>로그아웃</a:t>
            </a:r>
            <a:r>
              <a:rPr lang="en-US" altLang="ko-KR" sz="1400" dirty="0"/>
              <a:t>&lt;/a&gt;</a:t>
            </a:r>
          </a:p>
          <a:p>
            <a:r>
              <a:rPr lang="en-US" altLang="ko-KR" sz="1400" dirty="0"/>
              <a:t>&lt;%</a:t>
            </a:r>
          </a:p>
          <a:p>
            <a:r>
              <a:rPr lang="en-US" altLang="ko-KR" sz="1400" dirty="0"/>
              <a:t>	} else {</a:t>
            </a:r>
          </a:p>
          <a:p>
            <a:r>
              <a:rPr lang="en-US" altLang="ko-KR" sz="1400" dirty="0"/>
              <a:t>%&gt;</a:t>
            </a:r>
          </a:p>
          <a:p>
            <a:r>
              <a:rPr lang="ko-KR" altLang="en-US" sz="1400" dirty="0"/>
              <a:t>로그인하지 않은 상태</a:t>
            </a:r>
          </a:p>
          <a:p>
            <a:r>
              <a:rPr lang="en-US" altLang="ko-KR" sz="1400" dirty="0"/>
              <a:t>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 /&gt;</a:t>
            </a:r>
          </a:p>
          <a:p>
            <a:r>
              <a:rPr lang="en-US" altLang="ko-KR" sz="1400" dirty="0"/>
              <a:t>&lt;a </a:t>
            </a:r>
            <a:r>
              <a:rPr lang="en-US" altLang="ko-KR" sz="1400" dirty="0" err="1"/>
              <a:t>href</a:t>
            </a:r>
            <a:r>
              <a:rPr lang="en-US" altLang="ko-KR" sz="1400" dirty="0"/>
              <a:t>="./</a:t>
            </a:r>
            <a:r>
              <a:rPr lang="en-US" altLang="ko-KR" sz="1400" dirty="0" err="1"/>
              <a:t>loginForm.jsp</a:t>
            </a:r>
            <a:r>
              <a:rPr lang="en-US" altLang="ko-KR" sz="1400" dirty="0"/>
              <a:t>"&gt;</a:t>
            </a:r>
            <a:r>
              <a:rPr lang="ko-KR" altLang="en-US" sz="1400" dirty="0"/>
              <a:t>로그인 화면으로 이동</a:t>
            </a:r>
            <a:r>
              <a:rPr lang="en-US" altLang="ko-KR" sz="1400" dirty="0"/>
              <a:t>&lt;/a&gt;</a:t>
            </a:r>
          </a:p>
          <a:p>
            <a:r>
              <a:rPr lang="en-US" altLang="ko-KR" sz="1400" dirty="0"/>
              <a:t>&lt;%</a:t>
            </a:r>
          </a:p>
          <a:p>
            <a:r>
              <a:rPr lang="en-US" altLang="ko-KR" sz="1400" dirty="0"/>
              <a:t>	}</a:t>
            </a:r>
          </a:p>
          <a:p>
            <a:r>
              <a:rPr lang="en-US" altLang="ko-KR" sz="1400" dirty="0"/>
              <a:t>%&gt;</a:t>
            </a:r>
          </a:p>
          <a:p>
            <a:r>
              <a:rPr lang="en-US" altLang="ko-KR" sz="1400" dirty="0"/>
              <a:t>&lt;/body&gt;</a:t>
            </a:r>
          </a:p>
          <a:p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7719" y="5589240"/>
            <a:ext cx="4324378" cy="10495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sp>
        <p:nvSpPr>
          <p:cNvPr id="6" name="TextBox 5"/>
          <p:cNvSpPr txBox="1"/>
          <p:nvPr/>
        </p:nvSpPr>
        <p:spPr>
          <a:xfrm>
            <a:off x="4499992" y="2132856"/>
            <a:ext cx="4333238" cy="12772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100" dirty="0" err="1" smtClean="0"/>
              <a:t>response.addCookie</a:t>
            </a:r>
            <a:r>
              <a:rPr lang="en-US" altLang="ko-KR" sz="1100" dirty="0"/>
              <a:t>(</a:t>
            </a:r>
          </a:p>
          <a:p>
            <a:r>
              <a:rPr lang="en-US" altLang="ko-KR" sz="1100" dirty="0"/>
              <a:t>	</a:t>
            </a:r>
            <a:r>
              <a:rPr lang="en-US" altLang="ko-KR" sz="1100" dirty="0" err="1"/>
              <a:t>Cookies.createCookie</a:t>
            </a:r>
            <a:r>
              <a:rPr lang="en-US" altLang="ko-KR" sz="1100" dirty="0"/>
              <a:t>("LOGIN", "SUCCESS", "/", -1)</a:t>
            </a:r>
          </a:p>
          <a:p>
            <a:r>
              <a:rPr lang="en-US" altLang="ko-KR" sz="1100" dirty="0" smtClean="0"/>
              <a:t>);</a:t>
            </a:r>
            <a:endParaRPr lang="en-US" altLang="ko-KR" sz="1100" dirty="0"/>
          </a:p>
          <a:p>
            <a:r>
              <a:rPr lang="en-US" altLang="ko-KR" sz="1100" dirty="0" err="1" smtClean="0"/>
              <a:t>response.addCookie</a:t>
            </a:r>
            <a:r>
              <a:rPr lang="en-US" altLang="ko-KR" sz="1100" dirty="0"/>
              <a:t>(</a:t>
            </a:r>
          </a:p>
          <a:p>
            <a:r>
              <a:rPr lang="en-US" altLang="ko-KR" sz="1100" dirty="0"/>
              <a:t>	</a:t>
            </a:r>
            <a:r>
              <a:rPr lang="en-US" altLang="ko-KR" sz="1100" dirty="0" err="1"/>
              <a:t>Cookies.createCookie</a:t>
            </a:r>
            <a:r>
              <a:rPr lang="en-US" altLang="ko-KR" sz="1100" dirty="0"/>
              <a:t>("ID", id, "/", -1)</a:t>
            </a:r>
          </a:p>
          <a:p>
            <a:r>
              <a:rPr lang="en-US" altLang="ko-KR" sz="1100" dirty="0" smtClean="0"/>
              <a:t>);</a:t>
            </a:r>
            <a:endParaRPr lang="en-US" altLang="ko-KR" sz="1100" dirty="0"/>
          </a:p>
          <a:p>
            <a:endParaRPr lang="ko-KR" altLang="en-US" sz="1100" dirty="0"/>
          </a:p>
        </p:txBody>
      </p:sp>
      <p:cxnSp>
        <p:nvCxnSpPr>
          <p:cNvPr id="8" name="직선 화살표 연결선 7"/>
          <p:cNvCxnSpPr>
            <a:stCxn id="10" idx="0"/>
          </p:cNvCxnSpPr>
          <p:nvPr/>
        </p:nvCxnSpPr>
        <p:spPr>
          <a:xfrm flipH="1" flipV="1">
            <a:off x="5364088" y="1844824"/>
            <a:ext cx="2196244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6876256" y="2348880"/>
            <a:ext cx="1368152" cy="216024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사각형 설명선 12"/>
          <p:cNvSpPr/>
          <p:nvPr/>
        </p:nvSpPr>
        <p:spPr>
          <a:xfrm>
            <a:off x="5508104" y="764704"/>
            <a:ext cx="3240360" cy="792088"/>
          </a:xfrm>
          <a:prstGeom prst="wedgeRoundRectCallout">
            <a:avLst>
              <a:gd name="adj1" fmla="val -68317"/>
              <a:gd name="adj2" fmla="val 4585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LOGIN </a:t>
            </a:r>
            <a:r>
              <a:rPr lang="ko-KR" altLang="en-US" dirty="0" smtClean="0"/>
              <a:t>쿠키가 존재하면 </a:t>
            </a:r>
            <a:r>
              <a:rPr lang="ko-KR" altLang="en-US" dirty="0" err="1" smtClean="0"/>
              <a:t>로그인을</a:t>
            </a:r>
            <a:r>
              <a:rPr lang="ko-KR" altLang="en-US" dirty="0" smtClean="0"/>
              <a:t> 했다고 판단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3463146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chapter09\member\</a:t>
            </a:r>
            <a:r>
              <a:rPr lang="en-US" altLang="ko-KR" dirty="0" err="1"/>
              <a:t>logout.jsp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10645" y="980728"/>
            <a:ext cx="6031908" cy="50475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600" dirty="0"/>
              <a:t>&lt;%@ page </a:t>
            </a:r>
            <a:r>
              <a:rPr lang="en-US" altLang="ko-KR" sz="1600" dirty="0" err="1"/>
              <a:t>contentType</a:t>
            </a:r>
            <a:r>
              <a:rPr lang="en-US" altLang="ko-KR" sz="1600" dirty="0"/>
              <a:t> = "text/html; charset=UTF-8" %&gt;</a:t>
            </a:r>
          </a:p>
          <a:p>
            <a:r>
              <a:rPr lang="en-US" altLang="ko-KR" sz="1600" dirty="0"/>
              <a:t>&lt;%@ page import = "util.*" %&gt;</a:t>
            </a:r>
          </a:p>
          <a:p>
            <a:r>
              <a:rPr lang="en-US" altLang="ko-KR" sz="1600" dirty="0"/>
              <a:t>&lt;%</a:t>
            </a:r>
          </a:p>
          <a:p>
            <a:r>
              <a:rPr lang="en-US" altLang="ko-KR" sz="1600" dirty="0"/>
              <a:t>	</a:t>
            </a:r>
            <a:r>
              <a:rPr lang="en-US" altLang="ko-KR" sz="1600" dirty="0" err="1"/>
              <a:t>response.addCookie</a:t>
            </a:r>
            <a:r>
              <a:rPr lang="en-US" altLang="ko-KR" sz="1600" dirty="0"/>
              <a:t>(</a:t>
            </a:r>
          </a:p>
          <a:p>
            <a:r>
              <a:rPr lang="en-US" altLang="ko-KR" sz="1600" dirty="0"/>
              <a:t>		</a:t>
            </a:r>
            <a:r>
              <a:rPr lang="en-US" altLang="ko-KR" sz="1600" dirty="0" err="1"/>
              <a:t>CookieBox.createCookie</a:t>
            </a:r>
            <a:r>
              <a:rPr lang="en-US" altLang="ko-KR" sz="1600" dirty="0"/>
              <a:t>("LOGIN", "", "/", 0)</a:t>
            </a:r>
          </a:p>
          <a:p>
            <a:r>
              <a:rPr lang="en-US" altLang="ko-KR" sz="1600" dirty="0"/>
              <a:t>	);</a:t>
            </a:r>
          </a:p>
          <a:p>
            <a:r>
              <a:rPr lang="en-US" altLang="ko-KR" sz="1600" dirty="0"/>
              <a:t>	</a:t>
            </a:r>
            <a:r>
              <a:rPr lang="en-US" altLang="ko-KR" sz="1600" dirty="0" err="1"/>
              <a:t>response.addCookie</a:t>
            </a:r>
            <a:r>
              <a:rPr lang="en-US" altLang="ko-KR" sz="1600" dirty="0"/>
              <a:t>(</a:t>
            </a:r>
          </a:p>
          <a:p>
            <a:r>
              <a:rPr lang="en-US" altLang="ko-KR" sz="1600" dirty="0"/>
              <a:t>		</a:t>
            </a:r>
            <a:r>
              <a:rPr lang="en-US" altLang="ko-KR" sz="1600" dirty="0" err="1"/>
              <a:t>CookieBox.createCookie</a:t>
            </a:r>
            <a:r>
              <a:rPr lang="en-US" altLang="ko-KR" sz="1600" dirty="0"/>
              <a:t>("ID", "", "/", 0)</a:t>
            </a:r>
          </a:p>
          <a:p>
            <a:r>
              <a:rPr lang="en-US" altLang="ko-KR" sz="1600" dirty="0"/>
              <a:t>	);</a:t>
            </a:r>
          </a:p>
          <a:p>
            <a:r>
              <a:rPr lang="en-US" altLang="ko-KR" sz="1600" dirty="0"/>
              <a:t>%&gt;</a:t>
            </a:r>
          </a:p>
          <a:p>
            <a:r>
              <a:rPr lang="en-US" altLang="ko-KR" sz="1600" dirty="0"/>
              <a:t>&lt;html&gt;</a:t>
            </a:r>
          </a:p>
          <a:p>
            <a:r>
              <a:rPr lang="en-US" altLang="ko-KR" sz="1600" dirty="0"/>
              <a:t>&lt;head&gt;&lt;title&gt;</a:t>
            </a:r>
            <a:r>
              <a:rPr lang="ko-KR" altLang="en-US" sz="1600" dirty="0"/>
              <a:t>로그아웃</a:t>
            </a:r>
            <a:r>
              <a:rPr lang="en-US" altLang="ko-KR" sz="1600" dirty="0"/>
              <a:t>&lt;/title&gt;&lt;/head&gt;</a:t>
            </a:r>
          </a:p>
          <a:p>
            <a:r>
              <a:rPr lang="en-US" altLang="ko-KR" sz="1600" dirty="0"/>
              <a:t>&lt;body&gt;</a:t>
            </a:r>
          </a:p>
          <a:p>
            <a:endParaRPr lang="en-US" altLang="ko-KR" sz="1600" dirty="0"/>
          </a:p>
          <a:p>
            <a:r>
              <a:rPr lang="ko-KR" altLang="en-US" sz="1600" dirty="0" err="1"/>
              <a:t>로그아웃하였습니다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&lt;</a:t>
            </a:r>
            <a:r>
              <a:rPr lang="en-US" altLang="ko-KR" sz="1600" dirty="0" err="1"/>
              <a:t>br</a:t>
            </a:r>
            <a:r>
              <a:rPr lang="en-US" altLang="ko-KR" sz="1600" dirty="0"/>
              <a:t> /&gt;</a:t>
            </a:r>
          </a:p>
          <a:p>
            <a:r>
              <a:rPr lang="en-US" altLang="ko-KR" sz="1600" dirty="0"/>
              <a:t>&lt;a </a:t>
            </a:r>
            <a:r>
              <a:rPr lang="en-US" altLang="ko-KR" sz="1600" dirty="0" err="1"/>
              <a:t>href</a:t>
            </a:r>
            <a:r>
              <a:rPr lang="en-US" altLang="ko-KR" sz="1600" dirty="0"/>
              <a:t>="./</a:t>
            </a:r>
            <a:r>
              <a:rPr lang="en-US" altLang="ko-KR" sz="1600" dirty="0" err="1"/>
              <a:t>loginCheck.jsp</a:t>
            </a:r>
            <a:r>
              <a:rPr lang="en-US" altLang="ko-KR" sz="1600" dirty="0"/>
              <a:t>"&gt;</a:t>
            </a:r>
            <a:r>
              <a:rPr lang="ko-KR" altLang="en-US" sz="1600" dirty="0"/>
              <a:t>로그인 여부 판단</a:t>
            </a:r>
            <a:r>
              <a:rPr lang="en-US" altLang="ko-KR" sz="1600" dirty="0"/>
              <a:t>&lt;/a&gt;</a:t>
            </a:r>
          </a:p>
          <a:p>
            <a:endParaRPr lang="en-US" altLang="ko-KR" sz="1600" dirty="0"/>
          </a:p>
          <a:p>
            <a:r>
              <a:rPr lang="en-US" altLang="ko-KR" sz="1600" dirty="0"/>
              <a:t>&lt;/body&gt;</a:t>
            </a:r>
          </a:p>
          <a:p>
            <a:r>
              <a:rPr lang="en-US" altLang="ko-KR" sz="1600" dirty="0"/>
              <a:t>&lt;/html&gt;</a:t>
            </a:r>
            <a:endParaRPr lang="ko-KR" altLang="en-US" sz="1600" dirty="0"/>
          </a:p>
        </p:txBody>
      </p:sp>
      <p:sp>
        <p:nvSpPr>
          <p:cNvPr id="5" name="직사각형 4"/>
          <p:cNvSpPr/>
          <p:nvPr/>
        </p:nvSpPr>
        <p:spPr>
          <a:xfrm>
            <a:off x="5940152" y="1988840"/>
            <a:ext cx="288032" cy="288032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580112" y="2708920"/>
            <a:ext cx="288032" cy="288032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6342553" y="1772816"/>
            <a:ext cx="2405911" cy="1224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ko-KR" altLang="en-US" dirty="0" err="1" smtClean="0"/>
              <a:t>유효시간을</a:t>
            </a:r>
            <a:r>
              <a:rPr lang="ko-KR" altLang="en-US" dirty="0" smtClean="0"/>
              <a:t> </a:t>
            </a:r>
            <a:r>
              <a:rPr lang="en-US" altLang="ko-KR" dirty="0" smtClean="0"/>
              <a:t>0</a:t>
            </a:r>
            <a:r>
              <a:rPr lang="ko-KR" altLang="en-US" dirty="0" smtClean="0"/>
              <a:t>으로 지정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ID </a:t>
            </a:r>
            <a:r>
              <a:rPr lang="ko-KR" altLang="en-US" dirty="0" smtClean="0"/>
              <a:t>쿠키 삭제</a:t>
            </a:r>
            <a:endParaRPr lang="ko-KR" altLang="en-US" dirty="0"/>
          </a:p>
        </p:txBody>
      </p:sp>
      <p:cxnSp>
        <p:nvCxnSpPr>
          <p:cNvPr id="9" name="직선 화살표 연결선 8"/>
          <p:cNvCxnSpPr>
            <a:stCxn id="7" idx="1"/>
            <a:endCxn id="5" idx="3"/>
          </p:cNvCxnSpPr>
          <p:nvPr/>
        </p:nvCxnSpPr>
        <p:spPr>
          <a:xfrm flipH="1" flipV="1">
            <a:off x="6228184" y="2132856"/>
            <a:ext cx="114369" cy="2520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7" idx="1"/>
            <a:endCxn id="6" idx="3"/>
          </p:cNvCxnSpPr>
          <p:nvPr/>
        </p:nvCxnSpPr>
        <p:spPr>
          <a:xfrm flipH="1">
            <a:off x="5868144" y="2384884"/>
            <a:ext cx="474409" cy="4680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1639" y="5394851"/>
            <a:ext cx="5076825" cy="12668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973704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쿠키</a:t>
            </a:r>
            <a:r>
              <a:rPr lang="en-US" altLang="ko-KR" dirty="0" smtClean="0"/>
              <a:t>(Cookie)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'</a:t>
            </a:r>
            <a:r>
              <a:rPr lang="ko-KR" altLang="en-US" dirty="0" smtClean="0"/>
              <a:t>쿠키</a:t>
            </a:r>
            <a:r>
              <a:rPr lang="en-US" dirty="0" smtClean="0"/>
              <a:t>(cookie)'</a:t>
            </a:r>
            <a:r>
              <a:rPr lang="ko-KR" altLang="en-US" dirty="0" smtClean="0"/>
              <a:t>는 웹 브라우저가 보관하고 있는 데이터로서 웹 서버에 요청을 보낼 때 함께 전송</a:t>
            </a:r>
            <a:endParaRPr lang="en-US" altLang="ko-KR" dirty="0" smtClean="0"/>
          </a:p>
          <a:p>
            <a:r>
              <a:rPr lang="ko-KR" altLang="en-US" dirty="0" smtClean="0"/>
              <a:t>동작 방식</a:t>
            </a:r>
            <a:endParaRPr lang="ko-KR" altLang="en-US" dirty="0"/>
          </a:p>
        </p:txBody>
      </p:sp>
      <p:pic>
        <p:nvPicPr>
          <p:cNvPr id="1026" name="Picture 2" descr="fig09-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8106" y="2348880"/>
            <a:ext cx="4152900" cy="4305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631912" y="2492896"/>
            <a:ext cx="44502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쿠키는 웹 서버 측에서 생성함</a:t>
            </a:r>
            <a:r>
              <a:rPr lang="en-US" altLang="ko-KR" dirty="0" smtClean="0"/>
              <a:t>. </a:t>
            </a:r>
            <a:r>
              <a:rPr lang="ko-KR" altLang="en-US" dirty="0" smtClean="0"/>
              <a:t>생성한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쿠키를 응답 데이터의 헤더에 저장해서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웹 브라우저에 전송함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31912" y="3645024"/>
            <a:ext cx="42707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웹 브라우저는 응답 데이터에 포함된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쿠키를 쿠키 저장소에 보관함</a:t>
            </a:r>
            <a:r>
              <a:rPr lang="en-US" altLang="ko-KR" dirty="0" smtClean="0"/>
              <a:t>. </a:t>
            </a:r>
            <a:r>
              <a:rPr lang="ko-KR" altLang="en-US" dirty="0" smtClean="0"/>
              <a:t>쿠키의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종류에 따라 메모리나 파일에 저장함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31912" y="5202833"/>
            <a:ext cx="42627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웹 브라우저는 저장한 쿠키를 요청이</a:t>
            </a:r>
            <a:endParaRPr lang="en-US" altLang="ko-KR" dirty="0" smtClean="0"/>
          </a:p>
          <a:p>
            <a:r>
              <a:rPr lang="en-US" altLang="ko-KR" dirty="0" smtClean="0"/>
              <a:t>   </a:t>
            </a:r>
            <a:r>
              <a:rPr lang="ko-KR" altLang="en-US" dirty="0" smtClean="0"/>
              <a:t>있을 때마다 웹 서버에 전송함</a:t>
            </a:r>
            <a:r>
              <a:rPr lang="en-US" altLang="ko-KR" dirty="0" smtClean="0"/>
              <a:t>. </a:t>
            </a:r>
            <a:r>
              <a:rPr lang="ko-KR" altLang="en-US" dirty="0" smtClean="0"/>
              <a:t>웹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서버는 웹 브라우저가 전송한 쿠키를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사용해서 필요한 작업을 수행함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323528" y="1124744"/>
            <a:ext cx="8424936" cy="39604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Tx/>
              <a:buChar char="-"/>
            </a:pPr>
            <a:r>
              <a:rPr lang="ko-KR" altLang="en-US" dirty="0" smtClean="0"/>
              <a:t>웹 브라우저에 쿠키가 저장되면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웹 브라우저는 쿠키가 삭제되기 전까지</a:t>
            </a:r>
            <a:endParaRPr lang="en-US" altLang="ko-KR" dirty="0" smtClean="0"/>
          </a:p>
          <a:p>
            <a:r>
              <a:rPr lang="en-US" altLang="ko-KR" dirty="0" smtClean="0"/>
              <a:t>     </a:t>
            </a:r>
            <a:r>
              <a:rPr lang="ko-KR" altLang="en-US" dirty="0" smtClean="0"/>
              <a:t>웹 서버에 쿠키를 전송함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-  </a:t>
            </a:r>
            <a:r>
              <a:rPr lang="ko-KR" altLang="en-US" dirty="0" smtClean="0"/>
              <a:t>웹 어플리케이션을 사용하는 동안 지속적으로 유지해야 하는 정보는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ko-KR" altLang="en-US" dirty="0" smtClean="0"/>
              <a:t>쿠키를 사용해서 저장하면 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0061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쿠키의 구성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구성 요소</a:t>
            </a:r>
            <a:endParaRPr lang="en-US" altLang="ko-KR" dirty="0" smtClean="0"/>
          </a:p>
          <a:p>
            <a:pPr lvl="1"/>
            <a:r>
              <a:rPr lang="ko-KR" altLang="en-US" sz="2400" b="1" dirty="0" smtClean="0">
                <a:solidFill>
                  <a:schemeClr val="accent6"/>
                </a:solidFill>
              </a:rPr>
              <a:t>이름</a:t>
            </a:r>
            <a:r>
              <a:rPr lang="ko-KR" altLang="en-US" dirty="0" smtClean="0"/>
              <a:t> </a:t>
            </a:r>
            <a:r>
              <a:rPr lang="en-US" altLang="ko-KR" dirty="0"/>
              <a:t>:</a:t>
            </a:r>
            <a:r>
              <a:rPr lang="en-US" altLang="ko-KR" dirty="0" smtClean="0"/>
              <a:t> </a:t>
            </a:r>
            <a:r>
              <a:rPr lang="ko-KR" altLang="en-US" dirty="0" smtClean="0"/>
              <a:t>각각의 쿠키를 구별하는 데 사용되는 이름</a:t>
            </a:r>
          </a:p>
          <a:p>
            <a:pPr lvl="1"/>
            <a:r>
              <a:rPr lang="ko-KR" altLang="en-US" sz="2800" b="1" dirty="0" smtClean="0">
                <a:solidFill>
                  <a:schemeClr val="accent6"/>
                </a:solidFill>
              </a:rPr>
              <a:t>값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쿠키의 이름과 관련된 값</a:t>
            </a:r>
          </a:p>
          <a:p>
            <a:pPr lvl="1"/>
            <a:r>
              <a:rPr lang="ko-KR" altLang="en-US" dirty="0" err="1" smtClean="0"/>
              <a:t>유효시간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쿠키의 유지 시간</a:t>
            </a:r>
          </a:p>
          <a:p>
            <a:pPr lvl="1"/>
            <a:r>
              <a:rPr lang="ko-KR" altLang="en-US" dirty="0" smtClean="0"/>
              <a:t>도메인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쿠키를 전송할 도메인</a:t>
            </a:r>
          </a:p>
          <a:p>
            <a:pPr lvl="1"/>
            <a:r>
              <a:rPr lang="ko-KR" altLang="en-US" dirty="0" smtClean="0"/>
              <a:t>경로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쿠키를 전송할 요청 경로</a:t>
            </a:r>
          </a:p>
          <a:p>
            <a:r>
              <a:rPr lang="ko-KR" altLang="en-US" dirty="0" smtClean="0"/>
              <a:t>쿠키 이름의 제약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쿠키의 이름은 아스키 코드의 알파벳과 숫자만을 포함할 수 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콤마</a:t>
            </a:r>
            <a:r>
              <a:rPr lang="en-US" altLang="ko-KR" dirty="0" smtClean="0"/>
              <a:t>(,), </a:t>
            </a:r>
            <a:r>
              <a:rPr lang="ko-KR" altLang="en-US" dirty="0" smtClean="0"/>
              <a:t>세미콜론</a:t>
            </a:r>
            <a:r>
              <a:rPr lang="en-US" altLang="ko-KR" dirty="0" smtClean="0"/>
              <a:t>(;), </a:t>
            </a:r>
            <a:r>
              <a:rPr lang="ko-KR" altLang="en-US" dirty="0" smtClean="0"/>
              <a:t>공백</a:t>
            </a:r>
            <a:r>
              <a:rPr lang="en-US" altLang="ko-KR" dirty="0" smtClean="0"/>
              <a:t>(' ') </a:t>
            </a:r>
            <a:r>
              <a:rPr lang="ko-KR" altLang="en-US" dirty="0" smtClean="0"/>
              <a:t>등의 문자는 포함할 수 없다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'$'</a:t>
            </a:r>
            <a:r>
              <a:rPr lang="ko-KR" altLang="en-US" dirty="0" smtClean="0"/>
              <a:t>로 시작할 수 없다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보통 쿠키 이름을 작성할 때에는 알파벳과 숫자만 이용함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쿠키 값을 생성할 때에는 알맞은 방식으로 </a:t>
            </a:r>
            <a:r>
              <a:rPr lang="ko-KR" altLang="en-US" dirty="0" err="1" smtClean="0"/>
              <a:t>인코딩</a:t>
            </a:r>
            <a:r>
              <a:rPr lang="ko-KR" altLang="en-US" dirty="0" smtClean="0"/>
              <a:t> 함</a:t>
            </a:r>
            <a:endParaRPr lang="en-US" altLang="ko-KR" dirty="0" smtClean="0"/>
          </a:p>
          <a:p>
            <a:r>
              <a:rPr lang="ko-KR" altLang="en-US" dirty="0" smtClean="0"/>
              <a:t>별도 유효 시간을 지정하지 않으면 웹 브라우저를 종료할 때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쿠키를 함께 삭제함</a:t>
            </a:r>
            <a:r>
              <a:rPr lang="en-US" altLang="ko-KR" dirty="0" smtClean="0"/>
              <a:t>. </a:t>
            </a:r>
            <a:r>
              <a:rPr lang="ko-KR" altLang="en-US" dirty="0" smtClean="0"/>
              <a:t>지정한 도메인이나 경로로만 쿠키를 전송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smtClean="0"/>
              <a:t>하도록 제한할 수도 있음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73690" y="6381328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p.206</a:t>
            </a: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JSP</a:t>
            </a:r>
            <a:r>
              <a:rPr lang="ko-KR" altLang="en-US" dirty="0" smtClean="0"/>
              <a:t>에서 쿠키 생성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읽기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Cookie </a:t>
            </a:r>
            <a:r>
              <a:rPr lang="ko-KR" altLang="en-US" dirty="0" smtClean="0"/>
              <a:t>클래스를 이용해서 쿠키 생성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클라이언트가 보낸 쿠키 읽기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읽기 관련 주요 </a:t>
            </a:r>
            <a:r>
              <a:rPr lang="ko-KR" altLang="en-US" dirty="0" err="1" smtClean="0"/>
              <a:t>메서드</a:t>
            </a: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857224" y="1571612"/>
            <a:ext cx="714380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&lt;%</a:t>
            </a:r>
            <a:endParaRPr lang="ko-KR" altLang="en-US" dirty="0" smtClean="0"/>
          </a:p>
          <a:p>
            <a:r>
              <a:rPr lang="en-US" dirty="0" smtClean="0"/>
              <a:t>    Cookie </a:t>
            </a:r>
            <a:r>
              <a:rPr lang="en-US" dirty="0" err="1" smtClean="0"/>
              <a:t>cookie</a:t>
            </a:r>
            <a:r>
              <a:rPr lang="en-US" dirty="0" smtClean="0"/>
              <a:t> = </a:t>
            </a:r>
            <a:r>
              <a:rPr lang="en-US" b="1" dirty="0" smtClean="0"/>
              <a:t>new Cookie("</a:t>
            </a:r>
            <a:r>
              <a:rPr lang="en-US" b="1" dirty="0" err="1" smtClean="0"/>
              <a:t>cookieName</a:t>
            </a:r>
            <a:r>
              <a:rPr lang="en-US" b="1" dirty="0" smtClean="0"/>
              <a:t>", "</a:t>
            </a:r>
            <a:r>
              <a:rPr lang="en-US" b="1" dirty="0" err="1" smtClean="0"/>
              <a:t>cookieValue</a:t>
            </a:r>
            <a:r>
              <a:rPr lang="en-US" b="1" dirty="0" smtClean="0"/>
              <a:t>")</a:t>
            </a:r>
            <a:r>
              <a:rPr lang="en-US" dirty="0" smtClean="0"/>
              <a:t>;</a:t>
            </a:r>
            <a:endParaRPr lang="ko-KR" altLang="en-US" dirty="0" smtClean="0"/>
          </a:p>
          <a:p>
            <a:r>
              <a:rPr lang="en-US" dirty="0" smtClean="0"/>
              <a:t>    </a:t>
            </a:r>
            <a:r>
              <a:rPr lang="en-US" b="1" dirty="0" err="1" smtClean="0"/>
              <a:t>response.addCookie</a:t>
            </a:r>
            <a:r>
              <a:rPr lang="en-US" dirty="0" smtClean="0"/>
              <a:t>(cookie);</a:t>
            </a:r>
            <a:endParaRPr lang="ko-KR" altLang="en-US" dirty="0" smtClean="0"/>
          </a:p>
          <a:p>
            <a:r>
              <a:rPr lang="en-US" dirty="0" smtClean="0"/>
              <a:t>%&gt;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57224" y="3786190"/>
            <a:ext cx="71438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Cookie[] cookies = </a:t>
            </a:r>
            <a:r>
              <a:rPr lang="en-US" b="1" dirty="0" err="1" smtClean="0"/>
              <a:t>request.getCookies</a:t>
            </a:r>
            <a:r>
              <a:rPr lang="en-US" b="1" dirty="0" smtClean="0"/>
              <a:t>()</a:t>
            </a:r>
            <a:r>
              <a:rPr lang="en-US" dirty="0" smtClean="0"/>
              <a:t>;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928662" y="5029200"/>
          <a:ext cx="7143800" cy="11858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0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086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5294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800" kern="100" dirty="0" err="1"/>
                        <a:t>메서드</a:t>
                      </a:r>
                      <a:endParaRPr lang="ko-KR" sz="18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800" kern="100"/>
                        <a:t>리턴타입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800" kern="100"/>
                        <a:t>설명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94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/>
                        <a:t>getName()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/>
                        <a:t>String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800" kern="100"/>
                        <a:t>쿠키의 이름을 구한다</a:t>
                      </a:r>
                      <a:r>
                        <a:rPr lang="en-US" sz="1800" kern="100"/>
                        <a:t>.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294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/>
                        <a:t>getValue()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/>
                        <a:t>String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800" kern="100" dirty="0"/>
                        <a:t>쿠키의 값을 구한다</a:t>
                      </a:r>
                      <a:r>
                        <a:rPr lang="en-US" sz="1800" kern="100" dirty="0"/>
                        <a:t>.</a:t>
                      </a:r>
                      <a:endParaRPr lang="ko-KR" sz="18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쿠키 값의 </a:t>
            </a:r>
            <a:r>
              <a:rPr lang="ko-KR" altLang="en-US" dirty="0" err="1" smtClean="0"/>
              <a:t>인코딩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디코딩</a:t>
            </a:r>
            <a:r>
              <a:rPr lang="ko-KR" altLang="en-US" dirty="0" smtClean="0"/>
              <a:t> 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쿠키는 값으로 한글과 같은 문자를 가질 수 없음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쿠키의 값을 </a:t>
            </a:r>
            <a:r>
              <a:rPr lang="ko-KR" altLang="en-US" dirty="0" err="1" smtClean="0"/>
              <a:t>인코딩해서</a:t>
            </a:r>
            <a:r>
              <a:rPr lang="ko-KR" altLang="en-US" dirty="0" smtClean="0"/>
              <a:t> 지정할 필요 있음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쿠키 값의 처리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값 </a:t>
            </a:r>
            <a:r>
              <a:rPr lang="ko-KR" altLang="en-US" dirty="0" err="1" smtClean="0"/>
              <a:t>설정시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URLEncoder.encode</a:t>
            </a:r>
            <a:r>
              <a:rPr lang="en-US" altLang="ko-KR" dirty="0" smtClean="0"/>
              <a:t>("</a:t>
            </a:r>
            <a:r>
              <a:rPr lang="ko-KR" altLang="en-US" dirty="0" smtClean="0"/>
              <a:t>값</a:t>
            </a:r>
            <a:r>
              <a:rPr lang="en-US" altLang="ko-KR" dirty="0" smtClean="0"/>
              <a:t>", "</a:t>
            </a:r>
            <a:r>
              <a:rPr lang="en-US" altLang="ko-KR" dirty="0" err="1" smtClean="0"/>
              <a:t>euc-kr</a:t>
            </a:r>
            <a:r>
              <a:rPr lang="en-US" altLang="ko-KR" dirty="0" smtClean="0"/>
              <a:t>")</a:t>
            </a:r>
          </a:p>
          <a:p>
            <a:pPr lvl="2"/>
            <a:r>
              <a:rPr lang="ko-KR" altLang="en-US" dirty="0" smtClean="0"/>
              <a:t>예</a:t>
            </a:r>
            <a:r>
              <a:rPr lang="en-US" altLang="ko-KR" dirty="0" smtClean="0"/>
              <a:t>, new Cookie("name", </a:t>
            </a:r>
            <a:r>
              <a:rPr lang="en-US" altLang="ko-KR" dirty="0" err="1" smtClean="0"/>
              <a:t>URLEncoder.encode</a:t>
            </a:r>
            <a:r>
              <a:rPr lang="en-US" altLang="ko-KR" dirty="0" smtClean="0"/>
              <a:t>("</a:t>
            </a:r>
            <a:r>
              <a:rPr lang="ko-KR" altLang="en-US" dirty="0" smtClean="0"/>
              <a:t>값</a:t>
            </a:r>
            <a:r>
              <a:rPr lang="en-US" altLang="ko-KR" dirty="0" smtClean="0"/>
              <a:t>", "</a:t>
            </a:r>
            <a:r>
              <a:rPr lang="en-US" altLang="ko-KR" dirty="0" err="1" smtClean="0"/>
              <a:t>euc-kr</a:t>
            </a:r>
            <a:r>
              <a:rPr lang="en-US" altLang="ko-KR" dirty="0" smtClean="0"/>
              <a:t>"));</a:t>
            </a:r>
          </a:p>
          <a:p>
            <a:pPr lvl="1"/>
            <a:r>
              <a:rPr lang="ko-KR" altLang="en-US" dirty="0" smtClean="0"/>
              <a:t>값 </a:t>
            </a:r>
            <a:r>
              <a:rPr lang="ko-KR" altLang="en-US" dirty="0" err="1" smtClean="0"/>
              <a:t>조회시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URLDecoder.decode</a:t>
            </a:r>
            <a:r>
              <a:rPr lang="en-US" altLang="ko-KR" dirty="0" smtClean="0"/>
              <a:t>("</a:t>
            </a:r>
            <a:r>
              <a:rPr lang="ko-KR" altLang="en-US" dirty="0" smtClean="0"/>
              <a:t>값</a:t>
            </a:r>
            <a:r>
              <a:rPr lang="en-US" altLang="ko-KR" dirty="0" smtClean="0"/>
              <a:t>", "</a:t>
            </a:r>
            <a:r>
              <a:rPr lang="en-US" altLang="ko-KR" dirty="0" err="1" smtClean="0"/>
              <a:t>euc-kr</a:t>
            </a:r>
            <a:r>
              <a:rPr lang="en-US" altLang="ko-KR" dirty="0" smtClean="0"/>
              <a:t>")</a:t>
            </a:r>
          </a:p>
          <a:p>
            <a:pPr lvl="2"/>
            <a:r>
              <a:rPr lang="en-US" altLang="ko-KR" dirty="0" smtClean="0"/>
              <a:t>Cookie </a:t>
            </a:r>
            <a:r>
              <a:rPr lang="en-US" altLang="ko-KR" dirty="0" err="1" smtClean="0"/>
              <a:t>cookie</a:t>
            </a:r>
            <a:r>
              <a:rPr lang="en-US" altLang="ko-KR" dirty="0" smtClean="0"/>
              <a:t> = …;</a:t>
            </a:r>
            <a:br>
              <a:rPr lang="en-US" altLang="ko-KR" dirty="0" smtClean="0"/>
            </a:br>
            <a:r>
              <a:rPr lang="en-US" altLang="ko-KR" dirty="0" smtClean="0"/>
              <a:t>String value = </a:t>
            </a:r>
            <a:r>
              <a:rPr lang="en-US" altLang="ko-KR" dirty="0" err="1" smtClean="0"/>
              <a:t>URLDecoder.decode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cookie.getValue</a:t>
            </a:r>
            <a:r>
              <a:rPr lang="en-US" altLang="ko-KR" dirty="0" smtClean="0"/>
              <a:t>(), "</a:t>
            </a:r>
            <a:r>
              <a:rPr lang="en-US" altLang="ko-KR" dirty="0" err="1" smtClean="0"/>
              <a:t>euc-kr</a:t>
            </a:r>
            <a:r>
              <a:rPr lang="en-US" altLang="ko-KR" dirty="0" smtClean="0"/>
              <a:t>");</a:t>
            </a:r>
            <a:endParaRPr lang="ko-KR" altLang="en-US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chapter09\</a:t>
            </a:r>
            <a:r>
              <a:rPr lang="en-US" altLang="ko-KR" dirty="0" err="1"/>
              <a:t>makeCookie.jsp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980728"/>
            <a:ext cx="8281434" cy="34932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300" dirty="0"/>
              <a:t>&lt;%@ page </a:t>
            </a:r>
            <a:r>
              <a:rPr lang="en-US" altLang="ko-KR" sz="1300" dirty="0" err="1"/>
              <a:t>contentType</a:t>
            </a:r>
            <a:r>
              <a:rPr lang="en-US" altLang="ko-KR" sz="1300" dirty="0"/>
              <a:t> = </a:t>
            </a:r>
            <a:r>
              <a:rPr lang="en-US" altLang="ko-KR" sz="1300" i="1" dirty="0"/>
              <a:t>"text/html; charset=UTF-8" %&gt;</a:t>
            </a:r>
          </a:p>
          <a:p>
            <a:r>
              <a:rPr lang="en-US" altLang="ko-KR" sz="1300" dirty="0"/>
              <a:t>&lt;%@ page import = </a:t>
            </a:r>
            <a:r>
              <a:rPr lang="en-US" altLang="ko-KR" sz="1300" i="1" dirty="0"/>
              <a:t>"</a:t>
            </a:r>
            <a:r>
              <a:rPr lang="en-US" altLang="ko-KR" sz="1300" i="1" dirty="0" err="1"/>
              <a:t>java.net.URLEncoder</a:t>
            </a:r>
            <a:r>
              <a:rPr lang="en-US" altLang="ko-KR" sz="1300" i="1" dirty="0"/>
              <a:t>" %&gt;</a:t>
            </a:r>
          </a:p>
          <a:p>
            <a:r>
              <a:rPr lang="en-US" altLang="ko-KR" sz="1300" dirty="0"/>
              <a:t>&lt;%</a:t>
            </a:r>
          </a:p>
          <a:p>
            <a:r>
              <a:rPr lang="en-US" altLang="ko-KR" sz="1300" dirty="0"/>
              <a:t>//</a:t>
            </a:r>
            <a:r>
              <a:rPr lang="ko-KR" altLang="en-US" sz="1300" dirty="0"/>
              <a:t>추가할 쿠키 정보를 담고 있는 </a:t>
            </a:r>
            <a:r>
              <a:rPr lang="en-US" altLang="ko-KR" sz="1300" dirty="0"/>
              <a:t>Cookie </a:t>
            </a:r>
            <a:r>
              <a:rPr lang="ko-KR" altLang="en-US" sz="1300" dirty="0"/>
              <a:t>객체를 생성함</a:t>
            </a:r>
            <a:r>
              <a:rPr lang="en-US" altLang="ko-KR" sz="1300" dirty="0"/>
              <a:t>. </a:t>
            </a:r>
            <a:r>
              <a:rPr lang="en-US" altLang="ko-KR" sz="1300" dirty="0" err="1"/>
              <a:t>URLEncoder</a:t>
            </a:r>
            <a:r>
              <a:rPr lang="en-US" altLang="ko-KR" sz="1300" dirty="0"/>
              <a:t> </a:t>
            </a:r>
            <a:r>
              <a:rPr lang="ko-KR" altLang="en-US" sz="1300" dirty="0"/>
              <a:t>클래스를 사용해서 쿠키 값을 </a:t>
            </a:r>
            <a:r>
              <a:rPr lang="ko-KR" altLang="en-US" sz="1300" dirty="0" err="1"/>
              <a:t>인코딩</a:t>
            </a:r>
            <a:r>
              <a:rPr lang="ko-KR" altLang="en-US" sz="1300" dirty="0"/>
              <a:t> 함</a:t>
            </a:r>
          </a:p>
          <a:p>
            <a:r>
              <a:rPr lang="en-US" altLang="ko-KR" sz="1300" dirty="0"/>
              <a:t>Cookie </a:t>
            </a:r>
            <a:r>
              <a:rPr lang="en-US" altLang="ko-KR" sz="1300" dirty="0" err="1"/>
              <a:t>cookie</a:t>
            </a:r>
            <a:r>
              <a:rPr lang="en-US" altLang="ko-KR" sz="1300" dirty="0"/>
              <a:t> = </a:t>
            </a:r>
            <a:r>
              <a:rPr lang="en-US" altLang="ko-KR" sz="1300" b="1" dirty="0"/>
              <a:t>new Cookie("name", </a:t>
            </a:r>
            <a:r>
              <a:rPr lang="en-US" altLang="ko-KR" sz="1300" b="1" dirty="0" err="1"/>
              <a:t>URLEncoder.</a:t>
            </a:r>
            <a:r>
              <a:rPr lang="en-US" altLang="ko-KR" sz="1300" b="1" u="sng" dirty="0" err="1"/>
              <a:t>encode</a:t>
            </a:r>
            <a:r>
              <a:rPr lang="en-US" altLang="ko-KR" sz="1300" b="1" u="sng" dirty="0"/>
              <a:t>("</a:t>
            </a:r>
            <a:r>
              <a:rPr lang="ko-KR" altLang="en-US" sz="1300" b="1" u="sng" dirty="0"/>
              <a:t>개똥이</a:t>
            </a:r>
            <a:r>
              <a:rPr lang="en-US" altLang="ko-KR" sz="1300" b="1" u="sng" dirty="0"/>
              <a:t>"));</a:t>
            </a:r>
          </a:p>
          <a:p>
            <a:r>
              <a:rPr lang="en-US" altLang="ko-KR" sz="1300" dirty="0"/>
              <a:t>//</a:t>
            </a:r>
            <a:r>
              <a:rPr lang="ko-KR" altLang="en-US" sz="1300" dirty="0"/>
              <a:t>응답 데이터에 쿠키를 추가함</a:t>
            </a:r>
          </a:p>
          <a:p>
            <a:r>
              <a:rPr lang="en-US" altLang="ko-KR" sz="1300" dirty="0" err="1"/>
              <a:t>response.addCookie</a:t>
            </a:r>
            <a:r>
              <a:rPr lang="en-US" altLang="ko-KR" sz="1300" dirty="0"/>
              <a:t>(cookie);</a:t>
            </a:r>
          </a:p>
          <a:p>
            <a:r>
              <a:rPr lang="en-US" altLang="ko-KR" sz="1300" dirty="0"/>
              <a:t>%&gt;</a:t>
            </a:r>
          </a:p>
          <a:p>
            <a:r>
              <a:rPr lang="en-US" altLang="ko-KR" sz="1300" dirty="0"/>
              <a:t>&lt;html&gt;</a:t>
            </a:r>
          </a:p>
          <a:p>
            <a:r>
              <a:rPr lang="en-US" altLang="ko-KR" sz="1300" dirty="0"/>
              <a:t>&lt;head&gt;&lt;title&gt;</a:t>
            </a:r>
            <a:r>
              <a:rPr lang="ko-KR" altLang="en-US" sz="1300" dirty="0" err="1"/>
              <a:t>쿠키생성</a:t>
            </a:r>
            <a:r>
              <a:rPr lang="en-US" altLang="ko-KR" sz="1300" dirty="0"/>
              <a:t>&lt;/title&gt;&lt;/head&gt;</a:t>
            </a:r>
          </a:p>
          <a:p>
            <a:r>
              <a:rPr lang="en-US" altLang="ko-KR" sz="1300" dirty="0"/>
              <a:t>&lt;body&gt;</a:t>
            </a:r>
          </a:p>
          <a:p>
            <a:endParaRPr lang="ko-KR" altLang="en-US" sz="1300" dirty="0"/>
          </a:p>
          <a:p>
            <a:r>
              <a:rPr lang="en-US" altLang="ko-KR" sz="1300" dirty="0"/>
              <a:t>&lt;%= </a:t>
            </a:r>
            <a:r>
              <a:rPr lang="en-US" altLang="ko-KR" sz="1300" dirty="0" err="1"/>
              <a:t>cookie.getName</a:t>
            </a:r>
            <a:r>
              <a:rPr lang="en-US" altLang="ko-KR" sz="1300" dirty="0"/>
              <a:t>() %&gt; </a:t>
            </a:r>
            <a:r>
              <a:rPr lang="ko-KR" altLang="en-US" sz="1300" dirty="0"/>
              <a:t>쿠키의 값 </a:t>
            </a:r>
            <a:r>
              <a:rPr lang="en-US" altLang="ko-KR" sz="1300" dirty="0"/>
              <a:t>= "&lt;%=</a:t>
            </a:r>
            <a:r>
              <a:rPr lang="ko-KR" altLang="en-US" sz="1300" dirty="0"/>
              <a:t> </a:t>
            </a:r>
            <a:r>
              <a:rPr lang="en-US" altLang="ko-KR" sz="1300" dirty="0" err="1"/>
              <a:t>cookie.getValue</a:t>
            </a:r>
            <a:r>
              <a:rPr lang="en-US" altLang="ko-KR" sz="1300" dirty="0"/>
              <a:t>() %&gt;"</a:t>
            </a:r>
          </a:p>
          <a:p>
            <a:r>
              <a:rPr lang="en-US" altLang="ko-KR" sz="1300" dirty="0"/>
              <a:t>&lt;</a:t>
            </a:r>
            <a:r>
              <a:rPr lang="en-US" altLang="ko-KR" sz="1300" dirty="0" err="1"/>
              <a:t>br</a:t>
            </a:r>
            <a:r>
              <a:rPr lang="en-US" altLang="ko-KR" sz="1300" dirty="0"/>
              <a:t> /&gt;</a:t>
            </a:r>
          </a:p>
          <a:p>
            <a:r>
              <a:rPr lang="en-US" altLang="ko-KR" sz="1300" dirty="0"/>
              <a:t>&lt;a </a:t>
            </a:r>
            <a:r>
              <a:rPr lang="en-US" altLang="ko-KR" sz="1300" dirty="0" err="1"/>
              <a:t>href</a:t>
            </a:r>
            <a:r>
              <a:rPr lang="en-US" altLang="ko-KR" sz="1300" dirty="0"/>
              <a:t>=</a:t>
            </a:r>
            <a:r>
              <a:rPr lang="en-US" altLang="ko-KR" sz="1300" i="1" dirty="0"/>
              <a:t>"/</a:t>
            </a:r>
            <a:r>
              <a:rPr lang="en-US" altLang="ko-KR" sz="1300" i="1" dirty="0" err="1"/>
              <a:t>dditServlet</a:t>
            </a:r>
            <a:r>
              <a:rPr lang="en-US" altLang="ko-KR" sz="1300" i="1" dirty="0"/>
              <a:t>/chapter09/</a:t>
            </a:r>
            <a:r>
              <a:rPr lang="en-US" altLang="ko-KR" sz="1300" i="1" dirty="0" err="1"/>
              <a:t>viewCookies.jsp</a:t>
            </a:r>
            <a:r>
              <a:rPr lang="en-US" altLang="ko-KR" sz="1300" i="1" dirty="0"/>
              <a:t>"&gt;</a:t>
            </a:r>
            <a:r>
              <a:rPr lang="en-US" altLang="ko-KR" sz="1300" i="1" dirty="0" err="1"/>
              <a:t>viewCookies.jsp</a:t>
            </a:r>
            <a:r>
              <a:rPr lang="ko-KR" altLang="en-US" sz="1300" i="1" dirty="0"/>
              <a:t>로 이동</a:t>
            </a:r>
            <a:r>
              <a:rPr lang="en-US" altLang="ko-KR" sz="1300" i="1" dirty="0"/>
              <a:t>&lt;/a&gt;</a:t>
            </a:r>
          </a:p>
          <a:p>
            <a:r>
              <a:rPr lang="en-US" altLang="ko-KR" sz="1300" dirty="0"/>
              <a:t>&lt;/body&gt;</a:t>
            </a:r>
          </a:p>
          <a:p>
            <a:r>
              <a:rPr lang="en-US" altLang="ko-KR" sz="1300" dirty="0"/>
              <a:t>&lt;/html&gt;</a:t>
            </a:r>
            <a:endParaRPr lang="ko-KR" altLang="en-US" sz="13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984" y="4293096"/>
            <a:ext cx="4343400" cy="15144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834830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chapter09\</a:t>
            </a:r>
            <a:r>
              <a:rPr lang="en-US" altLang="ko-KR" dirty="0" err="1"/>
              <a:t>viewCookies.jsp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5720" y="908720"/>
            <a:ext cx="8125366" cy="5632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/>
              <a:t>&lt;%@ page </a:t>
            </a:r>
            <a:r>
              <a:rPr lang="en-US" altLang="ko-KR" sz="1200" dirty="0" err="1"/>
              <a:t>contentType</a:t>
            </a:r>
            <a:r>
              <a:rPr lang="en-US" altLang="ko-KR" sz="1200" dirty="0"/>
              <a:t> = "text/html; charset=UTF-8" %&gt;</a:t>
            </a:r>
          </a:p>
          <a:p>
            <a:r>
              <a:rPr lang="en-US" altLang="ko-KR" sz="1200" dirty="0"/>
              <a:t>&lt;%@ page import = "</a:t>
            </a:r>
            <a:r>
              <a:rPr lang="en-US" altLang="ko-KR" sz="1200" dirty="0" err="1"/>
              <a:t>java.net.URLDecoder</a:t>
            </a:r>
            <a:r>
              <a:rPr lang="en-US" altLang="ko-KR" sz="1200" dirty="0"/>
              <a:t>" %&gt;</a:t>
            </a:r>
          </a:p>
          <a:p>
            <a:r>
              <a:rPr lang="en-US" altLang="ko-KR" sz="1200" dirty="0"/>
              <a:t>&lt;html&gt;</a:t>
            </a:r>
          </a:p>
          <a:p>
            <a:r>
              <a:rPr lang="en-US" altLang="ko-KR" sz="1200" dirty="0"/>
              <a:t>&lt;head&gt;&lt;title&gt;</a:t>
            </a:r>
            <a:r>
              <a:rPr lang="ko-KR" altLang="en-US" sz="1200" dirty="0"/>
              <a:t>쿠키 목록</a:t>
            </a:r>
            <a:r>
              <a:rPr lang="en-US" altLang="ko-KR" sz="1200" dirty="0"/>
              <a:t>&lt;/title&gt;&lt;/head&gt;</a:t>
            </a:r>
          </a:p>
          <a:p>
            <a:r>
              <a:rPr lang="en-US" altLang="ko-KR" sz="1200" dirty="0"/>
              <a:t>&lt;body&gt;</a:t>
            </a:r>
          </a:p>
          <a:p>
            <a:r>
              <a:rPr lang="ko-KR" altLang="en-US" sz="1200" dirty="0"/>
              <a:t>쿠키 목록</a:t>
            </a:r>
            <a:r>
              <a:rPr lang="en-US" altLang="ko-KR" sz="1200" dirty="0"/>
              <a:t>&lt;</a:t>
            </a:r>
            <a:r>
              <a:rPr lang="en-US" altLang="ko-KR" sz="1200" dirty="0" err="1" smtClean="0"/>
              <a:t>br</a:t>
            </a:r>
            <a:r>
              <a:rPr lang="en-US" altLang="ko-KR" sz="1200" dirty="0" smtClean="0"/>
              <a:t> /&gt;</a:t>
            </a:r>
            <a:endParaRPr lang="en-US" altLang="ko-KR" sz="1200" dirty="0"/>
          </a:p>
          <a:p>
            <a:r>
              <a:rPr lang="en-US" altLang="ko-KR" sz="1200" dirty="0"/>
              <a:t>&lt;%</a:t>
            </a:r>
          </a:p>
          <a:p>
            <a:r>
              <a:rPr lang="en-US" altLang="ko-KR" sz="1200" dirty="0"/>
              <a:t>	//</a:t>
            </a:r>
            <a:r>
              <a:rPr lang="en-US" altLang="ko-KR" sz="1200" dirty="0" err="1"/>
              <a:t>request.getCookies</a:t>
            </a:r>
            <a:r>
              <a:rPr lang="en-US" altLang="ko-KR" sz="1200" dirty="0"/>
              <a:t>() </a:t>
            </a:r>
            <a:r>
              <a:rPr lang="ko-KR" altLang="en-US" sz="1200" dirty="0"/>
              <a:t>메서드는 </a:t>
            </a:r>
            <a:r>
              <a:rPr lang="en-US" altLang="ko-KR" sz="1200" dirty="0"/>
              <a:t>Cookie </a:t>
            </a:r>
            <a:r>
              <a:rPr lang="ko-KR" altLang="en-US" sz="1200" dirty="0"/>
              <a:t>배열을 </a:t>
            </a:r>
            <a:r>
              <a:rPr lang="ko-KR" altLang="en-US" sz="1200" dirty="0" err="1"/>
              <a:t>리턴함</a:t>
            </a:r>
            <a:r>
              <a:rPr lang="en-US" altLang="ko-KR" sz="1200" dirty="0"/>
              <a:t>. </a:t>
            </a:r>
            <a:r>
              <a:rPr lang="ko-KR" altLang="en-US" sz="1200" dirty="0"/>
              <a:t>읽어올 쿠키가 존재하지 않으면 </a:t>
            </a:r>
            <a:r>
              <a:rPr lang="en-US" altLang="ko-KR" sz="1200" dirty="0"/>
              <a:t>null</a:t>
            </a:r>
            <a:r>
              <a:rPr lang="ko-KR" altLang="en-US" sz="1200" dirty="0"/>
              <a:t>을 </a:t>
            </a:r>
            <a:r>
              <a:rPr lang="ko-KR" altLang="en-US" sz="1200" dirty="0" err="1"/>
              <a:t>리턴함</a:t>
            </a:r>
            <a:endParaRPr lang="ko-KR" altLang="en-US" sz="1200" dirty="0"/>
          </a:p>
          <a:p>
            <a:r>
              <a:rPr lang="ko-KR" altLang="en-US" sz="1200" dirty="0"/>
              <a:t>	</a:t>
            </a:r>
            <a:r>
              <a:rPr lang="en-US" altLang="ko-KR" sz="1200" dirty="0"/>
              <a:t>Cookie[] cookies = </a:t>
            </a:r>
            <a:r>
              <a:rPr lang="en-US" altLang="ko-KR" sz="1200" dirty="0" err="1"/>
              <a:t>request.getCookies</a:t>
            </a:r>
            <a:r>
              <a:rPr lang="en-US" altLang="ko-KR" sz="1200" dirty="0"/>
              <a:t>();</a:t>
            </a:r>
          </a:p>
          <a:p>
            <a:r>
              <a:rPr lang="en-US" altLang="ko-KR" sz="1200" dirty="0"/>
              <a:t>	//null </a:t>
            </a:r>
            <a:r>
              <a:rPr lang="ko-KR" altLang="en-US" sz="1200" dirty="0"/>
              <a:t>여부를 확인하지 않고 쿠키를 사용하면 </a:t>
            </a:r>
            <a:r>
              <a:rPr lang="en-US" altLang="ko-KR" sz="1200" dirty="0" err="1"/>
              <a:t>NullPointerException</a:t>
            </a:r>
            <a:r>
              <a:rPr lang="ko-KR" altLang="en-US" sz="1200" dirty="0"/>
              <a:t>이 발생할 수 있으므로</a:t>
            </a:r>
          </a:p>
          <a:p>
            <a:r>
              <a:rPr lang="ko-KR" altLang="en-US" sz="1200" dirty="0"/>
              <a:t>	</a:t>
            </a:r>
            <a:r>
              <a:rPr lang="en-US" altLang="ko-KR" sz="1200" dirty="0"/>
              <a:t>//</a:t>
            </a:r>
            <a:r>
              <a:rPr lang="ko-KR" altLang="en-US" sz="1200" dirty="0"/>
              <a:t>쿠키를 사용할 때에는 항상 </a:t>
            </a:r>
            <a:r>
              <a:rPr lang="en-US" altLang="ko-KR" sz="1200" dirty="0" err="1"/>
              <a:t>request.getCookies</a:t>
            </a:r>
            <a:r>
              <a:rPr lang="en-US" altLang="ko-KR" sz="1200" dirty="0"/>
              <a:t>() </a:t>
            </a:r>
            <a:r>
              <a:rPr lang="ko-KR" altLang="en-US" sz="1200" dirty="0"/>
              <a:t>메서드가 </a:t>
            </a:r>
            <a:r>
              <a:rPr lang="ko-KR" altLang="en-US" sz="1200" dirty="0" err="1"/>
              <a:t>리턴한</a:t>
            </a:r>
            <a:r>
              <a:rPr lang="ko-KR" altLang="en-US" sz="1200" dirty="0"/>
              <a:t> 값이 </a:t>
            </a:r>
          </a:p>
          <a:p>
            <a:r>
              <a:rPr lang="ko-KR" altLang="en-US" sz="1200" dirty="0"/>
              <a:t>	</a:t>
            </a:r>
            <a:r>
              <a:rPr lang="en-US" altLang="ko-KR" sz="1200" dirty="0"/>
              <a:t>//null</a:t>
            </a:r>
            <a:r>
              <a:rPr lang="ko-KR" altLang="en-US" sz="1200" dirty="0"/>
              <a:t>인지의 여부를 확인해야 함</a:t>
            </a:r>
          </a:p>
          <a:p>
            <a:r>
              <a:rPr lang="ko-KR" altLang="en-US" sz="1200" dirty="0"/>
              <a:t>	</a:t>
            </a:r>
            <a:r>
              <a:rPr lang="en-US" altLang="ko-KR" sz="1200" dirty="0"/>
              <a:t>if (cookies != null &amp;&amp; </a:t>
            </a:r>
            <a:r>
              <a:rPr lang="en-US" altLang="ko-KR" sz="1200" dirty="0" err="1"/>
              <a:t>cookies.length</a:t>
            </a:r>
            <a:r>
              <a:rPr lang="en-US" altLang="ko-KR" sz="1200" dirty="0"/>
              <a:t> &gt; 0) {</a:t>
            </a:r>
          </a:p>
          <a:p>
            <a:r>
              <a:rPr lang="en-US" altLang="ko-KR" sz="1200" dirty="0"/>
              <a:t>		for 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 = 0 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 &lt; </a:t>
            </a:r>
            <a:r>
              <a:rPr lang="en-US" altLang="ko-KR" sz="1200" dirty="0" err="1"/>
              <a:t>cookies.length</a:t>
            </a:r>
            <a:r>
              <a:rPr lang="en-US" altLang="ko-KR" sz="1200" dirty="0"/>
              <a:t> 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{</a:t>
            </a:r>
          </a:p>
          <a:p>
            <a:r>
              <a:rPr lang="en-US" altLang="ko-KR" sz="1200" dirty="0"/>
              <a:t>%&gt;</a:t>
            </a:r>
          </a:p>
          <a:p>
            <a:r>
              <a:rPr lang="en-US" altLang="ko-KR" sz="1200" dirty="0"/>
              <a:t>&lt;!-- </a:t>
            </a:r>
            <a:r>
              <a:rPr lang="ko-KR" altLang="en-US" sz="1200" dirty="0"/>
              <a:t>인코딩해서 값을 </a:t>
            </a:r>
            <a:r>
              <a:rPr lang="ko-KR" altLang="en-US" sz="1200" dirty="0" err="1"/>
              <a:t>저장했으므로</a:t>
            </a:r>
            <a:r>
              <a:rPr lang="en-US" altLang="ko-KR" sz="1200" dirty="0"/>
              <a:t>, </a:t>
            </a:r>
            <a:r>
              <a:rPr lang="ko-KR" altLang="en-US" sz="1200" dirty="0"/>
              <a:t>디코딩해서 값을 읽음 </a:t>
            </a:r>
            <a:r>
              <a:rPr lang="en-US" altLang="ko-KR" sz="1200" dirty="0"/>
              <a:t>--&gt;</a:t>
            </a:r>
          </a:p>
          <a:p>
            <a:r>
              <a:rPr lang="en-US" altLang="ko-KR" sz="1200" dirty="0"/>
              <a:t>	&lt;%= cookies[</a:t>
            </a:r>
            <a:r>
              <a:rPr lang="en-US" altLang="ko-KR" sz="1200" dirty="0" err="1"/>
              <a:t>i</a:t>
            </a:r>
            <a:r>
              <a:rPr lang="en-US" altLang="ko-KR" sz="1200" dirty="0"/>
              <a:t>].</a:t>
            </a:r>
            <a:r>
              <a:rPr lang="en-US" altLang="ko-KR" sz="1200" dirty="0" err="1"/>
              <a:t>getName</a:t>
            </a:r>
            <a:r>
              <a:rPr lang="en-US" altLang="ko-KR" sz="1200" dirty="0"/>
              <a:t>() %&gt; = </a:t>
            </a:r>
          </a:p>
          <a:p>
            <a:r>
              <a:rPr lang="en-US" altLang="ko-KR" sz="1200" dirty="0"/>
              <a:t>	&lt;%= </a:t>
            </a:r>
            <a:r>
              <a:rPr lang="en-US" altLang="ko-KR" sz="1200" dirty="0" err="1"/>
              <a:t>URLDecoder.decode</a:t>
            </a:r>
            <a:r>
              <a:rPr lang="en-US" altLang="ko-KR" sz="1200" dirty="0"/>
              <a:t>(cookies[</a:t>
            </a:r>
            <a:r>
              <a:rPr lang="en-US" altLang="ko-KR" sz="1200" dirty="0" err="1"/>
              <a:t>i</a:t>
            </a:r>
            <a:r>
              <a:rPr lang="en-US" altLang="ko-KR" sz="1200" dirty="0"/>
              <a:t>].</a:t>
            </a:r>
            <a:r>
              <a:rPr lang="en-US" altLang="ko-KR" sz="1200" dirty="0" err="1"/>
              <a:t>getValue</a:t>
            </a:r>
            <a:r>
              <a:rPr lang="en-US" altLang="ko-KR" sz="1200" dirty="0"/>
              <a:t>(), "UTF-8") %&gt;&lt;</a:t>
            </a:r>
            <a:r>
              <a:rPr lang="en-US" altLang="ko-KR" sz="1200" dirty="0" err="1" smtClean="0"/>
              <a:t>br</a:t>
            </a:r>
            <a:r>
              <a:rPr lang="en-US" altLang="ko-KR" sz="1200" dirty="0" smtClean="0"/>
              <a:t> /&gt;</a:t>
            </a:r>
            <a:endParaRPr lang="en-US" altLang="ko-KR" sz="1200" dirty="0"/>
          </a:p>
          <a:p>
            <a:r>
              <a:rPr lang="en-US" altLang="ko-KR" sz="1200" dirty="0"/>
              <a:t>&lt;%</a:t>
            </a:r>
          </a:p>
          <a:p>
            <a:r>
              <a:rPr lang="en-US" altLang="ko-KR" sz="1200" dirty="0"/>
              <a:t>		}</a:t>
            </a:r>
          </a:p>
          <a:p>
            <a:r>
              <a:rPr lang="en-US" altLang="ko-KR" sz="1200" dirty="0"/>
              <a:t>	} else {</a:t>
            </a:r>
          </a:p>
          <a:p>
            <a:r>
              <a:rPr lang="en-US" altLang="ko-KR" sz="1200" dirty="0"/>
              <a:t>%&gt;</a:t>
            </a:r>
          </a:p>
          <a:p>
            <a:r>
              <a:rPr lang="ko-KR" altLang="en-US" sz="1200" dirty="0"/>
              <a:t>쿠키가 존재하지 않습니다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&lt;%</a:t>
            </a:r>
          </a:p>
          <a:p>
            <a:r>
              <a:rPr lang="en-US" altLang="ko-KR" sz="1200" dirty="0"/>
              <a:t>	}</a:t>
            </a:r>
          </a:p>
          <a:p>
            <a:r>
              <a:rPr lang="en-US" altLang="ko-KR" sz="1200" dirty="0" smtClean="0"/>
              <a:t>%&gt;</a:t>
            </a:r>
          </a:p>
          <a:p>
            <a:r>
              <a:rPr lang="en-US" altLang="ko-KR" sz="1200" dirty="0"/>
              <a:t>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 /&gt;</a:t>
            </a:r>
          </a:p>
          <a:p>
            <a:r>
              <a:rPr lang="en-US" altLang="ko-KR" sz="1200" dirty="0"/>
              <a:t>&lt;a </a:t>
            </a:r>
            <a:r>
              <a:rPr lang="en-US" altLang="ko-KR" sz="1200" dirty="0" err="1"/>
              <a:t>href</a:t>
            </a:r>
            <a:r>
              <a:rPr lang="en-US" altLang="ko-KR" sz="1200" dirty="0"/>
              <a:t>="/</a:t>
            </a:r>
            <a:r>
              <a:rPr lang="en-US" altLang="ko-KR" sz="1200" dirty="0" err="1"/>
              <a:t>dditServlet</a:t>
            </a:r>
            <a:r>
              <a:rPr lang="en-US" altLang="ko-KR" sz="1200" dirty="0"/>
              <a:t>/chapter09/</a:t>
            </a:r>
            <a:r>
              <a:rPr lang="en-US" altLang="ko-KR" sz="1200" dirty="0" err="1"/>
              <a:t>modifyCookie.jsp</a:t>
            </a:r>
            <a:r>
              <a:rPr lang="en-US" altLang="ko-KR" sz="1200" dirty="0"/>
              <a:t>"&gt;</a:t>
            </a:r>
            <a:r>
              <a:rPr lang="en-US" altLang="ko-KR" sz="1200" dirty="0" err="1"/>
              <a:t>modifyCookie.jsp</a:t>
            </a:r>
            <a:r>
              <a:rPr lang="ko-KR" altLang="en-US" sz="1200" dirty="0"/>
              <a:t>페이지로 이동</a:t>
            </a:r>
            <a:r>
              <a:rPr lang="en-US" altLang="ko-KR" sz="1200" dirty="0"/>
              <a:t>&lt;/a&gt;</a:t>
            </a:r>
            <a:endParaRPr lang="en-US" altLang="ko-KR" sz="1200" dirty="0" smtClean="0"/>
          </a:p>
          <a:p>
            <a:r>
              <a:rPr lang="en-US" altLang="ko-KR" sz="1200" dirty="0" smtClean="0"/>
              <a:t>&lt;/</a:t>
            </a:r>
            <a:r>
              <a:rPr lang="en-US" altLang="ko-KR" sz="1200" dirty="0"/>
              <a:t>body&gt;</a:t>
            </a:r>
          </a:p>
          <a:p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144" y="4293096"/>
            <a:ext cx="2729970" cy="14632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35565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675</TotalTime>
  <Words>1250</Words>
  <Application>Microsoft Office PowerPoint</Application>
  <PresentationFormat>화면 슬라이드 쇼(4:3)</PresentationFormat>
  <Paragraphs>455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1" baseType="lpstr">
      <vt:lpstr>HY얕은샘물M</vt:lpstr>
      <vt:lpstr>맑은 고딕</vt:lpstr>
      <vt:lpstr>Arial</vt:lpstr>
      <vt:lpstr>Times New Roman</vt:lpstr>
      <vt:lpstr>Office 테마</vt:lpstr>
      <vt:lpstr>9장-클라이언트와의 대화 1: 쿠키</vt:lpstr>
      <vt:lpstr>TOC</vt:lpstr>
      <vt:lpstr>쿠키(Cookie)</vt:lpstr>
      <vt:lpstr>PowerPoint 프레젠테이션</vt:lpstr>
      <vt:lpstr>쿠키의 구성</vt:lpstr>
      <vt:lpstr>JSP에서 쿠키 생성 / 읽기</vt:lpstr>
      <vt:lpstr>쿠키 값의 인코딩/디코딩 처리</vt:lpstr>
      <vt:lpstr>chapter09\makeCookie.jsp</vt:lpstr>
      <vt:lpstr>chapter09\viewCookies.jsp</vt:lpstr>
      <vt:lpstr>chapter09\modifyCookie.jsp</vt:lpstr>
      <vt:lpstr>쿠키 값 변경</vt:lpstr>
      <vt:lpstr>이클립스 파일 선택 시 네비게이션 펼침</vt:lpstr>
      <vt:lpstr>쿠키 삭제</vt:lpstr>
      <vt:lpstr>chapter09\deleteCookie.jsp</vt:lpstr>
      <vt:lpstr>쿠키의 도메인과 경로</vt:lpstr>
      <vt:lpstr>쿠키의 경로 / 유효 시간</vt:lpstr>
      <vt:lpstr>chapter09\makeCookieWithMaxAge.jsp</vt:lpstr>
      <vt:lpstr>src\util\Cookies.java</vt:lpstr>
      <vt:lpstr>PowerPoint 프레젠테이션</vt:lpstr>
      <vt:lpstr>chapter09\makeCookieUsingCookies.jsp</vt:lpstr>
      <vt:lpstr>chapter09\readCookieUsingCookies.jsp</vt:lpstr>
      <vt:lpstr>쿠키를 사용한 로그인 상태 유지</vt:lpstr>
      <vt:lpstr>chapter09\loginForm.jsp</vt:lpstr>
      <vt:lpstr>chapter09\member\login.jsp</vt:lpstr>
      <vt:lpstr>chapter09\member\loginCheck.jsp</vt:lpstr>
      <vt:lpstr>chapter09\member\logout.jsp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xx장-</dc:title>
  <dc:creator>Microsoft Corporation</dc:creator>
  <cp:lastModifiedBy>standby-06</cp:lastModifiedBy>
  <cp:revision>77</cp:revision>
  <dcterms:created xsi:type="dcterms:W3CDTF">2006-10-05T04:04:58Z</dcterms:created>
  <dcterms:modified xsi:type="dcterms:W3CDTF">2021-04-19T04:56:10Z</dcterms:modified>
</cp:coreProperties>
</file>