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83" r:id="rId4"/>
    <p:sldId id="279" r:id="rId5"/>
    <p:sldId id="293" r:id="rId6"/>
    <p:sldId id="281" r:id="rId7"/>
    <p:sldId id="282" r:id="rId8"/>
    <p:sldId id="262" r:id="rId9"/>
    <p:sldId id="263" r:id="rId10"/>
    <p:sldId id="280" r:id="rId11"/>
    <p:sldId id="294" r:id="rId12"/>
    <p:sldId id="270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8B8"/>
    <a:srgbClr val="888888"/>
    <a:srgbClr val="008080"/>
    <a:srgbClr val="414141"/>
    <a:srgbClr val="323232"/>
    <a:srgbClr val="F6F2F8"/>
    <a:srgbClr val="F2EBF5"/>
    <a:srgbClr val="FBFAFC"/>
    <a:srgbClr val="00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3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F80C9-B1CC-4DAB-A6D5-6EA2F9D47925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BB431-57D5-44CC-95C3-9D1DB310D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3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E46A8-A5E8-47D8-8A42-C33BF5288E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9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사용자별 기능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EEB5E-DE6F-435D-91F2-D2A220748A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2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메뉴관리자가 할 수 있는 기능들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EEB5E-DE6F-435D-91F2-D2A220748A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BB431-57D5-44CC-95C3-9D1DB310DF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13.png"/><Relationship Id="rId21" Type="http://schemas.openxmlformats.org/officeDocument/2006/relationships/image" Target="../media/image151.png"/><Relationship Id="rId7" Type="http://schemas.openxmlformats.org/officeDocument/2006/relationships/image" Target="../media/image10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5" Type="http://schemas.openxmlformats.org/officeDocument/2006/relationships/image" Target="../media/image16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26" Type="http://schemas.openxmlformats.org/officeDocument/2006/relationships/image" Target="../media/image181.png"/><Relationship Id="rId39" Type="http://schemas.openxmlformats.org/officeDocument/2006/relationships/image" Target="../media/image194.png"/><Relationship Id="rId21" Type="http://schemas.openxmlformats.org/officeDocument/2006/relationships/image" Target="../media/image176.png"/><Relationship Id="rId34" Type="http://schemas.openxmlformats.org/officeDocument/2006/relationships/image" Target="../media/image189.png"/><Relationship Id="rId42" Type="http://schemas.openxmlformats.org/officeDocument/2006/relationships/image" Target="../media/image197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29" Type="http://schemas.openxmlformats.org/officeDocument/2006/relationships/image" Target="../media/image184.png"/><Relationship Id="rId41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36" Type="http://schemas.openxmlformats.org/officeDocument/2006/relationships/image" Target="../media/image191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31" Type="http://schemas.openxmlformats.org/officeDocument/2006/relationships/image" Target="../media/image186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35" Type="http://schemas.openxmlformats.org/officeDocument/2006/relationships/image" Target="../media/image190.png"/><Relationship Id="rId43" Type="http://schemas.openxmlformats.org/officeDocument/2006/relationships/image" Target="../media/image198.png"/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38" Type="http://schemas.openxmlformats.org/officeDocument/2006/relationships/image" Target="../media/image19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2.png"/><Relationship Id="rId5" Type="http://schemas.openxmlformats.org/officeDocument/2006/relationships/image" Target="../media/image16.png"/><Relationship Id="rId4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png"/><Relationship Id="rId18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" Type="http://schemas.openxmlformats.org/officeDocument/2006/relationships/image" Target="../media/image13.png"/><Relationship Id="rId16" Type="http://schemas.openxmlformats.org/officeDocument/2006/relationships/image" Target="../media/image17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1.png"/><Relationship Id="rId5" Type="http://schemas.openxmlformats.org/officeDocument/2006/relationships/image" Target="../media/image18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4.png"/><Relationship Id="rId21" Type="http://schemas.openxmlformats.org/officeDocument/2006/relationships/image" Target="../media/image57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13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10.png"/><Relationship Id="rId5" Type="http://schemas.openxmlformats.org/officeDocument/2006/relationships/image" Target="../media/image16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22.png"/><Relationship Id="rId19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jpe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jpe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jpeg"/><Relationship Id="rId33" Type="http://schemas.openxmlformats.org/officeDocument/2006/relationships/image" Target="../media/image89.png"/><Relationship Id="rId38" Type="http://schemas.openxmlformats.org/officeDocument/2006/relationships/image" Target="../media/image9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jpe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61.jpeg"/><Relationship Id="rId15" Type="http://schemas.openxmlformats.org/officeDocument/2006/relationships/image" Target="../media/image71.jpeg"/><Relationship Id="rId23" Type="http://schemas.openxmlformats.org/officeDocument/2006/relationships/image" Target="../media/image79.png"/><Relationship Id="rId28" Type="http://schemas.openxmlformats.org/officeDocument/2006/relationships/image" Target="../media/image84.jpeg"/><Relationship Id="rId36" Type="http://schemas.openxmlformats.org/officeDocument/2006/relationships/image" Target="../media/image92.png"/><Relationship Id="rId10" Type="http://schemas.openxmlformats.org/officeDocument/2006/relationships/image" Target="../media/image66.png"/><Relationship Id="rId19" Type="http://schemas.openxmlformats.org/officeDocument/2006/relationships/image" Target="../media/image75.jpe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jpg"/><Relationship Id="rId30" Type="http://schemas.openxmlformats.org/officeDocument/2006/relationships/image" Target="../media/image86.jpeg"/><Relationship Id="rId35" Type="http://schemas.openxmlformats.org/officeDocument/2006/relationships/image" Target="../media/image91.png"/><Relationship Id="rId8" Type="http://schemas.openxmlformats.org/officeDocument/2006/relationships/image" Target="../media/image64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4.png"/><Relationship Id="rId7" Type="http://schemas.openxmlformats.org/officeDocument/2006/relationships/image" Target="../media/image9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01.png"/><Relationship Id="rId5" Type="http://schemas.openxmlformats.org/officeDocument/2006/relationships/image" Target="../media/image23.png"/><Relationship Id="rId10" Type="http://schemas.openxmlformats.org/officeDocument/2006/relationships/image" Target="../media/image100.png"/><Relationship Id="rId4" Type="http://schemas.openxmlformats.org/officeDocument/2006/relationships/image" Target="../media/image16.png"/><Relationship Id="rId9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22.png"/><Relationship Id="rId3" Type="http://schemas.openxmlformats.org/officeDocument/2006/relationships/image" Target="../media/image103.png"/><Relationship Id="rId21" Type="http://schemas.openxmlformats.org/officeDocument/2006/relationships/image" Target="../media/image135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31.png"/><Relationship Id="rId25" Type="http://schemas.openxmlformats.org/officeDocument/2006/relationships/image" Target="../media/image1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38.png"/><Relationship Id="rId5" Type="http://schemas.openxmlformats.org/officeDocument/2006/relationships/image" Target="../media/image105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10.png"/><Relationship Id="rId19" Type="http://schemas.openxmlformats.org/officeDocument/2006/relationships/image" Target="../media/image133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8EEFD72-7982-49C8-AA15-6408DD48D13C}"/>
              </a:ext>
            </a:extLst>
          </p:cNvPr>
          <p:cNvGrpSpPr/>
          <p:nvPr/>
        </p:nvGrpSpPr>
        <p:grpSpPr>
          <a:xfrm>
            <a:off x="6248400" y="2324100"/>
            <a:ext cx="5747014" cy="5532989"/>
            <a:chOff x="6248400" y="2324100"/>
            <a:chExt cx="5747014" cy="5532989"/>
          </a:xfrm>
        </p:grpSpPr>
        <p:grpSp>
          <p:nvGrpSpPr>
            <p:cNvPr id="26" name="그룹 1002"/>
            <p:cNvGrpSpPr/>
            <p:nvPr/>
          </p:nvGrpSpPr>
          <p:grpSpPr>
            <a:xfrm>
              <a:off x="6248400" y="2324100"/>
              <a:ext cx="5747014" cy="849810"/>
              <a:chOff x="6262882" y="2192530"/>
              <a:chExt cx="5335471" cy="1050099"/>
            </a:xfrm>
          </p:grpSpPr>
          <p:grpSp>
            <p:nvGrpSpPr>
              <p:cNvPr id="42" name="그룹 1003"/>
              <p:cNvGrpSpPr/>
              <p:nvPr/>
            </p:nvGrpSpPr>
            <p:grpSpPr>
              <a:xfrm>
                <a:off x="6100800" y="2642993"/>
                <a:ext cx="761718" cy="437553"/>
                <a:chOff x="6100800" y="2642993"/>
                <a:chExt cx="761718" cy="437553"/>
              </a:xfrm>
            </p:grpSpPr>
            <p:pic>
              <p:nvPicPr>
                <p:cNvPr id="48" name="Object 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-16200000">
                  <a:off x="6100800" y="2642993"/>
                  <a:ext cx="761718" cy="437553"/>
                </a:xfrm>
                <a:prstGeom prst="rect">
                  <a:avLst/>
                </a:prstGeom>
              </p:spPr>
            </p:pic>
          </p:grpSp>
          <p:grpSp>
            <p:nvGrpSpPr>
              <p:cNvPr id="43" name="그룹 1004"/>
              <p:cNvGrpSpPr/>
              <p:nvPr/>
            </p:nvGrpSpPr>
            <p:grpSpPr>
              <a:xfrm>
                <a:off x="6262927" y="2192530"/>
                <a:ext cx="5335426" cy="1050099"/>
                <a:chOff x="6262927" y="2192530"/>
                <a:chExt cx="5335426" cy="1050099"/>
              </a:xfrm>
            </p:grpSpPr>
            <p:grpSp>
              <p:nvGrpSpPr>
                <p:cNvPr id="44" name="그룹 1005"/>
                <p:cNvGrpSpPr/>
                <p:nvPr/>
              </p:nvGrpSpPr>
              <p:grpSpPr>
                <a:xfrm>
                  <a:off x="6262927" y="2192530"/>
                  <a:ext cx="5335381" cy="437553"/>
                  <a:chOff x="6262927" y="2192530"/>
                  <a:chExt cx="5335381" cy="437553"/>
                </a:xfrm>
              </p:grpSpPr>
              <p:pic>
                <p:nvPicPr>
                  <p:cNvPr id="47" name="Object 10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6262927" y="2192530"/>
                    <a:ext cx="5335381" cy="4375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그룹 1006"/>
                <p:cNvGrpSpPr/>
                <p:nvPr/>
              </p:nvGrpSpPr>
              <p:grpSpPr>
                <a:xfrm>
                  <a:off x="10998717" y="2642993"/>
                  <a:ext cx="761718" cy="437553"/>
                  <a:chOff x="10998717" y="2642993"/>
                  <a:chExt cx="761718" cy="437553"/>
                </a:xfrm>
              </p:grpSpPr>
              <p:pic>
                <p:nvPicPr>
                  <p:cNvPr id="46" name="Object 13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 rot="-16200000">
                    <a:off x="10998717" y="2642993"/>
                    <a:ext cx="761718" cy="43755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그룹 1007"/>
            <p:cNvGrpSpPr/>
            <p:nvPr/>
          </p:nvGrpSpPr>
          <p:grpSpPr>
            <a:xfrm>
              <a:off x="6248400" y="7007279"/>
              <a:ext cx="5747014" cy="849810"/>
              <a:chOff x="6262882" y="7292532"/>
              <a:chExt cx="5335471" cy="1050099"/>
            </a:xfrm>
          </p:grpSpPr>
          <p:grpSp>
            <p:nvGrpSpPr>
              <p:cNvPr id="35" name="그룹 1008"/>
              <p:cNvGrpSpPr/>
              <p:nvPr/>
            </p:nvGrpSpPr>
            <p:grpSpPr>
              <a:xfrm>
                <a:off x="6100800" y="7454614"/>
                <a:ext cx="761718" cy="437553"/>
                <a:chOff x="6100800" y="7454614"/>
                <a:chExt cx="761718" cy="437553"/>
              </a:xfrm>
            </p:grpSpPr>
            <p:pic>
              <p:nvPicPr>
                <p:cNvPr id="41" name="Object 1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6100800" y="7454614"/>
                  <a:ext cx="761718" cy="437553"/>
                </a:xfrm>
                <a:prstGeom prst="rect">
                  <a:avLst/>
                </a:prstGeom>
              </p:spPr>
            </p:pic>
          </p:grpSp>
          <p:grpSp>
            <p:nvGrpSpPr>
              <p:cNvPr id="36" name="그룹 1009"/>
              <p:cNvGrpSpPr/>
              <p:nvPr/>
            </p:nvGrpSpPr>
            <p:grpSpPr>
              <a:xfrm>
                <a:off x="6262927" y="7292532"/>
                <a:ext cx="5335426" cy="1050099"/>
                <a:chOff x="6262927" y="7292532"/>
                <a:chExt cx="5335426" cy="1050099"/>
              </a:xfrm>
            </p:grpSpPr>
            <p:grpSp>
              <p:nvGrpSpPr>
                <p:cNvPr id="37" name="그룹 1010"/>
                <p:cNvGrpSpPr/>
                <p:nvPr/>
              </p:nvGrpSpPr>
              <p:grpSpPr>
                <a:xfrm>
                  <a:off x="6262927" y="7905077"/>
                  <a:ext cx="5335381" cy="437553"/>
                  <a:chOff x="6262927" y="7905077"/>
                  <a:chExt cx="5335381" cy="437553"/>
                </a:xfrm>
              </p:grpSpPr>
              <p:pic>
                <p:nvPicPr>
                  <p:cNvPr id="40" name="Object 23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6262927" y="7905077"/>
                    <a:ext cx="5335381" cy="4375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그룹 1011"/>
                <p:cNvGrpSpPr/>
                <p:nvPr/>
              </p:nvGrpSpPr>
              <p:grpSpPr>
                <a:xfrm>
                  <a:off x="10998717" y="7454614"/>
                  <a:ext cx="761718" cy="437553"/>
                  <a:chOff x="10998717" y="7454614"/>
                  <a:chExt cx="761718" cy="437553"/>
                </a:xfrm>
              </p:grpSpPr>
              <p:pic>
                <p:nvPicPr>
                  <p:cNvPr id="39" name="Object 26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16200000">
                    <a:off x="10998717" y="7454614"/>
                    <a:ext cx="761718" cy="43755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29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800" y="6892608"/>
              <a:ext cx="4390601" cy="308292"/>
            </a:xfrm>
            <a:prstGeom prst="rect">
              <a:avLst/>
            </a:prstGeom>
          </p:spPr>
        </p:pic>
        <p:pic>
          <p:nvPicPr>
            <p:cNvPr id="30" name="Object 31"/>
            <p:cNvPicPr>
              <a:picLocks noChangeAspect="1"/>
            </p:cNvPicPr>
            <p:nvPr/>
          </p:nvPicPr>
          <p:blipFill rotWithShape="1">
            <a:blip r:embed="rId7" cstate="print"/>
            <a:srcRect r="6031" b="40772"/>
            <a:stretch/>
          </p:blipFill>
          <p:spPr>
            <a:xfrm>
              <a:off x="6431161" y="3736815"/>
              <a:ext cx="5456039" cy="1787685"/>
            </a:xfrm>
            <a:prstGeom prst="rect">
              <a:avLst/>
            </a:prstGeom>
          </p:spPr>
        </p:pic>
        <p:pic>
          <p:nvPicPr>
            <p:cNvPr id="34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4070" y="6440297"/>
              <a:ext cx="2723019" cy="593260"/>
            </a:xfrm>
            <a:prstGeom prst="rect">
              <a:avLst/>
            </a:prstGeom>
          </p:spPr>
        </p:pic>
        <p:pic>
          <p:nvPicPr>
            <p:cNvPr id="49" name="Object 17"/>
            <p:cNvPicPr>
              <a:picLocks noChangeAspect="1"/>
            </p:cNvPicPr>
            <p:nvPr/>
          </p:nvPicPr>
          <p:blipFill rotWithShape="1">
            <a:blip r:embed="rId9" cstate="print"/>
            <a:srcRect l="36710" t="15368" r="4023" b="21661"/>
            <a:stretch/>
          </p:blipFill>
          <p:spPr>
            <a:xfrm>
              <a:off x="7679219" y="3606796"/>
              <a:ext cx="3070693" cy="652523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953F5C-36D0-4FE0-8308-AEC58D22DB96}"/>
              </a:ext>
            </a:extLst>
          </p:cNvPr>
          <p:cNvGrpSpPr/>
          <p:nvPr/>
        </p:nvGrpSpPr>
        <p:grpSpPr>
          <a:xfrm>
            <a:off x="10749912" y="2877237"/>
            <a:ext cx="4142857" cy="4474708"/>
            <a:chOff x="10749912" y="2877237"/>
            <a:chExt cx="4142857" cy="447470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DA17D29-BBAE-4933-8F54-DA6E89FB38D0}"/>
                </a:ext>
              </a:extLst>
            </p:cNvPr>
            <p:cNvGrpSpPr/>
            <p:nvPr/>
          </p:nvGrpSpPr>
          <p:grpSpPr>
            <a:xfrm>
              <a:off x="10749912" y="4095352"/>
              <a:ext cx="4142857" cy="3256593"/>
              <a:chOff x="6980415" y="4650464"/>
              <a:chExt cx="4142857" cy="3256593"/>
            </a:xfrm>
          </p:grpSpPr>
          <p:pic>
            <p:nvPicPr>
              <p:cNvPr id="23" name="Object 27">
                <a:extLst>
                  <a:ext uri="{FF2B5EF4-FFF2-40B4-BE49-F238E27FC236}">
                    <a16:creationId xmlns:a16="http://schemas.microsoft.com/office/drawing/2014/main" id="{E428D2DC-37CF-4A65-94EB-1046E45AD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980415" y="4650464"/>
                <a:ext cx="2833070" cy="1108593"/>
              </a:xfrm>
              <a:prstGeom prst="rect">
                <a:avLst/>
              </a:prstGeom>
            </p:spPr>
          </p:pic>
          <p:pic>
            <p:nvPicPr>
              <p:cNvPr id="24" name="Object 28">
                <a:extLst>
                  <a:ext uri="{FF2B5EF4-FFF2-40B4-BE49-F238E27FC236}">
                    <a16:creationId xmlns:a16="http://schemas.microsoft.com/office/drawing/2014/main" id="{47652968-63E0-4937-A3D1-B1DE517C7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80415" y="5696457"/>
                <a:ext cx="4017464" cy="1108593"/>
              </a:xfrm>
              <a:prstGeom prst="rect">
                <a:avLst/>
              </a:prstGeom>
            </p:spPr>
          </p:pic>
          <p:pic>
            <p:nvPicPr>
              <p:cNvPr id="25" name="Object 4">
                <a:extLst>
                  <a:ext uri="{FF2B5EF4-FFF2-40B4-BE49-F238E27FC236}">
                    <a16:creationId xmlns:a16="http://schemas.microsoft.com/office/drawing/2014/main" id="{CF5AEE1D-422D-4CCD-93F7-96E33C45B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980415" y="6811819"/>
                <a:ext cx="4142857" cy="1095238"/>
              </a:xfrm>
              <a:prstGeom prst="rect">
                <a:avLst/>
              </a:prstGeom>
            </p:spPr>
          </p:pic>
        </p:grpSp>
        <p:pic>
          <p:nvPicPr>
            <p:cNvPr id="27" name="Object 1">
              <a:extLst>
                <a:ext uri="{FF2B5EF4-FFF2-40B4-BE49-F238E27FC236}">
                  <a16:creationId xmlns:a16="http://schemas.microsoft.com/office/drawing/2014/main" id="{97876A38-930E-48A8-B5A9-E3985B295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9912" y="2877237"/>
              <a:ext cx="2771429" cy="1095238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B57CC76-6E42-429E-A51C-66E6E9F6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6600" y="3972475"/>
              <a:ext cx="3810000" cy="0"/>
            </a:xfrm>
            <a:prstGeom prst="line">
              <a:avLst/>
            </a:prstGeom>
            <a:ln w="76200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08642E-6 L -0.18211 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6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5">
            <a:extLst>
              <a:ext uri="{FF2B5EF4-FFF2-40B4-BE49-F238E27FC236}">
                <a16:creationId xmlns:a16="http://schemas.microsoft.com/office/drawing/2014/main" id="{A61AAE99-EA7B-47D0-98FB-0EA893F000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4029" t="23940" r="23965" b="23927"/>
          <a:stretch/>
        </p:blipFill>
        <p:spPr>
          <a:xfrm>
            <a:off x="533400" y="647700"/>
            <a:ext cx="17221200" cy="9067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43126"/>
            <a:ext cx="18285714" cy="2492770"/>
            <a:chOff x="0" y="-43127"/>
            <a:chExt cx="18285714" cy="32661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43127"/>
              <a:ext cx="18285714" cy="326615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4308" y="992718"/>
            <a:ext cx="16164704" cy="8416125"/>
          </a:xfrm>
          <a:prstGeom prst="rect">
            <a:avLst/>
          </a:prstGeom>
        </p:spPr>
      </p:pic>
      <p:pic>
        <p:nvPicPr>
          <p:cNvPr id="24" name="Object 18">
            <a:extLst>
              <a:ext uri="{FF2B5EF4-FFF2-40B4-BE49-F238E27FC236}">
                <a16:creationId xmlns:a16="http://schemas.microsoft.com/office/drawing/2014/main" id="{E902508E-EEAC-470F-9D63-0D2DBE70286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1594" y="1104900"/>
            <a:ext cx="2066667" cy="4190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B82FE69-AA57-41F2-A434-8B907928AEA5}"/>
              </a:ext>
            </a:extLst>
          </p:cNvPr>
          <p:cNvSpPr txBox="1"/>
          <p:nvPr/>
        </p:nvSpPr>
        <p:spPr>
          <a:xfrm>
            <a:off x="6629400" y="17907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D73B9-ACC1-4AC5-B588-AF300C278071}"/>
              </a:ext>
            </a:extLst>
          </p:cNvPr>
          <p:cNvSpPr txBox="1"/>
          <p:nvPr/>
        </p:nvSpPr>
        <p:spPr>
          <a:xfrm>
            <a:off x="6877250" y="1810919"/>
            <a:ext cx="54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1414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기능소개</a:t>
            </a:r>
          </a:p>
        </p:txBody>
      </p:sp>
      <p:pic>
        <p:nvPicPr>
          <p:cNvPr id="150" name="Object 28">
            <a:extLst>
              <a:ext uri="{FF2B5EF4-FFF2-40B4-BE49-F238E27FC236}">
                <a16:creationId xmlns:a16="http://schemas.microsoft.com/office/drawing/2014/main" id="{9A2C5E04-67C0-4EA6-BAF3-5E2B9A02601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1171576"/>
            <a:ext cx="5881952" cy="162308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F82A615-2317-4A9B-A6C9-D127398BDBAC}"/>
              </a:ext>
            </a:extLst>
          </p:cNvPr>
          <p:cNvGrpSpPr/>
          <p:nvPr/>
        </p:nvGrpSpPr>
        <p:grpSpPr>
          <a:xfrm>
            <a:off x="5324959" y="6445582"/>
            <a:ext cx="7635796" cy="2088000"/>
            <a:chOff x="5111061" y="6471184"/>
            <a:chExt cx="7635796" cy="2088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9287" y="7576309"/>
              <a:ext cx="2628571" cy="62857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5729" y="7576309"/>
              <a:ext cx="2390476" cy="628571"/>
            </a:xfrm>
            <a:prstGeom prst="rect">
              <a:avLst/>
            </a:prstGeom>
          </p:spPr>
        </p:pic>
        <p:grpSp>
          <p:nvGrpSpPr>
            <p:cNvPr id="95" name="그룹 1003">
              <a:extLst>
                <a:ext uri="{FF2B5EF4-FFF2-40B4-BE49-F238E27FC236}">
                  <a16:creationId xmlns:a16="http://schemas.microsoft.com/office/drawing/2014/main" id="{4E77E68A-0484-45CE-95A5-E07EFCFF28B2}"/>
                </a:ext>
              </a:extLst>
            </p:cNvPr>
            <p:cNvGrpSpPr/>
            <p:nvPr/>
          </p:nvGrpSpPr>
          <p:grpSpPr>
            <a:xfrm>
              <a:off x="5214131" y="6471184"/>
              <a:ext cx="7532726" cy="2088000"/>
              <a:chOff x="4909514" y="5841501"/>
              <a:chExt cx="4963975" cy="1443454"/>
            </a:xfrm>
          </p:grpSpPr>
          <p:pic>
            <p:nvPicPr>
              <p:cNvPr id="96" name="Object 9">
                <a:extLst>
                  <a:ext uri="{FF2B5EF4-FFF2-40B4-BE49-F238E27FC236}">
                    <a16:creationId xmlns:a16="http://schemas.microsoft.com/office/drawing/2014/main" id="{B61A19BF-1D87-4DE5-B43D-A7A025F75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09514" y="5841501"/>
                <a:ext cx="4963975" cy="1443454"/>
              </a:xfrm>
              <a:prstGeom prst="rect">
                <a:avLst/>
              </a:prstGeom>
            </p:spPr>
          </p:pic>
        </p:grpSp>
        <p:pic>
          <p:nvPicPr>
            <p:cNvPr id="97" name="Object 11">
              <a:extLst>
                <a:ext uri="{FF2B5EF4-FFF2-40B4-BE49-F238E27FC236}">
                  <a16:creationId xmlns:a16="http://schemas.microsoft.com/office/drawing/2014/main" id="{D3FB1D20-CB1C-4272-8AF8-850548791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3261" y="7795677"/>
              <a:ext cx="2064557" cy="648000"/>
            </a:xfrm>
            <a:prstGeom prst="rect">
              <a:avLst/>
            </a:prstGeom>
          </p:spPr>
        </p:pic>
        <p:pic>
          <p:nvPicPr>
            <p:cNvPr id="98" name="Object 12">
              <a:extLst>
                <a:ext uri="{FF2B5EF4-FFF2-40B4-BE49-F238E27FC236}">
                  <a16:creationId xmlns:a16="http://schemas.microsoft.com/office/drawing/2014/main" id="{3459F1B8-22E8-424F-9F8A-8C1D1F62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15645" y="7855654"/>
              <a:ext cx="2034416" cy="648000"/>
            </a:xfrm>
            <a:prstGeom prst="rect">
              <a:avLst/>
            </a:prstGeom>
          </p:spPr>
        </p:pic>
        <p:grpSp>
          <p:nvGrpSpPr>
            <p:cNvPr id="99" name="그룹 1004">
              <a:extLst>
                <a:ext uri="{FF2B5EF4-FFF2-40B4-BE49-F238E27FC236}">
                  <a16:creationId xmlns:a16="http://schemas.microsoft.com/office/drawing/2014/main" id="{61EFE2F2-B511-4DC3-B477-BA64B883E277}"/>
                </a:ext>
              </a:extLst>
            </p:cNvPr>
            <p:cNvGrpSpPr/>
            <p:nvPr/>
          </p:nvGrpSpPr>
          <p:grpSpPr>
            <a:xfrm>
              <a:off x="6981542" y="7406792"/>
              <a:ext cx="1414463" cy="29249"/>
              <a:chOff x="6074216" y="6458055"/>
              <a:chExt cx="932114" cy="19275"/>
            </a:xfrm>
          </p:grpSpPr>
          <p:pic>
            <p:nvPicPr>
              <p:cNvPr id="100" name="Object 14">
                <a:extLst>
                  <a:ext uri="{FF2B5EF4-FFF2-40B4-BE49-F238E27FC236}">
                    <a16:creationId xmlns:a16="http://schemas.microsoft.com/office/drawing/2014/main" id="{42F30B1C-B8AD-4F04-B7F8-22D1D47F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6074216" y="6458055"/>
                <a:ext cx="932114" cy="19275"/>
              </a:xfrm>
              <a:prstGeom prst="rect">
                <a:avLst/>
              </a:prstGeom>
            </p:spPr>
          </p:pic>
        </p:grpSp>
        <p:grpSp>
          <p:nvGrpSpPr>
            <p:cNvPr id="101" name="그룹 1005">
              <a:extLst>
                <a:ext uri="{FF2B5EF4-FFF2-40B4-BE49-F238E27FC236}">
                  <a16:creationId xmlns:a16="http://schemas.microsoft.com/office/drawing/2014/main" id="{3F383717-C08B-4FD7-AC18-CC632A2839E0}"/>
                </a:ext>
              </a:extLst>
            </p:cNvPr>
            <p:cNvGrpSpPr/>
            <p:nvPr/>
          </p:nvGrpSpPr>
          <p:grpSpPr>
            <a:xfrm>
              <a:off x="9452936" y="7406792"/>
              <a:ext cx="1414463" cy="29249"/>
              <a:chOff x="7702835" y="6458055"/>
              <a:chExt cx="932114" cy="19275"/>
            </a:xfrm>
          </p:grpSpPr>
          <p:pic>
            <p:nvPicPr>
              <p:cNvPr id="102" name="Object 17">
                <a:extLst>
                  <a:ext uri="{FF2B5EF4-FFF2-40B4-BE49-F238E27FC236}">
                    <a16:creationId xmlns:a16="http://schemas.microsoft.com/office/drawing/2014/main" id="{0307FA11-F2DE-4EAD-A029-DDDE15877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7702835" y="6458055"/>
                <a:ext cx="932114" cy="19275"/>
              </a:xfrm>
              <a:prstGeom prst="rect">
                <a:avLst/>
              </a:prstGeom>
            </p:spPr>
          </p:pic>
        </p:grpSp>
        <p:grpSp>
          <p:nvGrpSpPr>
            <p:cNvPr id="103" name="그룹 1006">
              <a:extLst>
                <a:ext uri="{FF2B5EF4-FFF2-40B4-BE49-F238E27FC236}">
                  <a16:creationId xmlns:a16="http://schemas.microsoft.com/office/drawing/2014/main" id="{CD6051A5-E1A7-452B-8328-7F99BB9D8C5F}"/>
                </a:ext>
              </a:extLst>
            </p:cNvPr>
            <p:cNvGrpSpPr/>
            <p:nvPr/>
          </p:nvGrpSpPr>
          <p:grpSpPr>
            <a:xfrm>
              <a:off x="10982314" y="6744173"/>
              <a:ext cx="1096629" cy="1051503"/>
              <a:chOff x="8710677" y="6021398"/>
              <a:chExt cx="672631" cy="675606"/>
            </a:xfrm>
          </p:grpSpPr>
          <p:pic>
            <p:nvPicPr>
              <p:cNvPr id="104" name="Object 22">
                <a:extLst>
                  <a:ext uri="{FF2B5EF4-FFF2-40B4-BE49-F238E27FC236}">
                    <a16:creationId xmlns:a16="http://schemas.microsoft.com/office/drawing/2014/main" id="{A63CED41-90DA-48EA-82C7-B8F3B8508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710677" y="6021398"/>
                <a:ext cx="672631" cy="675606"/>
              </a:xfrm>
              <a:prstGeom prst="rect">
                <a:avLst/>
              </a:prstGeom>
            </p:spPr>
          </p:pic>
        </p:grpSp>
        <p:grpSp>
          <p:nvGrpSpPr>
            <p:cNvPr id="107" name="그룹 1008">
              <a:extLst>
                <a:ext uri="{FF2B5EF4-FFF2-40B4-BE49-F238E27FC236}">
                  <a16:creationId xmlns:a16="http://schemas.microsoft.com/office/drawing/2014/main" id="{B62A615F-E897-40BF-B501-3839F87F7384}"/>
                </a:ext>
              </a:extLst>
            </p:cNvPr>
            <p:cNvGrpSpPr/>
            <p:nvPr/>
          </p:nvGrpSpPr>
          <p:grpSpPr>
            <a:xfrm>
              <a:off x="5796026" y="6744174"/>
              <a:ext cx="1226044" cy="952286"/>
              <a:chOff x="5393399" y="6008628"/>
              <a:chExt cx="610201" cy="735492"/>
            </a:xfrm>
          </p:grpSpPr>
          <p:pic>
            <p:nvPicPr>
              <p:cNvPr id="108" name="Object 29">
                <a:extLst>
                  <a:ext uri="{FF2B5EF4-FFF2-40B4-BE49-F238E27FC236}">
                    <a16:creationId xmlns:a16="http://schemas.microsoft.com/office/drawing/2014/main" id="{0AFDA908-2201-47EE-8142-C621E5D60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393399" y="6008628"/>
                <a:ext cx="610201" cy="735492"/>
              </a:xfrm>
              <a:prstGeom prst="rect">
                <a:avLst/>
              </a:prstGeom>
            </p:spPr>
          </p:pic>
        </p:grpSp>
        <p:grpSp>
          <p:nvGrpSpPr>
            <p:cNvPr id="118" name="그룹 1013">
              <a:extLst>
                <a:ext uri="{FF2B5EF4-FFF2-40B4-BE49-F238E27FC236}">
                  <a16:creationId xmlns:a16="http://schemas.microsoft.com/office/drawing/2014/main" id="{20342877-0AF2-4729-8B82-9C62E1E2F581}"/>
                </a:ext>
              </a:extLst>
            </p:cNvPr>
            <p:cNvGrpSpPr/>
            <p:nvPr/>
          </p:nvGrpSpPr>
          <p:grpSpPr>
            <a:xfrm>
              <a:off x="8355478" y="6744174"/>
              <a:ext cx="1071915" cy="952286"/>
              <a:chOff x="6987935" y="6001636"/>
              <a:chExt cx="698069" cy="647306"/>
            </a:xfrm>
          </p:grpSpPr>
          <p:pic>
            <p:nvPicPr>
              <p:cNvPr id="151" name="Object 45">
                <a:extLst>
                  <a:ext uri="{FF2B5EF4-FFF2-40B4-BE49-F238E27FC236}">
                    <a16:creationId xmlns:a16="http://schemas.microsoft.com/office/drawing/2014/main" id="{974DEE62-68BB-4BA1-ADA1-FC58D548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987935" y="6001636"/>
                <a:ext cx="698069" cy="647306"/>
              </a:xfrm>
              <a:prstGeom prst="rect">
                <a:avLst/>
              </a:prstGeom>
            </p:spPr>
          </p:pic>
        </p:grpSp>
        <p:pic>
          <p:nvPicPr>
            <p:cNvPr id="158" name="Object 55">
              <a:extLst>
                <a:ext uri="{FF2B5EF4-FFF2-40B4-BE49-F238E27FC236}">
                  <a16:creationId xmlns:a16="http://schemas.microsoft.com/office/drawing/2014/main" id="{E9772208-6598-41E0-BDCB-D5C28D17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11061" y="7795686"/>
              <a:ext cx="2064557" cy="648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9BEA57-ADC2-4D30-8A5D-CC1994D7EA1A}"/>
              </a:ext>
            </a:extLst>
          </p:cNvPr>
          <p:cNvGrpSpPr/>
          <p:nvPr/>
        </p:nvGrpSpPr>
        <p:grpSpPr>
          <a:xfrm>
            <a:off x="4512382" y="3899787"/>
            <a:ext cx="9311626" cy="2088000"/>
            <a:chOff x="4121274" y="3899787"/>
            <a:chExt cx="9311626" cy="2088000"/>
          </a:xfrm>
        </p:grpSpPr>
        <p:grpSp>
          <p:nvGrpSpPr>
            <p:cNvPr id="92" name="그룹 1001">
              <a:extLst>
                <a:ext uri="{FF2B5EF4-FFF2-40B4-BE49-F238E27FC236}">
                  <a16:creationId xmlns:a16="http://schemas.microsoft.com/office/drawing/2014/main" id="{3193ED3C-C24B-426A-90D6-013224486860}"/>
                </a:ext>
              </a:extLst>
            </p:cNvPr>
            <p:cNvGrpSpPr/>
            <p:nvPr/>
          </p:nvGrpSpPr>
          <p:grpSpPr>
            <a:xfrm>
              <a:off x="4121274" y="3899787"/>
              <a:ext cx="9311626" cy="2088000"/>
              <a:chOff x="486660" y="4331832"/>
              <a:chExt cx="6088693" cy="1404427"/>
            </a:xfrm>
          </p:grpSpPr>
          <p:pic>
            <p:nvPicPr>
              <p:cNvPr id="93" name="Object 2">
                <a:extLst>
                  <a:ext uri="{FF2B5EF4-FFF2-40B4-BE49-F238E27FC236}">
                    <a16:creationId xmlns:a16="http://schemas.microsoft.com/office/drawing/2014/main" id="{9451C582-8C21-48BB-B956-2F1468656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86660" y="4331832"/>
                <a:ext cx="6088693" cy="1404427"/>
              </a:xfrm>
              <a:prstGeom prst="rect">
                <a:avLst/>
              </a:prstGeom>
            </p:spPr>
          </p:pic>
        </p:grpSp>
        <p:pic>
          <p:nvPicPr>
            <p:cNvPr id="94" name="Object 4">
              <a:extLst>
                <a:ext uri="{FF2B5EF4-FFF2-40B4-BE49-F238E27FC236}">
                  <a16:creationId xmlns:a16="http://schemas.microsoft.com/office/drawing/2014/main" id="{B88D9B55-F384-450B-BE24-898E110E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89835" y="5209763"/>
              <a:ext cx="2050306" cy="648000"/>
            </a:xfrm>
            <a:prstGeom prst="rect">
              <a:avLst/>
            </a:prstGeom>
          </p:spPr>
        </p:pic>
        <p:grpSp>
          <p:nvGrpSpPr>
            <p:cNvPr id="105" name="그룹 1007">
              <a:extLst>
                <a:ext uri="{FF2B5EF4-FFF2-40B4-BE49-F238E27FC236}">
                  <a16:creationId xmlns:a16="http://schemas.microsoft.com/office/drawing/2014/main" id="{E5D4A3EF-C768-4C6E-92DE-151A513534A1}"/>
                </a:ext>
              </a:extLst>
            </p:cNvPr>
            <p:cNvGrpSpPr/>
            <p:nvPr/>
          </p:nvGrpSpPr>
          <p:grpSpPr>
            <a:xfrm>
              <a:off x="6991741" y="4175121"/>
              <a:ext cx="1060304" cy="955379"/>
              <a:chOff x="2363603" y="4513274"/>
              <a:chExt cx="693313" cy="629583"/>
            </a:xfrm>
          </p:grpSpPr>
          <p:pic>
            <p:nvPicPr>
              <p:cNvPr id="106" name="Object 25">
                <a:extLst>
                  <a:ext uri="{FF2B5EF4-FFF2-40B4-BE49-F238E27FC236}">
                    <a16:creationId xmlns:a16="http://schemas.microsoft.com/office/drawing/2014/main" id="{9462866D-E2F7-43E6-8516-D60FCEF2C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363603" y="4513274"/>
                <a:ext cx="693313" cy="629583"/>
              </a:xfrm>
              <a:prstGeom prst="rect">
                <a:avLst/>
              </a:prstGeom>
            </p:spPr>
          </p:pic>
        </p:grpSp>
        <p:grpSp>
          <p:nvGrpSpPr>
            <p:cNvPr id="109" name="그룹 1009">
              <a:extLst>
                <a:ext uri="{FF2B5EF4-FFF2-40B4-BE49-F238E27FC236}">
                  <a16:creationId xmlns:a16="http://schemas.microsoft.com/office/drawing/2014/main" id="{76C92D9E-028F-4428-9C04-B210C92285F2}"/>
                </a:ext>
              </a:extLst>
            </p:cNvPr>
            <p:cNvGrpSpPr/>
            <p:nvPr/>
          </p:nvGrpSpPr>
          <p:grpSpPr>
            <a:xfrm>
              <a:off x="4686980" y="4299597"/>
              <a:ext cx="1207495" cy="823201"/>
              <a:chOff x="856564" y="4595301"/>
              <a:chExt cx="789558" cy="542479"/>
            </a:xfrm>
          </p:grpSpPr>
          <p:pic>
            <p:nvPicPr>
              <p:cNvPr id="110" name="Object 32">
                <a:extLst>
                  <a:ext uri="{FF2B5EF4-FFF2-40B4-BE49-F238E27FC236}">
                    <a16:creationId xmlns:a16="http://schemas.microsoft.com/office/drawing/2014/main" id="{7E6EA09E-1184-4DBE-A483-268766831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56564" y="4595301"/>
                <a:ext cx="789558" cy="542479"/>
              </a:xfrm>
              <a:prstGeom prst="rect">
                <a:avLst/>
              </a:prstGeom>
            </p:spPr>
          </p:pic>
        </p:grpSp>
        <p:pic>
          <p:nvPicPr>
            <p:cNvPr id="111" name="Object 34">
              <a:extLst>
                <a:ext uri="{FF2B5EF4-FFF2-40B4-BE49-F238E27FC236}">
                  <a16:creationId xmlns:a16="http://schemas.microsoft.com/office/drawing/2014/main" id="{169A361F-F339-44C3-8E15-2FEF4CA39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/>
            <a:srcRect l="41862"/>
            <a:stretch/>
          </p:blipFill>
          <p:spPr>
            <a:xfrm>
              <a:off x="4686980" y="5209763"/>
              <a:ext cx="1121369" cy="648000"/>
            </a:xfrm>
            <a:prstGeom prst="rect">
              <a:avLst/>
            </a:prstGeom>
          </p:spPr>
        </p:pic>
        <p:grpSp>
          <p:nvGrpSpPr>
            <p:cNvPr id="114" name="그룹 1011">
              <a:extLst>
                <a:ext uri="{FF2B5EF4-FFF2-40B4-BE49-F238E27FC236}">
                  <a16:creationId xmlns:a16="http://schemas.microsoft.com/office/drawing/2014/main" id="{D5E4A827-15AA-44A5-A03A-CC75B66BDD0B}"/>
                </a:ext>
              </a:extLst>
            </p:cNvPr>
            <p:cNvGrpSpPr/>
            <p:nvPr/>
          </p:nvGrpSpPr>
          <p:grpSpPr>
            <a:xfrm>
              <a:off x="10320635" y="4972308"/>
              <a:ext cx="1425511" cy="35391"/>
              <a:chOff x="4399108" y="4970728"/>
              <a:chExt cx="932114" cy="19275"/>
            </a:xfrm>
          </p:grpSpPr>
          <p:pic>
            <p:nvPicPr>
              <p:cNvPr id="115" name="Object 39">
                <a:extLst>
                  <a:ext uri="{FF2B5EF4-FFF2-40B4-BE49-F238E27FC236}">
                    <a16:creationId xmlns:a16="http://schemas.microsoft.com/office/drawing/2014/main" id="{B6166C4E-21F4-4E3E-AC9F-53749D987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4399108" y="4970728"/>
                <a:ext cx="932114" cy="19275"/>
              </a:xfrm>
              <a:prstGeom prst="rect">
                <a:avLst/>
              </a:prstGeom>
            </p:spPr>
          </p:pic>
        </p:grpSp>
        <p:grpSp>
          <p:nvGrpSpPr>
            <p:cNvPr id="152" name="그룹 1014">
              <a:extLst>
                <a:ext uri="{FF2B5EF4-FFF2-40B4-BE49-F238E27FC236}">
                  <a16:creationId xmlns:a16="http://schemas.microsoft.com/office/drawing/2014/main" id="{7653447C-A6C6-4F14-8E46-B5B931FA82EA}"/>
                </a:ext>
              </a:extLst>
            </p:cNvPr>
            <p:cNvGrpSpPr/>
            <p:nvPr/>
          </p:nvGrpSpPr>
          <p:grpSpPr>
            <a:xfrm>
              <a:off x="9404871" y="4237197"/>
              <a:ext cx="868909" cy="893303"/>
              <a:chOff x="3845292" y="4513274"/>
              <a:chExt cx="619971" cy="629583"/>
            </a:xfrm>
          </p:grpSpPr>
          <p:pic>
            <p:nvPicPr>
              <p:cNvPr id="153" name="Object 48">
                <a:extLst>
                  <a:ext uri="{FF2B5EF4-FFF2-40B4-BE49-F238E27FC236}">
                    <a16:creationId xmlns:a16="http://schemas.microsoft.com/office/drawing/2014/main" id="{14E724B4-0F93-4535-8790-B77C07BE6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845292" y="4513274"/>
                <a:ext cx="619971" cy="629583"/>
              </a:xfrm>
              <a:prstGeom prst="rect">
                <a:avLst/>
              </a:prstGeom>
            </p:spPr>
          </p:pic>
        </p:grpSp>
        <p:pic>
          <p:nvPicPr>
            <p:cNvPr id="154" name="Object 50">
              <a:extLst>
                <a:ext uri="{FF2B5EF4-FFF2-40B4-BE49-F238E27FC236}">
                  <a16:creationId xmlns:a16="http://schemas.microsoft.com/office/drawing/2014/main" id="{A3777741-7036-4A3C-975F-62DA31F2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97031" y="5209766"/>
              <a:ext cx="2050306" cy="648000"/>
            </a:xfrm>
            <a:prstGeom prst="rect">
              <a:avLst/>
            </a:prstGeom>
          </p:spPr>
        </p:pic>
        <p:grpSp>
          <p:nvGrpSpPr>
            <p:cNvPr id="155" name="그룹 1015">
              <a:extLst>
                <a:ext uri="{FF2B5EF4-FFF2-40B4-BE49-F238E27FC236}">
                  <a16:creationId xmlns:a16="http://schemas.microsoft.com/office/drawing/2014/main" id="{C6260725-CF50-45BF-BA82-045E4CE21936}"/>
                </a:ext>
              </a:extLst>
            </p:cNvPr>
            <p:cNvGrpSpPr/>
            <p:nvPr/>
          </p:nvGrpSpPr>
          <p:grpSpPr>
            <a:xfrm>
              <a:off x="11702948" y="4299597"/>
              <a:ext cx="920194" cy="830905"/>
              <a:chOff x="5393399" y="4522240"/>
              <a:chExt cx="698069" cy="620617"/>
            </a:xfrm>
          </p:grpSpPr>
          <p:pic>
            <p:nvPicPr>
              <p:cNvPr id="156" name="Object 52">
                <a:extLst>
                  <a:ext uri="{FF2B5EF4-FFF2-40B4-BE49-F238E27FC236}">
                    <a16:creationId xmlns:a16="http://schemas.microsoft.com/office/drawing/2014/main" id="{44B9AC1A-C8F7-401D-A282-AAB6E9D15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393399" y="4522240"/>
                <a:ext cx="698069" cy="620617"/>
              </a:xfrm>
              <a:prstGeom prst="rect">
                <a:avLst/>
              </a:prstGeom>
            </p:spPr>
          </p:pic>
        </p:grpSp>
        <p:pic>
          <p:nvPicPr>
            <p:cNvPr id="157" name="Object 54">
              <a:extLst>
                <a:ext uri="{FF2B5EF4-FFF2-40B4-BE49-F238E27FC236}">
                  <a16:creationId xmlns:a16="http://schemas.microsoft.com/office/drawing/2014/main" id="{D4003310-FE54-412A-BC89-66FF33A35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052404" y="5200908"/>
              <a:ext cx="2050306" cy="648000"/>
            </a:xfrm>
            <a:prstGeom prst="rect">
              <a:avLst/>
            </a:prstGeom>
          </p:spPr>
        </p:pic>
        <p:grpSp>
          <p:nvGrpSpPr>
            <p:cNvPr id="165" name="그룹 1011">
              <a:extLst>
                <a:ext uri="{FF2B5EF4-FFF2-40B4-BE49-F238E27FC236}">
                  <a16:creationId xmlns:a16="http://schemas.microsoft.com/office/drawing/2014/main" id="{A9A34BB6-0A52-478D-A479-916A5F3ED07F}"/>
                </a:ext>
              </a:extLst>
            </p:cNvPr>
            <p:cNvGrpSpPr/>
            <p:nvPr/>
          </p:nvGrpSpPr>
          <p:grpSpPr>
            <a:xfrm>
              <a:off x="7939985" y="4962638"/>
              <a:ext cx="1425511" cy="35391"/>
              <a:chOff x="4399108" y="4970728"/>
              <a:chExt cx="932114" cy="19275"/>
            </a:xfrm>
          </p:grpSpPr>
          <p:pic>
            <p:nvPicPr>
              <p:cNvPr id="166" name="Object 39">
                <a:extLst>
                  <a:ext uri="{FF2B5EF4-FFF2-40B4-BE49-F238E27FC236}">
                    <a16:creationId xmlns:a16="http://schemas.microsoft.com/office/drawing/2014/main" id="{48908F98-2028-497B-BDF7-9E76F6063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4399108" y="4970728"/>
                <a:ext cx="932114" cy="19275"/>
              </a:xfrm>
              <a:prstGeom prst="rect">
                <a:avLst/>
              </a:prstGeom>
            </p:spPr>
          </p:pic>
        </p:grpSp>
        <p:grpSp>
          <p:nvGrpSpPr>
            <p:cNvPr id="179" name="그룹 1011">
              <a:extLst>
                <a:ext uri="{FF2B5EF4-FFF2-40B4-BE49-F238E27FC236}">
                  <a16:creationId xmlns:a16="http://schemas.microsoft.com/office/drawing/2014/main" id="{70612081-57C6-43A1-A4CF-23296EE6CBAA}"/>
                </a:ext>
              </a:extLst>
            </p:cNvPr>
            <p:cNvGrpSpPr/>
            <p:nvPr/>
          </p:nvGrpSpPr>
          <p:grpSpPr>
            <a:xfrm>
              <a:off x="5712926" y="4935148"/>
              <a:ext cx="1425511" cy="35391"/>
              <a:chOff x="4399108" y="4970728"/>
              <a:chExt cx="932114" cy="19275"/>
            </a:xfrm>
          </p:grpSpPr>
          <p:pic>
            <p:nvPicPr>
              <p:cNvPr id="180" name="Object 39">
                <a:extLst>
                  <a:ext uri="{FF2B5EF4-FFF2-40B4-BE49-F238E27FC236}">
                    <a16:creationId xmlns:a16="http://schemas.microsoft.com/office/drawing/2014/main" id="{CB6775FC-6759-4AC1-8FF9-2A5F0D549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4399108" y="4970728"/>
                <a:ext cx="932114" cy="192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5583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1615" y="-218634"/>
            <a:ext cx="18728944" cy="3345318"/>
            <a:chOff x="-221615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1615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4528" y="912379"/>
            <a:ext cx="16556522" cy="8751343"/>
            <a:chOff x="821470" y="837534"/>
            <a:chExt cx="16556522" cy="87513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64245" y="-3543418"/>
              <a:ext cx="33114286" cy="17504762"/>
            </a:xfrm>
            <a:prstGeom prst="rect">
              <a:avLst/>
            </a:prstGeom>
            <a:effectLst>
              <a:outerShdw blurRad="50800" dist="50800" dir="5400000" sx="102000" sy="102000" algn="ctr" rotWithShape="0">
                <a:srgbClr val="000000"/>
              </a:outerShdw>
            </a:effectLst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70" y="837534"/>
              <a:ext cx="16556522" cy="8751343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0823" y="3080461"/>
            <a:ext cx="2542857" cy="4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34579" y="3122533"/>
            <a:ext cx="1838095" cy="4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5804" y="-3369"/>
            <a:ext cx="4819048" cy="11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3217" y="3032509"/>
            <a:ext cx="495238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5928" y="3073453"/>
            <a:ext cx="1238095" cy="4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19025" y="3020118"/>
            <a:ext cx="523810" cy="5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65244" y="1807629"/>
            <a:ext cx="1276190" cy="1390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1444" y="1807629"/>
            <a:ext cx="1276190" cy="13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27551" y="3085629"/>
            <a:ext cx="495238" cy="5428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0800000">
            <a:off x="12205237" y="5981954"/>
            <a:ext cx="1476190" cy="13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6200000">
            <a:off x="14128335" y="3868612"/>
            <a:ext cx="1476190" cy="13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64592" y="1505073"/>
            <a:ext cx="1181354" cy="1501876"/>
            <a:chOff x="5464592" y="1505073"/>
            <a:chExt cx="1181354" cy="15018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4592" y="1505073"/>
              <a:ext cx="1181354" cy="15018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13311" y="1273641"/>
            <a:ext cx="2051406" cy="1845609"/>
            <a:chOff x="8313311" y="1273641"/>
            <a:chExt cx="2051406" cy="18456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13311" y="1273641"/>
              <a:ext cx="2051406" cy="18456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4286" y="1439650"/>
            <a:ext cx="1391880" cy="1678007"/>
            <a:chOff x="11844286" y="1439650"/>
            <a:chExt cx="1391880" cy="16780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44286" y="1439650"/>
              <a:ext cx="1391880" cy="167800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519748" y="3107143"/>
            <a:ext cx="1704762" cy="4571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91793" y="3065654"/>
            <a:ext cx="504762" cy="5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54273" y="1454026"/>
            <a:ext cx="1963364" cy="2139514"/>
            <a:chOff x="13854273" y="1454026"/>
            <a:chExt cx="1963364" cy="21395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005256" y="1454026"/>
              <a:ext cx="1718901" cy="1589302"/>
              <a:chOff x="14005256" y="1454026"/>
              <a:chExt cx="1718901" cy="158930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05256" y="1454026"/>
                <a:ext cx="1718901" cy="1589302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815477" y="3227931"/>
              <a:ext cx="1704762" cy="45714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23332" y="3187731"/>
              <a:ext cx="495238" cy="5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69893" y="5493649"/>
            <a:ext cx="2019636" cy="2167264"/>
            <a:chOff x="13969893" y="5493649"/>
            <a:chExt cx="2019636" cy="21672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03954" y="7299867"/>
              <a:ext cx="1800000" cy="457143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4063182" y="5493649"/>
              <a:ext cx="1654450" cy="1679903"/>
              <a:chOff x="14063182" y="5493649"/>
              <a:chExt cx="1654450" cy="167990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4063182" y="5493649"/>
                <a:ext cx="1654450" cy="167990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923780" y="7241189"/>
              <a:ext cx="504762" cy="55238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0348" y="1807629"/>
            <a:ext cx="1276190" cy="139047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0800000">
            <a:off x="8858079" y="5981954"/>
            <a:ext cx="1476190" cy="13904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364717" y="5493649"/>
            <a:ext cx="1977715" cy="1941756"/>
            <a:chOff x="10364717" y="5493649"/>
            <a:chExt cx="1977715" cy="194175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364717" y="5493649"/>
              <a:ext cx="1977715" cy="194175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46529" y="7292863"/>
            <a:ext cx="2695238" cy="109523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86805" y="4540767"/>
            <a:ext cx="1756052" cy="1175429"/>
            <a:chOff x="7386805" y="4540767"/>
            <a:chExt cx="1756052" cy="117542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672621" y="4540767"/>
              <a:ext cx="1144728" cy="1175429"/>
              <a:chOff x="7672621" y="4540767"/>
              <a:chExt cx="1144728" cy="117542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672621" y="4540767"/>
                <a:ext cx="1144728" cy="117542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0394" y="4738070"/>
              <a:ext cx="1609524" cy="790476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0800000">
            <a:off x="5886502" y="5981954"/>
            <a:ext cx="1476190" cy="139047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62847" y="1439650"/>
            <a:ext cx="1607525" cy="1643380"/>
            <a:chOff x="1762847" y="1439650"/>
            <a:chExt cx="1607525" cy="164338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62847" y="1439650"/>
              <a:ext cx="1607525" cy="164338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382065" y="5875226"/>
            <a:ext cx="1760792" cy="1178602"/>
            <a:chOff x="7382065" y="5875226"/>
            <a:chExt cx="1760792" cy="117860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668654" y="5875226"/>
              <a:ext cx="1147818" cy="1178602"/>
              <a:chOff x="7668654" y="5875226"/>
              <a:chExt cx="1147818" cy="117860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668654" y="5875226"/>
                <a:ext cx="1147818" cy="1178602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15476" y="6073065"/>
              <a:ext cx="1628571" cy="79047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89440" y="7150827"/>
            <a:ext cx="1695914" cy="1135175"/>
            <a:chOff x="7389440" y="7150827"/>
            <a:chExt cx="1695914" cy="1135175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665471" y="7150827"/>
              <a:ext cx="1105526" cy="1135175"/>
              <a:chOff x="7665471" y="7150827"/>
              <a:chExt cx="1105526" cy="1135175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7665471" y="7150827"/>
                <a:ext cx="1105526" cy="1135175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25304" y="7341376"/>
              <a:ext cx="1542857" cy="7619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360645" y="8314754"/>
            <a:ext cx="1782212" cy="1192939"/>
            <a:chOff x="7360645" y="8314754"/>
            <a:chExt cx="1782212" cy="119293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650714" y="8314754"/>
              <a:ext cx="1161781" cy="1192939"/>
              <a:chOff x="7650714" y="8314754"/>
              <a:chExt cx="1161781" cy="119293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7650714" y="8314754"/>
                <a:ext cx="1161781" cy="1192939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293245" y="8514998"/>
              <a:ext cx="1628571" cy="8000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817637" y="7988250"/>
            <a:ext cx="1756052" cy="1175429"/>
            <a:chOff x="15817637" y="7988250"/>
            <a:chExt cx="1756052" cy="117542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6103457" y="7988250"/>
              <a:ext cx="1144728" cy="1175429"/>
              <a:chOff x="16103457" y="7988250"/>
              <a:chExt cx="1144728" cy="117542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6103457" y="7988250"/>
                <a:ext cx="1144728" cy="1175429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751227" y="8185555"/>
              <a:ext cx="1600000" cy="79047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540227" y="7988250"/>
            <a:ext cx="1756052" cy="1175429"/>
            <a:chOff x="12540227" y="7988250"/>
            <a:chExt cx="1756052" cy="1175429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2826044" y="7988250"/>
              <a:ext cx="1144728" cy="1175429"/>
              <a:chOff x="12826044" y="7988250"/>
              <a:chExt cx="1144728" cy="1175429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826044" y="7988250"/>
                <a:ext cx="1144728" cy="1175429"/>
              </a:xfrm>
              <a:prstGeom prst="rect">
                <a:avLst/>
              </a:prstGeom>
            </p:spPr>
          </p:pic>
        </p:grpSp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473816" y="8185550"/>
              <a:ext cx="1619048" cy="79047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233476" y="7988250"/>
            <a:ext cx="1756052" cy="1175429"/>
            <a:chOff x="14233476" y="7988250"/>
            <a:chExt cx="1756052" cy="1175429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4519248" y="7988250"/>
              <a:ext cx="1144728" cy="1175429"/>
              <a:chOff x="14519248" y="7988250"/>
              <a:chExt cx="1144728" cy="1175429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519248" y="7988250"/>
                <a:ext cx="1144728" cy="1175429"/>
              </a:xfrm>
              <a:prstGeom prst="rect">
                <a:avLst/>
              </a:prstGeom>
            </p:spPr>
          </p:pic>
        </p:grpSp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167066" y="8185555"/>
              <a:ext cx="1609524" cy="79047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4746679" y="6091849"/>
            <a:ext cx="1164190" cy="1164190"/>
            <a:chOff x="4746679" y="6091849"/>
            <a:chExt cx="1164190" cy="1164190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46679" y="6091849"/>
              <a:ext cx="1164190" cy="1164190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994164" y="7164612"/>
            <a:ext cx="3066667" cy="1095238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0800000">
            <a:off x="3065318" y="5981954"/>
            <a:ext cx="1476190" cy="1390476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560500" y="5753047"/>
            <a:ext cx="1374822" cy="1648468"/>
            <a:chOff x="1560500" y="5753047"/>
            <a:chExt cx="1374822" cy="164846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60500" y="5753047"/>
              <a:ext cx="1374822" cy="164846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572442" y="7511720"/>
            <a:ext cx="1323810" cy="542857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16329" y="7467375"/>
            <a:ext cx="5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76" y="0"/>
            <a:ext cx="18300090" cy="5238724"/>
            <a:chOff x="-14376" y="0"/>
            <a:chExt cx="18300090" cy="52387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76" y="0"/>
              <a:ext cx="18300090" cy="52387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06187" y="4063164"/>
            <a:ext cx="1211691" cy="1874508"/>
            <a:chOff x="15206187" y="4063164"/>
            <a:chExt cx="1211691" cy="187450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206187" y="4063164"/>
              <a:ext cx="797232" cy="177246"/>
              <a:chOff x="15206187" y="4063164"/>
              <a:chExt cx="797232" cy="17724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5206187" y="4063164"/>
                <a:ext cx="797232" cy="82899"/>
                <a:chOff x="15206187" y="4063164"/>
                <a:chExt cx="797232" cy="82899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5206187" y="4063164"/>
                  <a:ext cx="797232" cy="8289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5206187" y="4157511"/>
                <a:ext cx="797232" cy="82899"/>
                <a:chOff x="15206187" y="4157511"/>
                <a:chExt cx="797232" cy="8289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5206187" y="4157511"/>
                  <a:ext cx="797232" cy="828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6189534" y="5709319"/>
              <a:ext cx="228344" cy="228352"/>
              <a:chOff x="16189534" y="5709319"/>
              <a:chExt cx="228344" cy="2283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189534" y="5709319"/>
                <a:ext cx="228344" cy="228352"/>
              </a:xfrm>
              <a:prstGeom prst="rect">
                <a:avLst/>
              </a:prstGeom>
            </p:spPr>
          </p:pic>
        </p:grpSp>
      </p:grpSp>
      <p:pic>
        <p:nvPicPr>
          <p:cNvPr id="2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3317" y="901823"/>
            <a:ext cx="16164704" cy="841612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953000" y="4041484"/>
            <a:ext cx="8214172" cy="2168816"/>
            <a:chOff x="6057143" y="4058449"/>
            <a:chExt cx="6171429" cy="216881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4058449"/>
              <a:ext cx="6171429" cy="2168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5">
            <a:extLst>
              <a:ext uri="{FF2B5EF4-FFF2-40B4-BE49-F238E27FC236}">
                <a16:creationId xmlns:a16="http://schemas.microsoft.com/office/drawing/2014/main" id="{A61AAE99-EA7B-47D0-98FB-0EA893F0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4029" t="23940" r="23965" b="23927"/>
          <a:stretch/>
        </p:blipFill>
        <p:spPr>
          <a:xfrm>
            <a:off x="533400" y="647700"/>
            <a:ext cx="17221200" cy="9067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43126"/>
            <a:ext cx="18285714" cy="2492770"/>
            <a:chOff x="0" y="-43127"/>
            <a:chExt cx="18285714" cy="32661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127"/>
              <a:ext cx="18285714" cy="32661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8826" y="7390794"/>
            <a:ext cx="2628571" cy="6285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4308" y="992718"/>
            <a:ext cx="16164704" cy="84161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45268" y="7390794"/>
            <a:ext cx="2390476" cy="6285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7321" y="7390794"/>
            <a:ext cx="2361905" cy="6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8294" y="7209790"/>
            <a:ext cx="1617875" cy="33455"/>
            <a:chOff x="10698294" y="7209790"/>
            <a:chExt cx="1617875" cy="334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698294" y="7209790"/>
              <a:ext cx="1617875" cy="33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25099" y="7209790"/>
            <a:ext cx="1617875" cy="33455"/>
            <a:chOff x="13525099" y="7209790"/>
            <a:chExt cx="1617875" cy="334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525099" y="7209790"/>
              <a:ext cx="1617875" cy="334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21769" y="6483599"/>
            <a:ext cx="583356" cy="757871"/>
            <a:chOff x="15421769" y="6483599"/>
            <a:chExt cx="583356" cy="7578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21769" y="6483599"/>
              <a:ext cx="583356" cy="757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06857" y="6484071"/>
            <a:ext cx="753595" cy="756928"/>
            <a:chOff x="12506857" y="6484071"/>
            <a:chExt cx="753595" cy="7569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06857" y="6484071"/>
              <a:ext cx="753595" cy="7569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37509" y="6481299"/>
            <a:ext cx="839652" cy="762470"/>
            <a:chOff x="9637509" y="6481299"/>
            <a:chExt cx="839652" cy="7624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37509" y="6481299"/>
              <a:ext cx="839652" cy="762470"/>
            </a:xfrm>
            <a:prstGeom prst="rect">
              <a:avLst/>
            </a:prstGeom>
          </p:spPr>
        </p:pic>
      </p:grpSp>
      <p:pic>
        <p:nvPicPr>
          <p:cNvPr id="24" name="Object 18">
            <a:extLst>
              <a:ext uri="{FF2B5EF4-FFF2-40B4-BE49-F238E27FC236}">
                <a16:creationId xmlns:a16="http://schemas.microsoft.com/office/drawing/2014/main" id="{E902508E-EEAC-470F-9D63-0D2DBE70286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1594" y="1104900"/>
            <a:ext cx="2066667" cy="419048"/>
          </a:xfrm>
          <a:prstGeom prst="rect">
            <a:avLst/>
          </a:prstGeom>
        </p:spPr>
      </p:pic>
      <p:pic>
        <p:nvPicPr>
          <p:cNvPr id="27" name="Object 19">
            <a:extLst>
              <a:ext uri="{FF2B5EF4-FFF2-40B4-BE49-F238E27FC236}">
                <a16:creationId xmlns:a16="http://schemas.microsoft.com/office/drawing/2014/main" id="{649DE0D2-2355-4193-8B11-CEE433F2462B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56630" y="1749384"/>
            <a:ext cx="2134770" cy="784066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002241E-0EB3-473F-A0E3-3A57E1E37FFB}"/>
              </a:ext>
            </a:extLst>
          </p:cNvPr>
          <p:cNvGrpSpPr/>
          <p:nvPr/>
        </p:nvGrpSpPr>
        <p:grpSpPr>
          <a:xfrm>
            <a:off x="1524000" y="3715204"/>
            <a:ext cx="4645775" cy="2388548"/>
            <a:chOff x="1524000" y="3715204"/>
            <a:chExt cx="4645775" cy="2388548"/>
          </a:xfrm>
        </p:grpSpPr>
        <p:grpSp>
          <p:nvGrpSpPr>
            <p:cNvPr id="32" name="그룹 1003">
              <a:extLst>
                <a:ext uri="{FF2B5EF4-FFF2-40B4-BE49-F238E27FC236}">
                  <a16:creationId xmlns:a16="http://schemas.microsoft.com/office/drawing/2014/main" id="{59B94354-4B7C-4A3F-8FAC-2E1A3F8B7578}"/>
                </a:ext>
              </a:extLst>
            </p:cNvPr>
            <p:cNvGrpSpPr/>
            <p:nvPr/>
          </p:nvGrpSpPr>
          <p:grpSpPr>
            <a:xfrm>
              <a:off x="1570400" y="3715204"/>
              <a:ext cx="4599375" cy="2388548"/>
              <a:chOff x="1570400" y="3715204"/>
              <a:chExt cx="4599375" cy="2388548"/>
            </a:xfrm>
          </p:grpSpPr>
          <p:pic>
            <p:nvPicPr>
              <p:cNvPr id="37" name="Object 9">
                <a:extLst>
                  <a:ext uri="{FF2B5EF4-FFF2-40B4-BE49-F238E27FC236}">
                    <a16:creationId xmlns:a16="http://schemas.microsoft.com/office/drawing/2014/main" id="{42F5DB2A-73BF-4814-9067-FB6FC1435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70400" y="3715204"/>
                <a:ext cx="4599375" cy="2388548"/>
              </a:xfrm>
              <a:prstGeom prst="rect">
                <a:avLst/>
              </a:prstGeom>
            </p:spPr>
          </p:pic>
        </p:grpSp>
        <p:pic>
          <p:nvPicPr>
            <p:cNvPr id="35" name="Object 11">
              <a:extLst>
                <a:ext uri="{FF2B5EF4-FFF2-40B4-BE49-F238E27FC236}">
                  <a16:creationId xmlns:a16="http://schemas.microsoft.com/office/drawing/2014/main" id="{79C91485-FB4B-49B1-BF11-42C685420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28800" y="4838700"/>
              <a:ext cx="2338625" cy="1174085"/>
            </a:xfrm>
            <a:prstGeom prst="rect">
              <a:avLst/>
            </a:prstGeom>
          </p:spPr>
        </p:pic>
        <p:pic>
          <p:nvPicPr>
            <p:cNvPr id="36" name="Object 26">
              <a:extLst>
                <a:ext uri="{FF2B5EF4-FFF2-40B4-BE49-F238E27FC236}">
                  <a16:creationId xmlns:a16="http://schemas.microsoft.com/office/drawing/2014/main" id="{C242E316-6A18-41EC-A089-44F6D1F36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4000" y="3758865"/>
              <a:ext cx="1450627" cy="14562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91D8B3-F4DC-4A9F-931F-FFDABAEB5A50}"/>
              </a:ext>
            </a:extLst>
          </p:cNvPr>
          <p:cNvGrpSpPr/>
          <p:nvPr/>
        </p:nvGrpSpPr>
        <p:grpSpPr>
          <a:xfrm>
            <a:off x="12152809" y="3715204"/>
            <a:ext cx="4599375" cy="2388548"/>
            <a:chOff x="12152809" y="3715204"/>
            <a:chExt cx="4599375" cy="2388548"/>
          </a:xfrm>
        </p:grpSpPr>
        <p:grpSp>
          <p:nvGrpSpPr>
            <p:cNvPr id="39" name="그룹 1005">
              <a:extLst>
                <a:ext uri="{FF2B5EF4-FFF2-40B4-BE49-F238E27FC236}">
                  <a16:creationId xmlns:a16="http://schemas.microsoft.com/office/drawing/2014/main" id="{5933708B-6CDC-42B1-9B6C-C2A470E351E3}"/>
                </a:ext>
              </a:extLst>
            </p:cNvPr>
            <p:cNvGrpSpPr/>
            <p:nvPr/>
          </p:nvGrpSpPr>
          <p:grpSpPr>
            <a:xfrm>
              <a:off x="12152809" y="3715204"/>
              <a:ext cx="4599375" cy="2388548"/>
              <a:chOff x="12152809" y="3715204"/>
              <a:chExt cx="4599375" cy="2388548"/>
            </a:xfrm>
          </p:grpSpPr>
          <p:pic>
            <p:nvPicPr>
              <p:cNvPr id="42" name="Object 16">
                <a:extLst>
                  <a:ext uri="{FF2B5EF4-FFF2-40B4-BE49-F238E27FC236}">
                    <a16:creationId xmlns:a16="http://schemas.microsoft.com/office/drawing/2014/main" id="{2F926EBA-5461-4A4A-B597-FB77D341F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152809" y="3715204"/>
                <a:ext cx="4599375" cy="2388548"/>
              </a:xfrm>
              <a:prstGeom prst="rect">
                <a:avLst/>
              </a:prstGeom>
            </p:spPr>
          </p:pic>
        </p:grpSp>
        <p:pic>
          <p:nvPicPr>
            <p:cNvPr id="40" name="Object 29">
              <a:extLst>
                <a:ext uri="{FF2B5EF4-FFF2-40B4-BE49-F238E27FC236}">
                  <a16:creationId xmlns:a16="http://schemas.microsoft.com/office/drawing/2014/main" id="{C8F852E3-5C55-4CD7-8353-46B74A1AD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36085" y="4909756"/>
              <a:ext cx="2338238" cy="1188444"/>
            </a:xfrm>
            <a:prstGeom prst="rect">
              <a:avLst/>
            </a:prstGeom>
          </p:spPr>
        </p:pic>
        <p:pic>
          <p:nvPicPr>
            <p:cNvPr id="41" name="Object 31">
              <a:extLst>
                <a:ext uri="{FF2B5EF4-FFF2-40B4-BE49-F238E27FC236}">
                  <a16:creationId xmlns:a16="http://schemas.microsoft.com/office/drawing/2014/main" id="{FCC33F05-AA11-4E86-9B9C-BFDE89C2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159621" y="3765306"/>
              <a:ext cx="1456200" cy="1274175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8D8E2EB-FBAC-4519-B70B-1B206BFCC38B}"/>
              </a:ext>
            </a:extLst>
          </p:cNvPr>
          <p:cNvGrpSpPr/>
          <p:nvPr/>
        </p:nvGrpSpPr>
        <p:grpSpPr>
          <a:xfrm>
            <a:off x="7553434" y="3715204"/>
            <a:ext cx="4599375" cy="2388548"/>
            <a:chOff x="7553434" y="3715204"/>
            <a:chExt cx="4599375" cy="2388548"/>
          </a:xfrm>
        </p:grpSpPr>
        <p:grpSp>
          <p:nvGrpSpPr>
            <p:cNvPr id="44" name="그룹 1004">
              <a:extLst>
                <a:ext uri="{FF2B5EF4-FFF2-40B4-BE49-F238E27FC236}">
                  <a16:creationId xmlns:a16="http://schemas.microsoft.com/office/drawing/2014/main" id="{8FAE2E56-1560-4893-AB53-A91AAEDD6E98}"/>
                </a:ext>
              </a:extLst>
            </p:cNvPr>
            <p:cNvGrpSpPr/>
            <p:nvPr/>
          </p:nvGrpSpPr>
          <p:grpSpPr>
            <a:xfrm>
              <a:off x="7553434" y="3715204"/>
              <a:ext cx="4599375" cy="2388548"/>
              <a:chOff x="7553434" y="3715204"/>
              <a:chExt cx="4599375" cy="2388548"/>
            </a:xfrm>
          </p:grpSpPr>
          <p:pic>
            <p:nvPicPr>
              <p:cNvPr id="47" name="Object 13">
                <a:extLst>
                  <a:ext uri="{FF2B5EF4-FFF2-40B4-BE49-F238E27FC236}">
                    <a16:creationId xmlns:a16="http://schemas.microsoft.com/office/drawing/2014/main" id="{BDBFB8A0-A470-4DDC-B149-1B1B414F9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553434" y="3715204"/>
                <a:ext cx="4599375" cy="2388548"/>
              </a:xfrm>
              <a:prstGeom prst="rect">
                <a:avLst/>
              </a:prstGeom>
            </p:spPr>
          </p:pic>
        </p:grpSp>
        <p:pic>
          <p:nvPicPr>
            <p:cNvPr id="45" name="Object 27">
              <a:extLst>
                <a:ext uri="{FF2B5EF4-FFF2-40B4-BE49-F238E27FC236}">
                  <a16:creationId xmlns:a16="http://schemas.microsoft.com/office/drawing/2014/main" id="{E6039971-CD91-4CD4-9EA2-AA9299F86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65178" y="4910238"/>
              <a:ext cx="2338238" cy="1193375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EB7EDCCB-4F51-470A-B3BA-191BB013A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20000" y="3765306"/>
              <a:ext cx="1456200" cy="1289283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B551DD-8067-4509-B22C-44E5320EA219}"/>
              </a:ext>
            </a:extLst>
          </p:cNvPr>
          <p:cNvGrpSpPr/>
          <p:nvPr/>
        </p:nvGrpSpPr>
        <p:grpSpPr>
          <a:xfrm>
            <a:off x="12152809" y="6294228"/>
            <a:ext cx="4599375" cy="2388548"/>
            <a:chOff x="12152809" y="6294228"/>
            <a:chExt cx="4599375" cy="2388548"/>
          </a:xfrm>
        </p:grpSpPr>
        <p:grpSp>
          <p:nvGrpSpPr>
            <p:cNvPr id="49" name="그룹 1007">
              <a:extLst>
                <a:ext uri="{FF2B5EF4-FFF2-40B4-BE49-F238E27FC236}">
                  <a16:creationId xmlns:a16="http://schemas.microsoft.com/office/drawing/2014/main" id="{61E1D71C-109B-4E1A-9100-60EFD9C76743}"/>
                </a:ext>
              </a:extLst>
            </p:cNvPr>
            <p:cNvGrpSpPr/>
            <p:nvPr/>
          </p:nvGrpSpPr>
          <p:grpSpPr>
            <a:xfrm>
              <a:off x="12152809" y="6294228"/>
              <a:ext cx="4599375" cy="2388548"/>
              <a:chOff x="12152809" y="6294228"/>
              <a:chExt cx="4599375" cy="2388548"/>
            </a:xfrm>
          </p:grpSpPr>
          <p:pic>
            <p:nvPicPr>
              <p:cNvPr id="52" name="Object 24">
                <a:extLst>
                  <a:ext uri="{FF2B5EF4-FFF2-40B4-BE49-F238E27FC236}">
                    <a16:creationId xmlns:a16="http://schemas.microsoft.com/office/drawing/2014/main" id="{93663563-E765-4CEF-888D-D52BE5745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152809" y="6294228"/>
                <a:ext cx="4599375" cy="2388548"/>
              </a:xfrm>
              <a:prstGeom prst="rect">
                <a:avLst/>
              </a:prstGeom>
            </p:spPr>
          </p:pic>
        </p:grpSp>
        <p:pic>
          <p:nvPicPr>
            <p:cNvPr id="50" name="Object 30">
              <a:extLst>
                <a:ext uri="{FF2B5EF4-FFF2-40B4-BE49-F238E27FC236}">
                  <a16:creationId xmlns:a16="http://schemas.microsoft.com/office/drawing/2014/main" id="{BB23E7B3-0F62-4F80-81FC-778A92C2B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36085" y="7484765"/>
              <a:ext cx="2338238" cy="1188444"/>
            </a:xfrm>
            <a:prstGeom prst="rect">
              <a:avLst/>
            </a:prstGeom>
          </p:spPr>
        </p:pic>
        <p:pic>
          <p:nvPicPr>
            <p:cNvPr id="51" name="Object 33">
              <a:extLst>
                <a:ext uri="{FF2B5EF4-FFF2-40B4-BE49-F238E27FC236}">
                  <a16:creationId xmlns:a16="http://schemas.microsoft.com/office/drawing/2014/main" id="{36E2619A-1D9A-4BD9-A60C-580A2A2C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43883" y="6316088"/>
              <a:ext cx="1456200" cy="1289283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AF703CA-B1BD-453D-A103-3C9EB7F6B914}"/>
              </a:ext>
            </a:extLst>
          </p:cNvPr>
          <p:cNvGrpSpPr/>
          <p:nvPr/>
        </p:nvGrpSpPr>
        <p:grpSpPr>
          <a:xfrm>
            <a:off x="7553434" y="6294228"/>
            <a:ext cx="4599375" cy="2388548"/>
            <a:chOff x="7553433" y="6294228"/>
            <a:chExt cx="4599374" cy="2388548"/>
          </a:xfrm>
        </p:grpSpPr>
        <p:grpSp>
          <p:nvGrpSpPr>
            <p:cNvPr id="54" name="그룹 1006">
              <a:extLst>
                <a:ext uri="{FF2B5EF4-FFF2-40B4-BE49-F238E27FC236}">
                  <a16:creationId xmlns:a16="http://schemas.microsoft.com/office/drawing/2014/main" id="{85C05258-1541-4919-A055-333CB3FA4CE9}"/>
                </a:ext>
              </a:extLst>
            </p:cNvPr>
            <p:cNvGrpSpPr/>
            <p:nvPr/>
          </p:nvGrpSpPr>
          <p:grpSpPr>
            <a:xfrm>
              <a:off x="7553433" y="6294228"/>
              <a:ext cx="4599374" cy="2388548"/>
              <a:chOff x="7553434" y="6294228"/>
              <a:chExt cx="4599375" cy="2388548"/>
            </a:xfrm>
          </p:grpSpPr>
          <p:pic>
            <p:nvPicPr>
              <p:cNvPr id="57" name="Object 21">
                <a:extLst>
                  <a:ext uri="{FF2B5EF4-FFF2-40B4-BE49-F238E27FC236}">
                    <a16:creationId xmlns:a16="http://schemas.microsoft.com/office/drawing/2014/main" id="{522EFD44-939A-4914-BAB9-C61ACFF11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553434" y="6294228"/>
                <a:ext cx="4599375" cy="2388548"/>
              </a:xfrm>
              <a:prstGeom prst="rect">
                <a:avLst/>
              </a:prstGeom>
            </p:spPr>
          </p:pic>
        </p:grpSp>
        <p:pic>
          <p:nvPicPr>
            <p:cNvPr id="55" name="Object 28">
              <a:extLst>
                <a:ext uri="{FF2B5EF4-FFF2-40B4-BE49-F238E27FC236}">
                  <a16:creationId xmlns:a16="http://schemas.microsoft.com/office/drawing/2014/main" id="{5AC6DF59-C607-46D7-850F-8C3ADED7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62" y="7471592"/>
              <a:ext cx="2338238" cy="1183553"/>
            </a:xfrm>
            <a:prstGeom prst="rect">
              <a:avLst/>
            </a:prstGeom>
          </p:spPr>
        </p:pic>
        <p:pic>
          <p:nvPicPr>
            <p:cNvPr id="56" name="Object 34">
              <a:extLst>
                <a:ext uri="{FF2B5EF4-FFF2-40B4-BE49-F238E27FC236}">
                  <a16:creationId xmlns:a16="http://schemas.microsoft.com/office/drawing/2014/main" id="{5BB55965-CEE8-430C-BDB4-6D27D821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11600" y="6316088"/>
              <a:ext cx="1456200" cy="1418212"/>
            </a:xfrm>
            <a:prstGeom prst="rect">
              <a:avLst/>
            </a:prstGeom>
          </p:spPr>
        </p:pic>
      </p:grpSp>
      <p:pic>
        <p:nvPicPr>
          <p:cNvPr id="58" name="Object 11">
            <a:extLst>
              <a:ext uri="{FF2B5EF4-FFF2-40B4-BE49-F238E27FC236}">
                <a16:creationId xmlns:a16="http://schemas.microsoft.com/office/drawing/2014/main" id="{E17232E7-59DC-4A60-ABE9-AF3350089D62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print"/>
          <a:srcRect t="12550" r="11432" b="13555"/>
          <a:stretch/>
        </p:blipFill>
        <p:spPr>
          <a:xfrm>
            <a:off x="1295400" y="1341646"/>
            <a:ext cx="3657600" cy="11918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FCC3E-AC3A-4013-9CFB-57122E6ABCFA}"/>
              </a:ext>
            </a:extLst>
          </p:cNvPr>
          <p:cNvSpPr txBox="1"/>
          <p:nvPr/>
        </p:nvSpPr>
        <p:spPr>
          <a:xfrm>
            <a:off x="4953000" y="17539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710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5">
            <a:extLst>
              <a:ext uri="{FF2B5EF4-FFF2-40B4-BE49-F238E27FC236}">
                <a16:creationId xmlns:a16="http://schemas.microsoft.com/office/drawing/2014/main" id="{A61AAE99-EA7B-47D0-98FB-0EA893F0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4029" t="23940" r="23965" b="23927"/>
          <a:stretch/>
        </p:blipFill>
        <p:spPr>
          <a:xfrm>
            <a:off x="533400" y="647700"/>
            <a:ext cx="17221200" cy="9067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43126"/>
            <a:ext cx="18285714" cy="2492770"/>
            <a:chOff x="0" y="-43127"/>
            <a:chExt cx="18285714" cy="32661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127"/>
              <a:ext cx="18285714" cy="326615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4308" y="992718"/>
            <a:ext cx="16164704" cy="84161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07321" y="7390794"/>
            <a:ext cx="2361905" cy="6285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21769" y="6483599"/>
            <a:ext cx="583356" cy="757871"/>
            <a:chOff x="15421769" y="6483599"/>
            <a:chExt cx="583356" cy="7578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21769" y="6483599"/>
              <a:ext cx="583356" cy="757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06857" y="6484071"/>
            <a:ext cx="753595" cy="756928"/>
            <a:chOff x="12506857" y="6484071"/>
            <a:chExt cx="753595" cy="7569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6857" y="6484071"/>
              <a:ext cx="753595" cy="7569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37509" y="6481299"/>
            <a:ext cx="839652" cy="762470"/>
            <a:chOff x="9637509" y="6481299"/>
            <a:chExt cx="839652" cy="7624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7509" y="6481299"/>
              <a:ext cx="839652" cy="762470"/>
            </a:xfrm>
            <a:prstGeom prst="rect">
              <a:avLst/>
            </a:prstGeom>
          </p:spPr>
        </p:pic>
      </p:grpSp>
      <p:pic>
        <p:nvPicPr>
          <p:cNvPr id="24" name="Object 18">
            <a:extLst>
              <a:ext uri="{FF2B5EF4-FFF2-40B4-BE49-F238E27FC236}">
                <a16:creationId xmlns:a16="http://schemas.microsoft.com/office/drawing/2014/main" id="{E902508E-EEAC-470F-9D63-0D2DBE70286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1594" y="1104900"/>
            <a:ext cx="2066667" cy="419048"/>
          </a:xfrm>
          <a:prstGeom prst="rect">
            <a:avLst/>
          </a:prstGeom>
        </p:spPr>
      </p:pic>
      <p:pic>
        <p:nvPicPr>
          <p:cNvPr id="61" name="Object 28">
            <a:extLst>
              <a:ext uri="{FF2B5EF4-FFF2-40B4-BE49-F238E27FC236}">
                <a16:creationId xmlns:a16="http://schemas.microsoft.com/office/drawing/2014/main" id="{BB611D41-43FE-4AC5-8C21-1D4E56E7AC2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5400" y="1171576"/>
            <a:ext cx="5881952" cy="162308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163A958-3661-429A-839E-FBBF559D79C0}"/>
              </a:ext>
            </a:extLst>
          </p:cNvPr>
          <p:cNvGrpSpPr/>
          <p:nvPr/>
        </p:nvGrpSpPr>
        <p:grpSpPr>
          <a:xfrm>
            <a:off x="11763970" y="7429500"/>
            <a:ext cx="3552230" cy="1463605"/>
            <a:chOff x="2848570" y="7366524"/>
            <a:chExt cx="3552230" cy="1463605"/>
          </a:xfrm>
        </p:grpSpPr>
        <p:pic>
          <p:nvPicPr>
            <p:cNvPr id="62" name="Object 12">
              <a:extLst>
                <a:ext uri="{FF2B5EF4-FFF2-40B4-BE49-F238E27FC236}">
                  <a16:creationId xmlns:a16="http://schemas.microsoft.com/office/drawing/2014/main" id="{1457BEB2-675A-423B-8D2C-EEBB70C9A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27049" y="7366524"/>
              <a:ext cx="3473751" cy="1463605"/>
            </a:xfrm>
            <a:prstGeom prst="rect">
              <a:avLst/>
            </a:prstGeom>
          </p:spPr>
        </p:pic>
        <p:pic>
          <p:nvPicPr>
            <p:cNvPr id="63" name="Object 14">
              <a:extLst>
                <a:ext uri="{FF2B5EF4-FFF2-40B4-BE49-F238E27FC236}">
                  <a16:creationId xmlns:a16="http://schemas.microsoft.com/office/drawing/2014/main" id="{7ED0B054-2D47-457C-80D9-CDDA8F25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8570" y="7530712"/>
              <a:ext cx="3114286" cy="1180952"/>
            </a:xfrm>
            <a:prstGeom prst="rect">
              <a:avLst/>
            </a:prstGeom>
          </p:spPr>
        </p:pic>
      </p:grpSp>
      <p:pic>
        <p:nvPicPr>
          <p:cNvPr id="64" name="Object 17">
            <a:extLst>
              <a:ext uri="{FF2B5EF4-FFF2-40B4-BE49-F238E27FC236}">
                <a16:creationId xmlns:a16="http://schemas.microsoft.com/office/drawing/2014/main" id="{A0AAE93D-36D4-412E-B1B5-1D669DE226D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15165" y="3546309"/>
            <a:ext cx="4240649" cy="3297104"/>
          </a:xfrm>
          <a:prstGeom prst="rect">
            <a:avLst/>
          </a:prstGeom>
        </p:spPr>
      </p:pic>
      <p:pic>
        <p:nvPicPr>
          <p:cNvPr id="65" name="Object 20">
            <a:extLst>
              <a:ext uri="{FF2B5EF4-FFF2-40B4-BE49-F238E27FC236}">
                <a16:creationId xmlns:a16="http://schemas.microsoft.com/office/drawing/2014/main" id="{3EC56412-0790-4B18-9DBD-FC89F7356ED3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58580" y="3400943"/>
            <a:ext cx="3573376" cy="344247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6988CFF-D667-4424-9B6B-5B5F4DB654B3}"/>
              </a:ext>
            </a:extLst>
          </p:cNvPr>
          <p:cNvGrpSpPr/>
          <p:nvPr/>
        </p:nvGrpSpPr>
        <p:grpSpPr>
          <a:xfrm>
            <a:off x="2791685" y="7262163"/>
            <a:ext cx="8056430" cy="1620339"/>
            <a:chOff x="7306800" y="7209790"/>
            <a:chExt cx="8056430" cy="16203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48826" y="7390794"/>
              <a:ext cx="2628571" cy="62857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45268" y="7390794"/>
              <a:ext cx="2390476" cy="62857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698294" y="7209790"/>
              <a:ext cx="1617875" cy="33455"/>
              <a:chOff x="10698294" y="7209790"/>
              <a:chExt cx="1617875" cy="334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6200000">
                <a:off x="10698294" y="7209790"/>
                <a:ext cx="1617875" cy="3345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525099" y="7209790"/>
              <a:ext cx="1617875" cy="33455"/>
              <a:chOff x="13525099" y="7209790"/>
              <a:chExt cx="1617875" cy="33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6200000">
                <a:off x="13525099" y="7209790"/>
                <a:ext cx="1617875" cy="33455"/>
              </a:xfrm>
              <a:prstGeom prst="rect">
                <a:avLst/>
              </a:prstGeom>
            </p:spPr>
          </p:pic>
        </p:grpSp>
        <p:pic>
          <p:nvPicPr>
            <p:cNvPr id="66" name="Object 24">
              <a:extLst>
                <a:ext uri="{FF2B5EF4-FFF2-40B4-BE49-F238E27FC236}">
                  <a16:creationId xmlns:a16="http://schemas.microsoft.com/office/drawing/2014/main" id="{CADE3D78-0E37-4396-8260-4C8E802F1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89479" y="7366524"/>
              <a:ext cx="3473751" cy="1463605"/>
            </a:xfrm>
            <a:prstGeom prst="rect">
              <a:avLst/>
            </a:prstGeom>
          </p:spPr>
        </p:pic>
        <p:pic>
          <p:nvPicPr>
            <p:cNvPr id="67" name="Object 26">
              <a:extLst>
                <a:ext uri="{FF2B5EF4-FFF2-40B4-BE49-F238E27FC236}">
                  <a16:creationId xmlns:a16="http://schemas.microsoft.com/office/drawing/2014/main" id="{90B82D8C-B731-4CD1-A6A2-B19350A7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11000" y="7524100"/>
              <a:ext cx="2780952" cy="1180952"/>
            </a:xfrm>
            <a:prstGeom prst="rect">
              <a:avLst/>
            </a:prstGeom>
          </p:spPr>
        </p:pic>
        <p:pic>
          <p:nvPicPr>
            <p:cNvPr id="68" name="Object 30">
              <a:extLst>
                <a:ext uri="{FF2B5EF4-FFF2-40B4-BE49-F238E27FC236}">
                  <a16:creationId xmlns:a16="http://schemas.microsoft.com/office/drawing/2014/main" id="{033515C7-8363-4F20-A83F-DCF00DCF3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5983" y="7353300"/>
              <a:ext cx="3473751" cy="1463605"/>
            </a:xfrm>
            <a:prstGeom prst="rect">
              <a:avLst/>
            </a:prstGeom>
          </p:spPr>
        </p:pic>
        <p:pic>
          <p:nvPicPr>
            <p:cNvPr id="69" name="Object 32">
              <a:extLst>
                <a:ext uri="{FF2B5EF4-FFF2-40B4-BE49-F238E27FC236}">
                  <a16:creationId xmlns:a16="http://schemas.microsoft.com/office/drawing/2014/main" id="{47C58AFA-E781-4A43-B591-0CE4D84A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06800" y="7517490"/>
              <a:ext cx="2780952" cy="1180952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B82FE69-AA57-41F2-A434-8B907928AEA5}"/>
              </a:ext>
            </a:extLst>
          </p:cNvPr>
          <p:cNvSpPr txBox="1"/>
          <p:nvPr/>
        </p:nvSpPr>
        <p:spPr>
          <a:xfrm>
            <a:off x="6629400" y="17907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pic>
        <p:nvPicPr>
          <p:cNvPr id="73" name="Object 9">
            <a:extLst>
              <a:ext uri="{FF2B5EF4-FFF2-40B4-BE49-F238E27FC236}">
                <a16:creationId xmlns:a16="http://schemas.microsoft.com/office/drawing/2014/main" id="{D30F49CC-07E0-4784-A54A-C31A756A41DE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34200" y="1757698"/>
            <a:ext cx="3237984" cy="8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5">
            <a:extLst>
              <a:ext uri="{FF2B5EF4-FFF2-40B4-BE49-F238E27FC236}">
                <a16:creationId xmlns:a16="http://schemas.microsoft.com/office/drawing/2014/main" id="{A61AAE99-EA7B-47D0-98FB-0EA893F0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4029" t="23940" r="23965" b="23927"/>
          <a:stretch/>
        </p:blipFill>
        <p:spPr>
          <a:xfrm>
            <a:off x="533400" y="647700"/>
            <a:ext cx="17221200" cy="9067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43126"/>
            <a:ext cx="18285714" cy="2492770"/>
            <a:chOff x="0" y="-43127"/>
            <a:chExt cx="18285714" cy="32661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127"/>
              <a:ext cx="18285714" cy="32661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8826" y="7390794"/>
            <a:ext cx="2628571" cy="6285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4308" y="992718"/>
            <a:ext cx="16164704" cy="84161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45268" y="7390794"/>
            <a:ext cx="2390476" cy="6285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7321" y="7390794"/>
            <a:ext cx="2361905" cy="6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8294" y="7209790"/>
            <a:ext cx="1617875" cy="33455"/>
            <a:chOff x="10698294" y="7209790"/>
            <a:chExt cx="1617875" cy="334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698294" y="7209790"/>
              <a:ext cx="1617875" cy="33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25099" y="7209790"/>
            <a:ext cx="1617875" cy="33455"/>
            <a:chOff x="13525099" y="7209790"/>
            <a:chExt cx="1617875" cy="334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525099" y="7209790"/>
              <a:ext cx="1617875" cy="334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21769" y="6483599"/>
            <a:ext cx="583356" cy="757871"/>
            <a:chOff x="15421769" y="6483599"/>
            <a:chExt cx="583356" cy="7578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21769" y="6483599"/>
              <a:ext cx="583356" cy="757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37509" y="6481299"/>
            <a:ext cx="839652" cy="762470"/>
            <a:chOff x="9637509" y="6481299"/>
            <a:chExt cx="839652" cy="7624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37509" y="6481299"/>
              <a:ext cx="839652" cy="762470"/>
            </a:xfrm>
            <a:prstGeom prst="rect">
              <a:avLst/>
            </a:prstGeom>
          </p:spPr>
        </p:pic>
      </p:grpSp>
      <p:pic>
        <p:nvPicPr>
          <p:cNvPr id="24" name="Object 18">
            <a:extLst>
              <a:ext uri="{FF2B5EF4-FFF2-40B4-BE49-F238E27FC236}">
                <a16:creationId xmlns:a16="http://schemas.microsoft.com/office/drawing/2014/main" id="{E902508E-EEAC-470F-9D63-0D2DBE702865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1594" y="1104900"/>
            <a:ext cx="2066667" cy="4190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B82FE69-AA57-41F2-A434-8B907928AEA5}"/>
              </a:ext>
            </a:extLst>
          </p:cNvPr>
          <p:cNvSpPr txBox="1"/>
          <p:nvPr/>
        </p:nvSpPr>
        <p:spPr>
          <a:xfrm>
            <a:off x="6629400" y="17907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D73B9-ACC1-4AC5-B588-AF300C278071}"/>
              </a:ext>
            </a:extLst>
          </p:cNvPr>
          <p:cNvSpPr txBox="1"/>
          <p:nvPr/>
        </p:nvSpPr>
        <p:spPr>
          <a:xfrm>
            <a:off x="6903934" y="1821551"/>
            <a:ext cx="54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1414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비교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C68A139-CFFC-4534-A939-4C96CBEA2805}"/>
              </a:ext>
            </a:extLst>
          </p:cNvPr>
          <p:cNvGrpSpPr/>
          <p:nvPr/>
        </p:nvGrpSpPr>
        <p:grpSpPr>
          <a:xfrm>
            <a:off x="2307058" y="3424490"/>
            <a:ext cx="13671597" cy="5017113"/>
            <a:chOff x="879380" y="4062524"/>
            <a:chExt cx="8518464" cy="3126050"/>
          </a:xfrm>
        </p:grpSpPr>
        <p:grpSp>
          <p:nvGrpSpPr>
            <p:cNvPr id="120" name="그룹 1003">
              <a:extLst>
                <a:ext uri="{FF2B5EF4-FFF2-40B4-BE49-F238E27FC236}">
                  <a16:creationId xmlns:a16="http://schemas.microsoft.com/office/drawing/2014/main" id="{CCFD4973-9580-4FAB-8FF7-57D90B92F619}"/>
                </a:ext>
              </a:extLst>
            </p:cNvPr>
            <p:cNvGrpSpPr/>
            <p:nvPr/>
          </p:nvGrpSpPr>
          <p:grpSpPr>
            <a:xfrm>
              <a:off x="879380" y="4368322"/>
              <a:ext cx="3890620" cy="784475"/>
              <a:chOff x="879380" y="4368322"/>
              <a:chExt cx="3890620" cy="784475"/>
            </a:xfrm>
          </p:grpSpPr>
          <p:pic>
            <p:nvPicPr>
              <p:cNvPr id="149" name="Object 9">
                <a:extLst>
                  <a:ext uri="{FF2B5EF4-FFF2-40B4-BE49-F238E27FC236}">
                    <a16:creationId xmlns:a16="http://schemas.microsoft.com/office/drawing/2014/main" id="{E57FC1C0-8329-4DD6-9F25-926FF3C8A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79380" y="4368322"/>
                <a:ext cx="3890620" cy="784475"/>
              </a:xfrm>
              <a:prstGeom prst="rect">
                <a:avLst/>
              </a:prstGeom>
            </p:spPr>
          </p:pic>
        </p:grpSp>
        <p:pic>
          <p:nvPicPr>
            <p:cNvPr id="121" name="Object 11">
              <a:extLst>
                <a:ext uri="{FF2B5EF4-FFF2-40B4-BE49-F238E27FC236}">
                  <a16:creationId xmlns:a16="http://schemas.microsoft.com/office/drawing/2014/main" id="{A0496575-93B0-4108-AAB5-08DD3FB0D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9143" y="4345938"/>
              <a:ext cx="2553084" cy="387391"/>
            </a:xfrm>
            <a:prstGeom prst="rect">
              <a:avLst/>
            </a:prstGeom>
          </p:spPr>
        </p:pic>
        <p:grpSp>
          <p:nvGrpSpPr>
            <p:cNvPr id="122" name="그룹 1004">
              <a:extLst>
                <a:ext uri="{FF2B5EF4-FFF2-40B4-BE49-F238E27FC236}">
                  <a16:creationId xmlns:a16="http://schemas.microsoft.com/office/drawing/2014/main" id="{75645B37-1639-4EE7-8CA6-9DCE9474ADD9}"/>
                </a:ext>
              </a:extLst>
            </p:cNvPr>
            <p:cNvGrpSpPr/>
            <p:nvPr/>
          </p:nvGrpSpPr>
          <p:grpSpPr>
            <a:xfrm>
              <a:off x="879380" y="5348619"/>
              <a:ext cx="3857143" cy="784475"/>
              <a:chOff x="879380" y="5348619"/>
              <a:chExt cx="3857143" cy="784475"/>
            </a:xfrm>
          </p:grpSpPr>
          <p:pic>
            <p:nvPicPr>
              <p:cNvPr id="148" name="Object 13">
                <a:extLst>
                  <a:ext uri="{FF2B5EF4-FFF2-40B4-BE49-F238E27FC236}">
                    <a16:creationId xmlns:a16="http://schemas.microsoft.com/office/drawing/2014/main" id="{82B666D7-CF67-4160-A6C8-220F4D8CC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79380" y="5348619"/>
                <a:ext cx="3857143" cy="784475"/>
              </a:xfrm>
              <a:prstGeom prst="rect">
                <a:avLst/>
              </a:prstGeom>
            </p:spPr>
          </p:pic>
        </p:grpSp>
        <p:grpSp>
          <p:nvGrpSpPr>
            <p:cNvPr id="123" name="그룹 1005">
              <a:extLst>
                <a:ext uri="{FF2B5EF4-FFF2-40B4-BE49-F238E27FC236}">
                  <a16:creationId xmlns:a16="http://schemas.microsoft.com/office/drawing/2014/main" id="{724476D7-E40D-4122-8950-64BD6138AF08}"/>
                </a:ext>
              </a:extLst>
            </p:cNvPr>
            <p:cNvGrpSpPr/>
            <p:nvPr/>
          </p:nvGrpSpPr>
          <p:grpSpPr>
            <a:xfrm>
              <a:off x="2692190" y="5232857"/>
              <a:ext cx="231523" cy="231523"/>
              <a:chOff x="2692190" y="5232857"/>
              <a:chExt cx="231523" cy="231523"/>
            </a:xfrm>
          </p:grpSpPr>
          <p:pic>
            <p:nvPicPr>
              <p:cNvPr id="147" name="Object 16">
                <a:extLst>
                  <a:ext uri="{FF2B5EF4-FFF2-40B4-BE49-F238E27FC236}">
                    <a16:creationId xmlns:a16="http://schemas.microsoft.com/office/drawing/2014/main" id="{432A43DE-F607-40E6-AA62-3E5CC6C76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692190" y="5232857"/>
                <a:ext cx="231523" cy="231523"/>
              </a:xfrm>
              <a:prstGeom prst="rect">
                <a:avLst/>
              </a:prstGeom>
            </p:spPr>
          </p:pic>
        </p:grpSp>
        <p:grpSp>
          <p:nvGrpSpPr>
            <p:cNvPr id="124" name="그룹 1006">
              <a:extLst>
                <a:ext uri="{FF2B5EF4-FFF2-40B4-BE49-F238E27FC236}">
                  <a16:creationId xmlns:a16="http://schemas.microsoft.com/office/drawing/2014/main" id="{1B2A0EF7-E1F9-4845-A47E-93B7A803815D}"/>
                </a:ext>
              </a:extLst>
            </p:cNvPr>
            <p:cNvGrpSpPr/>
            <p:nvPr/>
          </p:nvGrpSpPr>
          <p:grpSpPr>
            <a:xfrm>
              <a:off x="879380" y="6345284"/>
              <a:ext cx="4327763" cy="784475"/>
              <a:chOff x="879380" y="6345284"/>
              <a:chExt cx="4327763" cy="784475"/>
            </a:xfrm>
          </p:grpSpPr>
          <p:pic>
            <p:nvPicPr>
              <p:cNvPr id="146" name="Object 19">
                <a:extLst>
                  <a:ext uri="{FF2B5EF4-FFF2-40B4-BE49-F238E27FC236}">
                    <a16:creationId xmlns:a16="http://schemas.microsoft.com/office/drawing/2014/main" id="{DB4D6420-9215-4FBC-9EB2-B6D003EF7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79380" y="6345284"/>
                <a:ext cx="4327763" cy="784475"/>
              </a:xfrm>
              <a:prstGeom prst="rect">
                <a:avLst/>
              </a:prstGeom>
            </p:spPr>
          </p:pic>
        </p:grpSp>
        <p:grpSp>
          <p:nvGrpSpPr>
            <p:cNvPr id="126" name="그룹 1007">
              <a:extLst>
                <a:ext uri="{FF2B5EF4-FFF2-40B4-BE49-F238E27FC236}">
                  <a16:creationId xmlns:a16="http://schemas.microsoft.com/office/drawing/2014/main" id="{F20863A0-29E0-441F-886E-A2639E5B34F3}"/>
                </a:ext>
              </a:extLst>
            </p:cNvPr>
            <p:cNvGrpSpPr/>
            <p:nvPr/>
          </p:nvGrpSpPr>
          <p:grpSpPr>
            <a:xfrm>
              <a:off x="5507224" y="4368322"/>
              <a:ext cx="3890620" cy="784475"/>
              <a:chOff x="5507224" y="4368322"/>
              <a:chExt cx="3890620" cy="784475"/>
            </a:xfrm>
          </p:grpSpPr>
          <p:pic>
            <p:nvPicPr>
              <p:cNvPr id="145" name="Object 23">
                <a:extLst>
                  <a:ext uri="{FF2B5EF4-FFF2-40B4-BE49-F238E27FC236}">
                    <a16:creationId xmlns:a16="http://schemas.microsoft.com/office/drawing/2014/main" id="{6B3A1FB9-9C59-497B-8C31-E0E8262AA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07224" y="4368322"/>
                <a:ext cx="3890620" cy="784475"/>
              </a:xfrm>
              <a:prstGeom prst="rect">
                <a:avLst/>
              </a:prstGeom>
            </p:spPr>
          </p:pic>
        </p:grpSp>
        <p:pic>
          <p:nvPicPr>
            <p:cNvPr id="127" name="Object 25">
              <a:extLst>
                <a:ext uri="{FF2B5EF4-FFF2-40B4-BE49-F238E27FC236}">
                  <a16:creationId xmlns:a16="http://schemas.microsoft.com/office/drawing/2014/main" id="{DD6498E6-3FBE-4C7F-9C5D-5A90EC0D0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69668" y="4387911"/>
              <a:ext cx="2553084" cy="336196"/>
            </a:xfrm>
            <a:prstGeom prst="rect">
              <a:avLst/>
            </a:prstGeom>
          </p:spPr>
        </p:pic>
        <p:grpSp>
          <p:nvGrpSpPr>
            <p:cNvPr id="128" name="그룹 1008">
              <a:extLst>
                <a:ext uri="{FF2B5EF4-FFF2-40B4-BE49-F238E27FC236}">
                  <a16:creationId xmlns:a16="http://schemas.microsoft.com/office/drawing/2014/main" id="{E87780AE-8DE5-4627-BA49-C4D77EC7BCFE}"/>
                </a:ext>
              </a:extLst>
            </p:cNvPr>
            <p:cNvGrpSpPr/>
            <p:nvPr/>
          </p:nvGrpSpPr>
          <p:grpSpPr>
            <a:xfrm>
              <a:off x="5540701" y="5348619"/>
              <a:ext cx="3857143" cy="784475"/>
              <a:chOff x="5540701" y="5348619"/>
              <a:chExt cx="3857143" cy="784475"/>
            </a:xfrm>
          </p:grpSpPr>
          <p:pic>
            <p:nvPicPr>
              <p:cNvPr id="144" name="Object 27">
                <a:extLst>
                  <a:ext uri="{FF2B5EF4-FFF2-40B4-BE49-F238E27FC236}">
                    <a16:creationId xmlns:a16="http://schemas.microsoft.com/office/drawing/2014/main" id="{649C91CD-C3A6-4BC5-9652-27AD1E99C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540701" y="5348619"/>
                <a:ext cx="3857143" cy="784475"/>
              </a:xfrm>
              <a:prstGeom prst="rect">
                <a:avLst/>
              </a:prstGeom>
            </p:spPr>
          </p:pic>
        </p:grpSp>
        <p:grpSp>
          <p:nvGrpSpPr>
            <p:cNvPr id="129" name="그룹 1009">
              <a:extLst>
                <a:ext uri="{FF2B5EF4-FFF2-40B4-BE49-F238E27FC236}">
                  <a16:creationId xmlns:a16="http://schemas.microsoft.com/office/drawing/2014/main" id="{798AFE85-D661-4399-AC0F-163CB373E760}"/>
                </a:ext>
              </a:extLst>
            </p:cNvPr>
            <p:cNvGrpSpPr/>
            <p:nvPr/>
          </p:nvGrpSpPr>
          <p:grpSpPr>
            <a:xfrm>
              <a:off x="7350977" y="5232857"/>
              <a:ext cx="231523" cy="231523"/>
              <a:chOff x="7350977" y="5232857"/>
              <a:chExt cx="231523" cy="231523"/>
            </a:xfrm>
          </p:grpSpPr>
          <p:pic>
            <p:nvPicPr>
              <p:cNvPr id="143" name="Object 30">
                <a:extLst>
                  <a:ext uri="{FF2B5EF4-FFF2-40B4-BE49-F238E27FC236}">
                    <a16:creationId xmlns:a16="http://schemas.microsoft.com/office/drawing/2014/main" id="{B2AF4217-032F-4BAF-BD1E-E476570F9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350977" y="5232857"/>
                <a:ext cx="231523" cy="231523"/>
              </a:xfrm>
              <a:prstGeom prst="rect">
                <a:avLst/>
              </a:prstGeom>
            </p:spPr>
          </p:pic>
        </p:grpSp>
        <p:grpSp>
          <p:nvGrpSpPr>
            <p:cNvPr id="130" name="그룹 1010">
              <a:extLst>
                <a:ext uri="{FF2B5EF4-FFF2-40B4-BE49-F238E27FC236}">
                  <a16:creationId xmlns:a16="http://schemas.microsoft.com/office/drawing/2014/main" id="{18F8E0CA-8834-4CE9-B279-9BEB66D875FE}"/>
                </a:ext>
              </a:extLst>
            </p:cNvPr>
            <p:cNvGrpSpPr/>
            <p:nvPr/>
          </p:nvGrpSpPr>
          <p:grpSpPr>
            <a:xfrm>
              <a:off x="5142857" y="6345284"/>
              <a:ext cx="4254987" cy="784475"/>
              <a:chOff x="5142857" y="6345284"/>
              <a:chExt cx="4254987" cy="784475"/>
            </a:xfrm>
          </p:grpSpPr>
          <p:pic>
            <p:nvPicPr>
              <p:cNvPr id="142" name="Object 33">
                <a:extLst>
                  <a:ext uri="{FF2B5EF4-FFF2-40B4-BE49-F238E27FC236}">
                    <a16:creationId xmlns:a16="http://schemas.microsoft.com/office/drawing/2014/main" id="{F30CF534-DEDC-421E-9470-F4B2820BB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142857" y="6345284"/>
                <a:ext cx="4254987" cy="784475"/>
              </a:xfrm>
              <a:prstGeom prst="rect">
                <a:avLst/>
              </a:prstGeom>
            </p:spPr>
          </p:pic>
        </p:grpSp>
        <p:grpSp>
          <p:nvGrpSpPr>
            <p:cNvPr id="131" name="그룹 1011">
              <a:extLst>
                <a:ext uri="{FF2B5EF4-FFF2-40B4-BE49-F238E27FC236}">
                  <a16:creationId xmlns:a16="http://schemas.microsoft.com/office/drawing/2014/main" id="{B695BF85-DC3E-49B5-9778-5C6301C9B71F}"/>
                </a:ext>
              </a:extLst>
            </p:cNvPr>
            <p:cNvGrpSpPr/>
            <p:nvPr/>
          </p:nvGrpSpPr>
          <p:grpSpPr>
            <a:xfrm>
              <a:off x="7350977" y="6229522"/>
              <a:ext cx="231523" cy="231523"/>
              <a:chOff x="7350977" y="6229522"/>
              <a:chExt cx="231523" cy="231523"/>
            </a:xfrm>
          </p:grpSpPr>
          <p:pic>
            <p:nvPicPr>
              <p:cNvPr id="141" name="Object 36">
                <a:extLst>
                  <a:ext uri="{FF2B5EF4-FFF2-40B4-BE49-F238E27FC236}">
                    <a16:creationId xmlns:a16="http://schemas.microsoft.com/office/drawing/2014/main" id="{6E4E1BC0-6691-4F87-BB2F-3BE4BE3CE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350977" y="6229522"/>
                <a:ext cx="231523" cy="231523"/>
              </a:xfrm>
              <a:prstGeom prst="rect">
                <a:avLst/>
              </a:prstGeom>
            </p:spPr>
          </p:pic>
        </p:grpSp>
        <p:grpSp>
          <p:nvGrpSpPr>
            <p:cNvPr id="132" name="그룹 1012">
              <a:extLst>
                <a:ext uri="{FF2B5EF4-FFF2-40B4-BE49-F238E27FC236}">
                  <a16:creationId xmlns:a16="http://schemas.microsoft.com/office/drawing/2014/main" id="{CA059A90-B9B7-476B-B85D-06F6FFFBAF2F}"/>
                </a:ext>
              </a:extLst>
            </p:cNvPr>
            <p:cNvGrpSpPr/>
            <p:nvPr/>
          </p:nvGrpSpPr>
          <p:grpSpPr>
            <a:xfrm>
              <a:off x="2692190" y="6229522"/>
              <a:ext cx="231523" cy="231523"/>
              <a:chOff x="2692190" y="6229522"/>
              <a:chExt cx="231523" cy="231523"/>
            </a:xfrm>
          </p:grpSpPr>
          <p:pic>
            <p:nvPicPr>
              <p:cNvPr id="140" name="Object 39">
                <a:extLst>
                  <a:ext uri="{FF2B5EF4-FFF2-40B4-BE49-F238E27FC236}">
                    <a16:creationId xmlns:a16="http://schemas.microsoft.com/office/drawing/2014/main" id="{24A100E9-3F3D-4EB6-BFD4-768B1E15A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692190" y="6229522"/>
                <a:ext cx="231523" cy="231523"/>
              </a:xfrm>
              <a:prstGeom prst="rect">
                <a:avLst/>
              </a:prstGeom>
            </p:spPr>
          </p:pic>
        </p:grpSp>
        <p:grpSp>
          <p:nvGrpSpPr>
            <p:cNvPr id="133" name="그룹 1013">
              <a:extLst>
                <a:ext uri="{FF2B5EF4-FFF2-40B4-BE49-F238E27FC236}">
                  <a16:creationId xmlns:a16="http://schemas.microsoft.com/office/drawing/2014/main" id="{34648169-564C-42AA-8B34-DBD12A955AD6}"/>
                </a:ext>
              </a:extLst>
            </p:cNvPr>
            <p:cNvGrpSpPr/>
            <p:nvPr/>
          </p:nvGrpSpPr>
          <p:grpSpPr>
            <a:xfrm>
              <a:off x="4146429" y="4062524"/>
              <a:ext cx="1992857" cy="3126050"/>
              <a:chOff x="4146429" y="4062524"/>
              <a:chExt cx="1992857" cy="3126050"/>
            </a:xfrm>
          </p:grpSpPr>
          <p:pic>
            <p:nvPicPr>
              <p:cNvPr id="139" name="Object 44">
                <a:extLst>
                  <a:ext uri="{FF2B5EF4-FFF2-40B4-BE49-F238E27FC236}">
                    <a16:creationId xmlns:a16="http://schemas.microsoft.com/office/drawing/2014/main" id="{D07A87B0-7301-429E-B0E5-0B6F10247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146429" y="4062524"/>
                <a:ext cx="1992857" cy="3126050"/>
              </a:xfrm>
              <a:prstGeom prst="rect">
                <a:avLst/>
              </a:prstGeom>
            </p:spPr>
          </p:pic>
        </p:grpSp>
        <p:pic>
          <p:nvPicPr>
            <p:cNvPr id="134" name="Object 46">
              <a:extLst>
                <a:ext uri="{FF2B5EF4-FFF2-40B4-BE49-F238E27FC236}">
                  <a16:creationId xmlns:a16="http://schemas.microsoft.com/office/drawing/2014/main" id="{4D447713-4395-4E37-BE7F-681D6A76C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29500" y="5064012"/>
              <a:ext cx="1714286" cy="590476"/>
            </a:xfrm>
            <a:prstGeom prst="rect">
              <a:avLst/>
            </a:prstGeom>
          </p:spPr>
        </p:pic>
        <p:pic>
          <p:nvPicPr>
            <p:cNvPr id="135" name="Object 47">
              <a:extLst>
                <a:ext uri="{FF2B5EF4-FFF2-40B4-BE49-F238E27FC236}">
                  <a16:creationId xmlns:a16="http://schemas.microsoft.com/office/drawing/2014/main" id="{7CF00BA7-40D0-4EB0-9BA4-0E2E42453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99297" y="4827500"/>
              <a:ext cx="1257143" cy="447619"/>
            </a:xfrm>
            <a:prstGeom prst="rect">
              <a:avLst/>
            </a:prstGeom>
          </p:spPr>
        </p:pic>
      </p:grpSp>
      <p:pic>
        <p:nvPicPr>
          <p:cNvPr id="150" name="Object 28">
            <a:extLst>
              <a:ext uri="{FF2B5EF4-FFF2-40B4-BE49-F238E27FC236}">
                <a16:creationId xmlns:a16="http://schemas.microsoft.com/office/drawing/2014/main" id="{9A2C5E04-67C0-4EA6-BAF3-5E2B9A026014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95400" y="1171576"/>
            <a:ext cx="5881952" cy="1623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FB9BD-5CD6-4769-A520-08A332208815}"/>
              </a:ext>
            </a:extLst>
          </p:cNvPr>
          <p:cNvSpPr txBox="1"/>
          <p:nvPr/>
        </p:nvSpPr>
        <p:spPr>
          <a:xfrm>
            <a:off x="11645268" y="4398051"/>
            <a:ext cx="444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dirty="0">
                <a:solidFill>
                  <a:srgbClr val="2F58B8"/>
                </a:solidFill>
                <a:effectLst/>
                <a:latin typeface="NanumSquare"/>
              </a:rPr>
              <a:t>Off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anumSquare"/>
              </a:rPr>
              <a:t> </a:t>
            </a:r>
            <a:r>
              <a:rPr lang="en-US" altLang="ko-KR" sz="4000" b="1" i="0" dirty="0">
                <a:solidFill>
                  <a:srgbClr val="333333"/>
                </a:solidFill>
                <a:effectLst/>
                <a:latin typeface="NanumSquare"/>
              </a:rPr>
              <a:t>Premise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Dubai" panose="020B0503030403030204" pitchFamily="34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DA11E3-2530-4821-8EE5-C1376A867DBC}"/>
              </a:ext>
            </a:extLst>
          </p:cNvPr>
          <p:cNvSpPr txBox="1"/>
          <p:nvPr/>
        </p:nvSpPr>
        <p:spPr>
          <a:xfrm>
            <a:off x="3724067" y="4398051"/>
            <a:ext cx="444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dirty="0">
                <a:solidFill>
                  <a:srgbClr val="2F58B8"/>
                </a:solidFill>
                <a:effectLst/>
                <a:latin typeface="NanumSquare"/>
              </a:rPr>
              <a:t>On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anumSquare"/>
              </a:rPr>
              <a:t> </a:t>
            </a:r>
            <a:r>
              <a:rPr lang="en-US" altLang="ko-KR" sz="4000" b="1" dirty="0">
                <a:solidFill>
                  <a:srgbClr val="333333"/>
                </a:solidFill>
                <a:latin typeface="NanumSquare"/>
              </a:rPr>
              <a:t>P</a:t>
            </a:r>
            <a:r>
              <a:rPr lang="en-US" altLang="ko-KR" sz="4000" b="1" i="0" dirty="0">
                <a:solidFill>
                  <a:srgbClr val="333333"/>
                </a:solidFill>
                <a:effectLst/>
                <a:latin typeface="NanumSquare"/>
              </a:rPr>
              <a:t>remise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Dubai" panose="020B0503030403030204" pitchFamily="34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ABC83E-53CE-4922-9E19-478F1D60AB3E}"/>
              </a:ext>
            </a:extLst>
          </p:cNvPr>
          <p:cNvSpPr txBox="1"/>
          <p:nvPr/>
        </p:nvSpPr>
        <p:spPr>
          <a:xfrm>
            <a:off x="10549056" y="7481022"/>
            <a:ext cx="489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0" dirty="0">
                <a:solidFill>
                  <a:srgbClr val="000000"/>
                </a:solidFill>
                <a:effectLst/>
                <a:latin typeface="Nanum Gothic"/>
              </a:rPr>
              <a:t>관리 및 운영 부담 감소</a:t>
            </a:r>
            <a:endParaRPr lang="ko-KR" alt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F35F4E-B1B2-497E-86F3-31373510B80E}"/>
              </a:ext>
            </a:extLst>
          </p:cNvPr>
          <p:cNvSpPr txBox="1"/>
          <p:nvPr/>
        </p:nvSpPr>
        <p:spPr>
          <a:xfrm>
            <a:off x="10658479" y="5702608"/>
            <a:ext cx="4441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0000"/>
                </a:solidFill>
                <a:effectLst/>
                <a:latin typeface="Nanum Gothic"/>
              </a:rPr>
              <a:t>인터넷만 있다면 </a:t>
            </a:r>
            <a:endParaRPr lang="en-US" altLang="ko-KR" sz="2400" b="1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ctr"/>
            <a:r>
              <a:rPr lang="ko-KR" altLang="en-US" sz="2400" b="1" i="0" dirty="0">
                <a:solidFill>
                  <a:srgbClr val="000000"/>
                </a:solidFill>
                <a:effectLst/>
                <a:latin typeface="Nanum Gothic"/>
              </a:rPr>
              <a:t>언제 어디서나 사용 가능</a:t>
            </a:r>
            <a:endParaRPr lang="ko-KR" alt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CDD8A-59CD-49F7-A516-17F7AAB9805A}"/>
              </a:ext>
            </a:extLst>
          </p:cNvPr>
          <p:cNvSpPr txBox="1"/>
          <p:nvPr/>
        </p:nvSpPr>
        <p:spPr>
          <a:xfrm>
            <a:off x="3938082" y="589989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자체 서버에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8A91C-9F47-4A36-B451-BA195A4B5155}"/>
              </a:ext>
            </a:extLst>
          </p:cNvPr>
          <p:cNvSpPr txBox="1"/>
          <p:nvPr/>
        </p:nvSpPr>
        <p:spPr>
          <a:xfrm>
            <a:off x="3200408" y="7512235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pl-PL" sz="2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구축 시간과 비용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 소요됨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021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1001">
            <a:extLst>
              <a:ext uri="{FF2B5EF4-FFF2-40B4-BE49-F238E27FC236}">
                <a16:creationId xmlns:a16="http://schemas.microsoft.com/office/drawing/2014/main" id="{93CF1387-E6E5-4914-959C-E83A6919FC98}"/>
              </a:ext>
            </a:extLst>
          </p:cNvPr>
          <p:cNvGrpSpPr/>
          <p:nvPr/>
        </p:nvGrpSpPr>
        <p:grpSpPr>
          <a:xfrm>
            <a:off x="0" y="-43126"/>
            <a:ext cx="18285714" cy="2492770"/>
            <a:chOff x="0" y="-43127"/>
            <a:chExt cx="18285714" cy="3266150"/>
          </a:xfrm>
        </p:grpSpPr>
        <p:pic>
          <p:nvPicPr>
            <p:cNvPr id="55" name="Object 2">
              <a:extLst>
                <a:ext uri="{FF2B5EF4-FFF2-40B4-BE49-F238E27FC236}">
                  <a16:creationId xmlns:a16="http://schemas.microsoft.com/office/drawing/2014/main" id="{ED9C7342-3C8A-4CAF-9E4B-B856AA0D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127"/>
              <a:ext cx="18285714" cy="326615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B1217BE-13AE-4CF8-AE6E-F7F6035CE9B9}"/>
              </a:ext>
            </a:extLst>
          </p:cNvPr>
          <p:cNvSpPr txBox="1"/>
          <p:nvPr/>
        </p:nvSpPr>
        <p:spPr>
          <a:xfrm>
            <a:off x="355458" y="534028"/>
            <a:ext cx="48717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환경과 도구</a:t>
            </a:r>
            <a:endParaRPr lang="en-US" altLang="ko-KR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58AE970-1C16-48BC-B887-52B4D60A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34491"/>
              </p:ext>
            </p:extLst>
          </p:nvPr>
        </p:nvGraphicFramePr>
        <p:xfrm>
          <a:off x="304800" y="1790700"/>
          <a:ext cx="17678400" cy="80092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96019333"/>
                    </a:ext>
                  </a:extLst>
                </a:gridCol>
                <a:gridCol w="16002000">
                  <a:extLst>
                    <a:ext uri="{9D8B030D-6E8A-4147-A177-3AD203B41FA5}">
                      <a16:colId xmlns:a16="http://schemas.microsoft.com/office/drawing/2014/main" val="3518116609"/>
                    </a:ext>
                  </a:extLst>
                </a:gridCol>
              </a:tblGrid>
              <a:tr h="1497253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sz="2000" b="1" dirty="0"/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77479"/>
                  </a:ext>
                </a:extLst>
              </a:tr>
              <a:tr h="1368303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36907"/>
                  </a:ext>
                </a:extLst>
              </a:tr>
              <a:tr h="2149167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라이브러리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 API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965635"/>
                  </a:ext>
                </a:extLst>
              </a:tr>
              <a:tr h="1497253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협업 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1414"/>
                  </a:ext>
                </a:extLst>
              </a:tr>
              <a:tr h="1497253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개발 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1731"/>
                  </a:ext>
                </a:extLst>
              </a:tr>
            </a:tbl>
          </a:graphicData>
        </a:graphic>
      </p:graphicFrame>
      <p:pic>
        <p:nvPicPr>
          <p:cNvPr id="29" name="Picture 2" descr="Java] 변수(variable), 자료형 - Onsil's blog">
            <a:extLst>
              <a:ext uri="{FF2B5EF4-FFF2-40B4-BE49-F238E27FC236}">
                <a16:creationId xmlns:a16="http://schemas.microsoft.com/office/drawing/2014/main" id="{409240FC-3C9C-4918-80FF-AC03BEE8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95899"/>
            <a:ext cx="1191982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JSP getParameter() 와 getAttribute() 의 차이점">
            <a:extLst>
              <a:ext uri="{FF2B5EF4-FFF2-40B4-BE49-F238E27FC236}">
                <a16:creationId xmlns:a16="http://schemas.microsoft.com/office/drawing/2014/main" id="{50802740-7C87-46CC-BCD5-905E5495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97" y="2082098"/>
            <a:ext cx="1371600" cy="85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ML5 - Wikipedia">
            <a:extLst>
              <a:ext uri="{FF2B5EF4-FFF2-40B4-BE49-F238E27FC236}">
                <a16:creationId xmlns:a16="http://schemas.microsoft.com/office/drawing/2014/main" id="{F63702DE-1B65-46C8-80E4-C5D5277C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412" y="2151479"/>
            <a:ext cx="872678" cy="8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E784A88-70A3-497C-8AD0-40EE443BF4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886" y="2129641"/>
            <a:ext cx="894516" cy="894516"/>
          </a:xfrm>
          <a:prstGeom prst="rect">
            <a:avLst/>
          </a:prstGeom>
        </p:spPr>
      </p:pic>
      <p:pic>
        <p:nvPicPr>
          <p:cNvPr id="33" name="Picture 10" descr="CSS2와 CSS3의 차이">
            <a:extLst>
              <a:ext uri="{FF2B5EF4-FFF2-40B4-BE49-F238E27FC236}">
                <a16:creationId xmlns:a16="http://schemas.microsoft.com/office/drawing/2014/main" id="{35F84659-8C59-45CD-8075-A268536A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418" y="2129641"/>
            <a:ext cx="894516" cy="8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What is Javascript and how to disable it in Firefox, Chrome, Opera, Safari,  Yandex Browser, Microsoft Edge and Internet Explorer">
            <a:extLst>
              <a:ext uri="{FF2B5EF4-FFF2-40B4-BE49-F238E27FC236}">
                <a16:creationId xmlns:a16="http://schemas.microsoft.com/office/drawing/2014/main" id="{46860897-7A37-49FB-89FD-ACC45481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80" y="2206818"/>
            <a:ext cx="152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5303215-4CA2-4458-9810-4EE7A1BC66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283" y="2140559"/>
            <a:ext cx="894517" cy="894517"/>
          </a:xfrm>
          <a:prstGeom prst="rect">
            <a:avLst/>
          </a:prstGeom>
        </p:spPr>
      </p:pic>
      <p:pic>
        <p:nvPicPr>
          <p:cNvPr id="36" name="Picture 2" descr="Spring | Home">
            <a:extLst>
              <a:ext uri="{FF2B5EF4-FFF2-40B4-BE49-F238E27FC236}">
                <a16:creationId xmlns:a16="http://schemas.microsoft.com/office/drawing/2014/main" id="{0C5CCFE5-10EA-4A78-B803-7ACF5B5A5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7" t="3120" r="16103"/>
          <a:stretch/>
        </p:blipFill>
        <p:spPr bwMode="auto">
          <a:xfrm>
            <a:off x="4306645" y="3567026"/>
            <a:ext cx="1371600" cy="10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ybatis Mapper의 if 문자열 검사 방법">
            <a:extLst>
              <a:ext uri="{FF2B5EF4-FFF2-40B4-BE49-F238E27FC236}">
                <a16:creationId xmlns:a16="http://schemas.microsoft.com/office/drawing/2014/main" id="{C448D756-F483-48BE-973C-B6CDB5EB3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1" r="-707" b="34018"/>
          <a:stretch/>
        </p:blipFill>
        <p:spPr bwMode="auto">
          <a:xfrm>
            <a:off x="5882190" y="3757862"/>
            <a:ext cx="1637083" cy="5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80day / Final Project / Tiles Framework &amp; 정규화 ~ 블로그 이사 (밑에 링크)">
            <a:extLst>
              <a:ext uri="{FF2B5EF4-FFF2-40B4-BE49-F238E27FC236}">
                <a16:creationId xmlns:a16="http://schemas.microsoft.com/office/drawing/2014/main" id="{2CDA3CE8-6E25-472B-BB91-FB639043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082" y="3773640"/>
            <a:ext cx="1418869" cy="4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Log4j - Wikipedia">
            <a:extLst>
              <a:ext uri="{FF2B5EF4-FFF2-40B4-BE49-F238E27FC236}">
                <a16:creationId xmlns:a16="http://schemas.microsoft.com/office/drawing/2014/main" id="{A9513DDA-CCA7-41AE-9D61-87BEB4D0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68" y="3779418"/>
            <a:ext cx="1480539" cy="5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id="{66CEDB42-C341-4D4F-B333-3983E74BA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6" r="16416"/>
          <a:stretch/>
        </p:blipFill>
        <p:spPr bwMode="auto">
          <a:xfrm>
            <a:off x="16894070" y="3704395"/>
            <a:ext cx="990601" cy="7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jQuery(제이쿼리) 정리">
            <a:extLst>
              <a:ext uri="{FF2B5EF4-FFF2-40B4-BE49-F238E27FC236}">
                <a16:creationId xmlns:a16="http://schemas.microsoft.com/office/drawing/2014/main" id="{CAF1CB37-EAA6-4B96-BD8A-30EF733E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119" y="3689447"/>
            <a:ext cx="1418868" cy="7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전자정부 표준 프레임워크 - 해시넷">
            <a:extLst>
              <a:ext uri="{FF2B5EF4-FFF2-40B4-BE49-F238E27FC236}">
                <a16:creationId xmlns:a16="http://schemas.microsoft.com/office/drawing/2014/main" id="{B54EDD86-2349-444C-83F1-ABEEB72B1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7" r="531" b="33317"/>
          <a:stretch/>
        </p:blipFill>
        <p:spPr bwMode="auto">
          <a:xfrm>
            <a:off x="2109192" y="3786741"/>
            <a:ext cx="1968606" cy="5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How do I generate getters and setters with Lombok? | Kode Java">
            <a:extLst>
              <a:ext uri="{FF2B5EF4-FFF2-40B4-BE49-F238E27FC236}">
                <a16:creationId xmlns:a16="http://schemas.microsoft.com/office/drawing/2014/main" id="{87EB2E9B-C780-4A26-B0B3-6BF60C62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943" y="3826196"/>
            <a:ext cx="1262063" cy="44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slf4j를 사용해야 하는 이유">
            <a:extLst>
              <a:ext uri="{FF2B5EF4-FFF2-40B4-BE49-F238E27FC236}">
                <a16:creationId xmlns:a16="http://schemas.microsoft.com/office/drawing/2014/main" id="{0B35C619-E6D2-4601-80BA-9605663D8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22" y="3712278"/>
            <a:ext cx="1524000" cy="6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Binary distributions of OpenSSL static libraries · TeskaLabs Blog">
            <a:extLst>
              <a:ext uri="{FF2B5EF4-FFF2-40B4-BE49-F238E27FC236}">
                <a16:creationId xmlns:a16="http://schemas.microsoft.com/office/drawing/2014/main" id="{F2CCEA6C-77E3-43CF-B711-2CBFF02D9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3" r="1369" b="27333"/>
          <a:stretch/>
        </p:blipFill>
        <p:spPr bwMode="auto">
          <a:xfrm>
            <a:off x="4003891" y="5060093"/>
            <a:ext cx="1128073" cy="46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8" descr="스프링] 메일 전송 시 html이 텍스트로 출력 되는 경우 해결 방법">
            <a:extLst>
              <a:ext uri="{FF2B5EF4-FFF2-40B4-BE49-F238E27FC236}">
                <a16:creationId xmlns:a16="http://schemas.microsoft.com/office/drawing/2014/main" id="{06A4856B-8D66-44B1-9BE0-D560A4C6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50" y="4876194"/>
            <a:ext cx="769972" cy="7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Download Apache POI Logo in SVG Vector or PNG File Format - Logo.wine">
            <a:extLst>
              <a:ext uri="{FF2B5EF4-FFF2-40B4-BE49-F238E27FC236}">
                <a16:creationId xmlns:a16="http://schemas.microsoft.com/office/drawing/2014/main" id="{02AC9E44-C759-4084-A915-7C66DB50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57" y="4858752"/>
            <a:ext cx="1418870" cy="9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6F8FE2C-8E29-4C7A-AD81-0F25F619136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66794" y="6080467"/>
            <a:ext cx="1366701" cy="417416"/>
          </a:xfrm>
          <a:prstGeom prst="rect">
            <a:avLst/>
          </a:prstGeom>
        </p:spPr>
      </p:pic>
      <p:pic>
        <p:nvPicPr>
          <p:cNvPr id="56" name="Picture 2" descr="Svn Logos">
            <a:extLst>
              <a:ext uri="{FF2B5EF4-FFF2-40B4-BE49-F238E27FC236}">
                <a16:creationId xmlns:a16="http://schemas.microsoft.com/office/drawing/2014/main" id="{B025D45C-98B1-49D0-84CC-E3DC39A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664" y="7329644"/>
            <a:ext cx="961465" cy="8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edmine Logos">
            <a:extLst>
              <a:ext uri="{FF2B5EF4-FFF2-40B4-BE49-F238E27FC236}">
                <a16:creationId xmlns:a16="http://schemas.microsoft.com/office/drawing/2014/main" id="{E1208713-E871-4D20-9FC3-54E8E89E1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7" t="23593" r="27415" b="18329"/>
          <a:stretch/>
        </p:blipFill>
        <p:spPr bwMode="auto">
          <a:xfrm>
            <a:off x="2424611" y="7329644"/>
            <a:ext cx="961465" cy="85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Eclipse Logos and Artwork | The Eclipse Foundation">
            <a:extLst>
              <a:ext uri="{FF2B5EF4-FFF2-40B4-BE49-F238E27FC236}">
                <a16:creationId xmlns:a16="http://schemas.microsoft.com/office/drawing/2014/main" id="{D4581EF1-FAD3-4C30-96DF-B8DE30B0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75" y="9049302"/>
            <a:ext cx="1302124" cy="30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3A9EE60-B47C-4A86-9DB0-048B76BC0D71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5846" r="14819" b="15832"/>
          <a:stretch/>
        </p:blipFill>
        <p:spPr>
          <a:xfrm>
            <a:off x="5951840" y="8558766"/>
            <a:ext cx="996610" cy="1045684"/>
          </a:xfrm>
          <a:prstGeom prst="rect">
            <a:avLst/>
          </a:prstGeom>
        </p:spPr>
      </p:pic>
      <p:pic>
        <p:nvPicPr>
          <p:cNvPr id="60" name="Picture 10" descr="Force maven to fetch dependencies from remote | by Seralahthan | Medium">
            <a:extLst>
              <a:ext uri="{FF2B5EF4-FFF2-40B4-BE49-F238E27FC236}">
                <a16:creationId xmlns:a16="http://schemas.microsoft.com/office/drawing/2014/main" id="{D4F2F730-DCFE-4F0C-B769-FD877AD9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72" y="8679498"/>
            <a:ext cx="2198596" cy="8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Draw a use case or class diagram using star uml by Codemod | Fiverr">
            <a:extLst>
              <a:ext uri="{FF2B5EF4-FFF2-40B4-BE49-F238E27FC236}">
                <a16:creationId xmlns:a16="http://schemas.microsoft.com/office/drawing/2014/main" id="{CBF37708-D6FE-47D3-A54F-EED74BF17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91" r="2522" b="25233"/>
          <a:stretch/>
        </p:blipFill>
        <p:spPr bwMode="auto">
          <a:xfrm>
            <a:off x="9996892" y="8778553"/>
            <a:ext cx="1967581" cy="7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Database] eXERD 데이터베이스 연결해서 ERD가져오기">
            <a:extLst>
              <a:ext uri="{FF2B5EF4-FFF2-40B4-BE49-F238E27FC236}">
                <a16:creationId xmlns:a16="http://schemas.microsoft.com/office/drawing/2014/main" id="{70A15E9B-8701-4E63-AD13-876163C5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888" y="8859880"/>
            <a:ext cx="1426150" cy="4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Apache Tomcat – Logos Download">
            <a:extLst>
              <a:ext uri="{FF2B5EF4-FFF2-40B4-BE49-F238E27FC236}">
                <a16:creationId xmlns:a16="http://schemas.microsoft.com/office/drawing/2014/main" id="{A61E1A8C-AEB7-4AB3-95E6-1D7A4CAD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98" y="8807181"/>
            <a:ext cx="1302124" cy="7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D49693-FE0A-45AC-BA3F-80F309672D7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82824" y="5768218"/>
            <a:ext cx="869463" cy="866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008A64-8BE8-468F-BA51-4CAFC5A8FB2E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21263" r="-3285" b="25840"/>
          <a:stretch/>
        </p:blipFill>
        <p:spPr>
          <a:xfrm>
            <a:off x="2254122" y="5044848"/>
            <a:ext cx="998257" cy="511253"/>
          </a:xfrm>
          <a:prstGeom prst="rect">
            <a:avLst/>
          </a:prstGeom>
        </p:spPr>
      </p:pic>
      <p:pic>
        <p:nvPicPr>
          <p:cNvPr id="1026" name="Picture 2" descr="Episode #042 - FullCalendar Events and Scheduling - YouTube">
            <a:extLst>
              <a:ext uri="{FF2B5EF4-FFF2-40B4-BE49-F238E27FC236}">
                <a16:creationId xmlns:a16="http://schemas.microsoft.com/office/drawing/2014/main" id="{FB5BBA2C-6F5F-4BEF-BE39-ECEE4098F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4271" r="8947" b="11062"/>
          <a:stretch/>
        </p:blipFill>
        <p:spPr bwMode="auto">
          <a:xfrm>
            <a:off x="2142244" y="5743042"/>
            <a:ext cx="1255198" cy="85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F6B221-5839-4F48-A146-39CAB508D9C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929664" y="6054654"/>
            <a:ext cx="1276528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C536D8-76A7-4862-BBCF-6C90FDBB892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758100" y="5676120"/>
            <a:ext cx="998065" cy="972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34D5AA-AF45-44E5-BC59-E8A8D9A4157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74" y="4773752"/>
            <a:ext cx="1798436" cy="100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F1D7F-373D-46F4-B4DF-C1A23F56AAB7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646" y="4852539"/>
            <a:ext cx="1499205" cy="84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242805-B420-4952-B37A-C9B4B63AF731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087" y="5903893"/>
            <a:ext cx="2225798" cy="5835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9F2D32-6808-4DF5-BD69-E52E10DB7BF1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998" y="5009964"/>
            <a:ext cx="2328614" cy="5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5">
            <a:extLst>
              <a:ext uri="{FF2B5EF4-FFF2-40B4-BE49-F238E27FC236}">
                <a16:creationId xmlns:a16="http://schemas.microsoft.com/office/drawing/2014/main" id="{A61AAE99-EA7B-47D0-98FB-0EA893F0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4029" t="23940" r="23965" b="23927"/>
          <a:stretch/>
        </p:blipFill>
        <p:spPr>
          <a:xfrm>
            <a:off x="533400" y="647700"/>
            <a:ext cx="17221200" cy="9067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43126"/>
            <a:ext cx="18285714" cy="2492770"/>
            <a:chOff x="0" y="-43127"/>
            <a:chExt cx="18285714" cy="32661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127"/>
              <a:ext cx="18285714" cy="326615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4308" y="992718"/>
            <a:ext cx="16164704" cy="8416125"/>
          </a:xfrm>
          <a:prstGeom prst="rect">
            <a:avLst/>
          </a:prstGeom>
        </p:spPr>
      </p:pic>
      <p:pic>
        <p:nvPicPr>
          <p:cNvPr id="24" name="Object 18">
            <a:extLst>
              <a:ext uri="{FF2B5EF4-FFF2-40B4-BE49-F238E27FC236}">
                <a16:creationId xmlns:a16="http://schemas.microsoft.com/office/drawing/2014/main" id="{E902508E-EEAC-470F-9D63-0D2DBE70286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1594" y="1104900"/>
            <a:ext cx="2066667" cy="4190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B82FE69-AA57-41F2-A434-8B907928AEA5}"/>
              </a:ext>
            </a:extLst>
          </p:cNvPr>
          <p:cNvSpPr txBox="1"/>
          <p:nvPr/>
        </p:nvSpPr>
        <p:spPr>
          <a:xfrm>
            <a:off x="6629400" y="17907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D73B9-ACC1-4AC5-B588-AF300C278071}"/>
              </a:ext>
            </a:extLst>
          </p:cNvPr>
          <p:cNvSpPr txBox="1"/>
          <p:nvPr/>
        </p:nvSpPr>
        <p:spPr>
          <a:xfrm>
            <a:off x="6877250" y="1810919"/>
            <a:ext cx="54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1414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요구사항 분석</a:t>
            </a:r>
          </a:p>
        </p:txBody>
      </p:sp>
      <p:pic>
        <p:nvPicPr>
          <p:cNvPr id="150" name="Object 28">
            <a:extLst>
              <a:ext uri="{FF2B5EF4-FFF2-40B4-BE49-F238E27FC236}">
                <a16:creationId xmlns:a16="http://schemas.microsoft.com/office/drawing/2014/main" id="{9A2C5E04-67C0-4EA6-BAF3-5E2B9A02601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00" y="1171576"/>
            <a:ext cx="5881952" cy="162308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7DBCC63-2052-4EB8-A7DF-B489B738D985}"/>
              </a:ext>
            </a:extLst>
          </p:cNvPr>
          <p:cNvGrpSpPr/>
          <p:nvPr/>
        </p:nvGrpSpPr>
        <p:grpSpPr>
          <a:xfrm>
            <a:off x="1788261" y="2794662"/>
            <a:ext cx="14757789" cy="6356238"/>
            <a:chOff x="1788261" y="2794662"/>
            <a:chExt cx="14757789" cy="6356238"/>
          </a:xfrm>
        </p:grpSpPr>
        <p:grpSp>
          <p:nvGrpSpPr>
            <p:cNvPr id="102" name="그룹 1012">
              <a:extLst>
                <a:ext uri="{FF2B5EF4-FFF2-40B4-BE49-F238E27FC236}">
                  <a16:creationId xmlns:a16="http://schemas.microsoft.com/office/drawing/2014/main" id="{5FD57156-697F-4402-9ED3-01FDA92E905F}"/>
                </a:ext>
              </a:extLst>
            </p:cNvPr>
            <p:cNvGrpSpPr/>
            <p:nvPr/>
          </p:nvGrpSpPr>
          <p:grpSpPr>
            <a:xfrm>
              <a:off x="1788261" y="2973520"/>
              <a:ext cx="3600000" cy="5760000"/>
              <a:chOff x="512143" y="1491890"/>
              <a:chExt cx="4925848" cy="7911159"/>
            </a:xfrm>
          </p:grpSpPr>
          <p:pic>
            <p:nvPicPr>
              <p:cNvPr id="103" name="Object 33">
                <a:extLst>
                  <a:ext uri="{FF2B5EF4-FFF2-40B4-BE49-F238E27FC236}">
                    <a16:creationId xmlns:a16="http://schemas.microsoft.com/office/drawing/2014/main" id="{4E55E65A-9792-4189-9FE8-D53AB0ADD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2143" y="1491890"/>
                <a:ext cx="4925848" cy="791115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</p:grpSp>
        <p:grpSp>
          <p:nvGrpSpPr>
            <p:cNvPr id="104" name="그룹 1013">
              <a:extLst>
                <a:ext uri="{FF2B5EF4-FFF2-40B4-BE49-F238E27FC236}">
                  <a16:creationId xmlns:a16="http://schemas.microsoft.com/office/drawing/2014/main" id="{12D3CD8A-FD7B-4B3F-AED1-D37D3A23030E}"/>
                </a:ext>
              </a:extLst>
            </p:cNvPr>
            <p:cNvGrpSpPr/>
            <p:nvPr/>
          </p:nvGrpSpPr>
          <p:grpSpPr>
            <a:xfrm>
              <a:off x="4234209" y="3390900"/>
              <a:ext cx="3600000" cy="5760000"/>
              <a:chOff x="6092541" y="1491890"/>
              <a:chExt cx="5863503" cy="7911159"/>
            </a:xfrm>
          </p:grpSpPr>
          <p:pic>
            <p:nvPicPr>
              <p:cNvPr id="105" name="Object 36">
                <a:extLst>
                  <a:ext uri="{FF2B5EF4-FFF2-40B4-BE49-F238E27FC236}">
                    <a16:creationId xmlns:a16="http://schemas.microsoft.com/office/drawing/2014/main" id="{E9A8988F-3E17-46CF-975A-916F8E782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92541" y="1491890"/>
                <a:ext cx="5863503" cy="791115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</p:grpSp>
        <p:grpSp>
          <p:nvGrpSpPr>
            <p:cNvPr id="106" name="그룹 1014">
              <a:extLst>
                <a:ext uri="{FF2B5EF4-FFF2-40B4-BE49-F238E27FC236}">
                  <a16:creationId xmlns:a16="http://schemas.microsoft.com/office/drawing/2014/main" id="{D42BA3DC-EA5A-4A1D-8D87-C24B58497243}"/>
                </a:ext>
              </a:extLst>
            </p:cNvPr>
            <p:cNvGrpSpPr/>
            <p:nvPr/>
          </p:nvGrpSpPr>
          <p:grpSpPr>
            <a:xfrm>
              <a:off x="7010400" y="2892677"/>
              <a:ext cx="3600000" cy="5760000"/>
              <a:chOff x="12513113" y="1491890"/>
              <a:chExt cx="5289689" cy="7911159"/>
            </a:xfrm>
          </p:grpSpPr>
          <p:pic>
            <p:nvPicPr>
              <p:cNvPr id="107" name="Object 39">
                <a:extLst>
                  <a:ext uri="{FF2B5EF4-FFF2-40B4-BE49-F238E27FC236}">
                    <a16:creationId xmlns:a16="http://schemas.microsoft.com/office/drawing/2014/main" id="{560BC773-F2A4-45CD-9F9F-696C4B179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513113" y="1491890"/>
                <a:ext cx="5289689" cy="791115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</p:grpSp>
        <p:grpSp>
          <p:nvGrpSpPr>
            <p:cNvPr id="108" name="그룹 1012">
              <a:extLst>
                <a:ext uri="{FF2B5EF4-FFF2-40B4-BE49-F238E27FC236}">
                  <a16:creationId xmlns:a16="http://schemas.microsoft.com/office/drawing/2014/main" id="{407B286E-6966-4A1D-AAC0-81B54253D115}"/>
                </a:ext>
              </a:extLst>
            </p:cNvPr>
            <p:cNvGrpSpPr/>
            <p:nvPr/>
          </p:nvGrpSpPr>
          <p:grpSpPr>
            <a:xfrm>
              <a:off x="10189244" y="3386681"/>
              <a:ext cx="3600000" cy="5760000"/>
              <a:chOff x="1389532" y="1685217"/>
              <a:chExt cx="6437757" cy="7944401"/>
            </a:xfrm>
          </p:grpSpPr>
          <p:pic>
            <p:nvPicPr>
              <p:cNvPr id="109" name="Object 33">
                <a:extLst>
                  <a:ext uri="{FF2B5EF4-FFF2-40B4-BE49-F238E27FC236}">
                    <a16:creationId xmlns:a16="http://schemas.microsoft.com/office/drawing/2014/main" id="{B1FFAE02-1D89-4C04-8D4A-B4141773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89532" y="1685217"/>
                <a:ext cx="6437757" cy="794440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</p:grpSp>
        <p:grpSp>
          <p:nvGrpSpPr>
            <p:cNvPr id="100" name="그룹 1013">
              <a:extLst>
                <a:ext uri="{FF2B5EF4-FFF2-40B4-BE49-F238E27FC236}">
                  <a16:creationId xmlns:a16="http://schemas.microsoft.com/office/drawing/2014/main" id="{DBD17AFF-7541-4691-96BC-8FC8AB632669}"/>
                </a:ext>
              </a:extLst>
            </p:cNvPr>
            <p:cNvGrpSpPr/>
            <p:nvPr/>
          </p:nvGrpSpPr>
          <p:grpSpPr>
            <a:xfrm>
              <a:off x="12946050" y="2794662"/>
              <a:ext cx="3600000" cy="5760000"/>
              <a:chOff x="9142857" y="1685217"/>
              <a:chExt cx="6504897" cy="8145343"/>
            </a:xfrm>
          </p:grpSpPr>
          <p:pic>
            <p:nvPicPr>
              <p:cNvPr id="101" name="Object 36">
                <a:extLst>
                  <a:ext uri="{FF2B5EF4-FFF2-40B4-BE49-F238E27FC236}">
                    <a16:creationId xmlns:a16="http://schemas.microsoft.com/office/drawing/2014/main" id="{E159D693-7B46-49DA-B40E-C1C4948F0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142857" y="1685217"/>
                <a:ext cx="6504897" cy="81453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12024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5">
            <a:extLst>
              <a:ext uri="{FF2B5EF4-FFF2-40B4-BE49-F238E27FC236}">
                <a16:creationId xmlns:a16="http://schemas.microsoft.com/office/drawing/2014/main" id="{A61AAE99-EA7B-47D0-98FB-0EA893F0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4029" t="23940" r="23965" b="23927"/>
          <a:stretch/>
        </p:blipFill>
        <p:spPr>
          <a:xfrm>
            <a:off x="533400" y="647700"/>
            <a:ext cx="17221200" cy="9067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43126"/>
            <a:ext cx="18285714" cy="2492770"/>
            <a:chOff x="0" y="-43127"/>
            <a:chExt cx="18285714" cy="32661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127"/>
              <a:ext cx="18285714" cy="326615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4308" y="992718"/>
            <a:ext cx="16164704" cy="8416125"/>
          </a:xfrm>
          <a:prstGeom prst="rect">
            <a:avLst/>
          </a:prstGeom>
        </p:spPr>
      </p:pic>
      <p:pic>
        <p:nvPicPr>
          <p:cNvPr id="24" name="Object 18">
            <a:extLst>
              <a:ext uri="{FF2B5EF4-FFF2-40B4-BE49-F238E27FC236}">
                <a16:creationId xmlns:a16="http://schemas.microsoft.com/office/drawing/2014/main" id="{E902508E-EEAC-470F-9D63-0D2DBE70286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1594" y="1104900"/>
            <a:ext cx="2066667" cy="4190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B82FE69-AA57-41F2-A434-8B907928AEA5}"/>
              </a:ext>
            </a:extLst>
          </p:cNvPr>
          <p:cNvSpPr txBox="1"/>
          <p:nvPr/>
        </p:nvSpPr>
        <p:spPr>
          <a:xfrm>
            <a:off x="6629400" y="17907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D73B9-ACC1-4AC5-B588-AF300C278071}"/>
              </a:ext>
            </a:extLst>
          </p:cNvPr>
          <p:cNvSpPr txBox="1"/>
          <p:nvPr/>
        </p:nvSpPr>
        <p:spPr>
          <a:xfrm>
            <a:off x="6877250" y="1810919"/>
            <a:ext cx="54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1414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데이터 설계</a:t>
            </a:r>
          </a:p>
        </p:txBody>
      </p:sp>
      <p:pic>
        <p:nvPicPr>
          <p:cNvPr id="150" name="Object 28">
            <a:extLst>
              <a:ext uri="{FF2B5EF4-FFF2-40B4-BE49-F238E27FC236}">
                <a16:creationId xmlns:a16="http://schemas.microsoft.com/office/drawing/2014/main" id="{9A2C5E04-67C0-4EA6-BAF3-5E2B9A02601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00" y="1171576"/>
            <a:ext cx="5881952" cy="1623086"/>
          </a:xfrm>
          <a:prstGeom prst="rect">
            <a:avLst/>
          </a:prstGeom>
        </p:spPr>
      </p:pic>
      <p:pic>
        <p:nvPicPr>
          <p:cNvPr id="20" name="Object 33">
            <a:extLst>
              <a:ext uri="{FF2B5EF4-FFF2-40B4-BE49-F238E27FC236}">
                <a16:creationId xmlns:a16="http://schemas.microsoft.com/office/drawing/2014/main" id="{39A2744D-2207-4DE5-94AA-B7C251F569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5834" t="1050" r="7257" b="3973"/>
          <a:stretch/>
        </p:blipFill>
        <p:spPr>
          <a:xfrm>
            <a:off x="3156271" y="2561905"/>
            <a:ext cx="11973171" cy="66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7085" y="0"/>
            <a:ext cx="18362799" cy="5256675"/>
            <a:chOff x="-77085" y="0"/>
            <a:chExt cx="18362799" cy="5256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7085" y="0"/>
              <a:ext cx="18362799" cy="5256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1583" y="1030873"/>
            <a:ext cx="16232847" cy="8451604"/>
            <a:chOff x="961583" y="1030873"/>
            <a:chExt cx="16232847" cy="84516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157465" y="-3197698"/>
              <a:ext cx="32465695" cy="1690320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583" y="1030873"/>
              <a:ext cx="16232847" cy="84516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9256" y="1412211"/>
            <a:ext cx="5123810" cy="10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561" y="2350408"/>
            <a:ext cx="3619048" cy="1123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9243" y="5930835"/>
            <a:ext cx="7347374" cy="3551642"/>
            <a:chOff x="5369243" y="5930835"/>
            <a:chExt cx="7347374" cy="35516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9243" y="5930835"/>
              <a:ext cx="7347374" cy="35516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95635" y="4077087"/>
            <a:ext cx="1215844" cy="1880931"/>
            <a:chOff x="15195635" y="4077087"/>
            <a:chExt cx="1215844" cy="18809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95635" y="4077087"/>
              <a:ext cx="799964" cy="177853"/>
              <a:chOff x="15195635" y="4077087"/>
              <a:chExt cx="799964" cy="17785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5195635" y="4077087"/>
                <a:ext cx="799964" cy="83183"/>
                <a:chOff x="15195635" y="4077087"/>
                <a:chExt cx="799964" cy="8318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5195635" y="4077087"/>
                  <a:ext cx="799964" cy="8318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5195635" y="4171758"/>
                <a:ext cx="799964" cy="83183"/>
                <a:chOff x="15195635" y="4171758"/>
                <a:chExt cx="799964" cy="83183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5195635" y="4171758"/>
                  <a:ext cx="799964" cy="831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16182351" y="5728883"/>
              <a:ext cx="229127" cy="229135"/>
              <a:chOff x="16182351" y="5728883"/>
              <a:chExt cx="229127" cy="22913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182351" y="5728883"/>
                <a:ext cx="229127" cy="22913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27680" y="2953086"/>
            <a:ext cx="799964" cy="2710578"/>
            <a:chOff x="1527680" y="2953086"/>
            <a:chExt cx="799964" cy="271057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27680" y="2953086"/>
              <a:ext cx="799964" cy="177853"/>
              <a:chOff x="1527680" y="2953086"/>
              <a:chExt cx="799964" cy="177853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27680" y="2953086"/>
                <a:ext cx="799964" cy="83183"/>
                <a:chOff x="1527680" y="2953086"/>
                <a:chExt cx="799964" cy="83183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27680" y="2953086"/>
                  <a:ext cx="799964" cy="83183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527680" y="3047756"/>
                <a:ext cx="799964" cy="83183"/>
                <a:chOff x="1527680" y="3047756"/>
                <a:chExt cx="799964" cy="83183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27680" y="3047756"/>
                  <a:ext cx="799964" cy="831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1698535" y="5434529"/>
              <a:ext cx="229127" cy="229135"/>
              <a:chOff x="1698535" y="5434529"/>
              <a:chExt cx="229127" cy="22913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98535" y="5434529"/>
                <a:ext cx="229127" cy="229135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797789" y="4453283"/>
            <a:ext cx="4040547" cy="1128540"/>
            <a:chOff x="1797789" y="4453283"/>
            <a:chExt cx="4040547" cy="112854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226021" y="3930206"/>
              <a:ext cx="8081093" cy="2257080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7789" y="4453283"/>
              <a:ext cx="4040547" cy="112854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65678" y="4610213"/>
            <a:ext cx="3990476" cy="92381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65528" y="5817220"/>
            <a:ext cx="4352381" cy="86666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483734" y="4617599"/>
            <a:ext cx="3745258" cy="1046065"/>
            <a:chOff x="12483734" y="4617599"/>
            <a:chExt cx="3745258" cy="104606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483734" y="4617599"/>
              <a:ext cx="3745258" cy="1046065"/>
              <a:chOff x="12483734" y="4617599"/>
              <a:chExt cx="3745258" cy="104606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607544" y="4134082"/>
                <a:ext cx="7490516" cy="2092129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483734" y="4617599"/>
                <a:ext cx="3745258" cy="1046065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58884" y="4726751"/>
              <a:ext cx="3276190" cy="8571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440218" y="5851511"/>
            <a:ext cx="5800000" cy="77142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007328" y="7466662"/>
            <a:ext cx="4071203" cy="2015816"/>
            <a:chOff x="7007328" y="7466662"/>
            <a:chExt cx="4071203" cy="201581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59769" y="6380061"/>
              <a:ext cx="8142407" cy="4031631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07328" y="7466662"/>
              <a:ext cx="4071203" cy="201581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15436" y="8291208"/>
            <a:ext cx="3980952" cy="109523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291510" y="3179463"/>
            <a:ext cx="5702694" cy="1868481"/>
            <a:chOff x="6291510" y="3179463"/>
            <a:chExt cx="5702694" cy="186848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283514" y="3179463"/>
              <a:ext cx="3745258" cy="1046065"/>
              <a:chOff x="7283514" y="3179463"/>
              <a:chExt cx="3745258" cy="104606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407324" y="2695947"/>
                <a:ext cx="7490516" cy="2092129"/>
              </a:xfrm>
              <a:prstGeom prst="rect">
                <a:avLst/>
              </a:prstGeom>
            </p:spPr>
          </p:pic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283514" y="3179463"/>
                <a:ext cx="3745258" cy="1046065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58663" y="3288615"/>
              <a:ext cx="3057143" cy="857143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26712" y="4374470"/>
              <a:ext cx="5542857" cy="7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7085" y="0"/>
            <a:ext cx="18362799" cy="5256675"/>
            <a:chOff x="-77085" y="0"/>
            <a:chExt cx="18362799" cy="5256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7085" y="0"/>
              <a:ext cx="18362799" cy="5256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1583" y="1030873"/>
            <a:ext cx="16232847" cy="8451604"/>
            <a:chOff x="961583" y="1030873"/>
            <a:chExt cx="16232847" cy="84516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157465" y="-3197698"/>
              <a:ext cx="32465695" cy="1690320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583" y="1030873"/>
              <a:ext cx="16232847" cy="84516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9256" y="1412211"/>
            <a:ext cx="5123810" cy="10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561" y="2419490"/>
            <a:ext cx="3619048" cy="1123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9243" y="5958018"/>
            <a:ext cx="7347374" cy="3551642"/>
            <a:chOff x="5369243" y="5958018"/>
            <a:chExt cx="7347374" cy="35516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9243" y="5958018"/>
              <a:ext cx="7347374" cy="35516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95635" y="4077087"/>
            <a:ext cx="1215844" cy="1880931"/>
            <a:chOff x="15195635" y="4077087"/>
            <a:chExt cx="1215844" cy="18809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95635" y="4077087"/>
              <a:ext cx="799964" cy="177853"/>
              <a:chOff x="15195635" y="4077087"/>
              <a:chExt cx="799964" cy="17785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5195635" y="4077087"/>
                <a:ext cx="799964" cy="83183"/>
                <a:chOff x="15195635" y="4077087"/>
                <a:chExt cx="799964" cy="8318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5195635" y="4077087"/>
                  <a:ext cx="799964" cy="8318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5195635" y="4171758"/>
                <a:ext cx="799964" cy="83183"/>
                <a:chOff x="15195635" y="4171758"/>
                <a:chExt cx="799964" cy="83183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5195635" y="4171758"/>
                  <a:ext cx="799964" cy="831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16182351" y="5728883"/>
              <a:ext cx="229127" cy="229135"/>
              <a:chOff x="16182351" y="5728883"/>
              <a:chExt cx="229127" cy="22913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182351" y="5728883"/>
                <a:ext cx="229127" cy="22913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27680" y="2953086"/>
            <a:ext cx="799964" cy="2710578"/>
            <a:chOff x="1527680" y="2953086"/>
            <a:chExt cx="799964" cy="271057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27680" y="2953086"/>
              <a:ext cx="799964" cy="177853"/>
              <a:chOff x="1527680" y="2953086"/>
              <a:chExt cx="799964" cy="177853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27680" y="2953086"/>
                <a:ext cx="799964" cy="83183"/>
                <a:chOff x="1527680" y="2953086"/>
                <a:chExt cx="799964" cy="83183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27680" y="2953086"/>
                  <a:ext cx="799964" cy="83183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527680" y="3047756"/>
                <a:ext cx="799964" cy="83183"/>
                <a:chOff x="1527680" y="3047756"/>
                <a:chExt cx="799964" cy="83183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27680" y="3047756"/>
                  <a:ext cx="799964" cy="831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1698535" y="5434529"/>
              <a:ext cx="229127" cy="229135"/>
              <a:chOff x="1698535" y="5434529"/>
              <a:chExt cx="229127" cy="22913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98535" y="5434529"/>
                <a:ext cx="229127" cy="229135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696902" y="6311690"/>
            <a:ext cx="3672341" cy="1765662"/>
            <a:chOff x="1349254" y="7069746"/>
            <a:chExt cx="3672341" cy="176566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14030" y="7069746"/>
              <a:ext cx="3607564" cy="1007606"/>
              <a:chOff x="1414030" y="7069746"/>
              <a:chExt cx="3607564" cy="100760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414030" y="7069746"/>
                <a:ext cx="3607564" cy="1007606"/>
                <a:chOff x="1414030" y="7069746"/>
                <a:chExt cx="3607564" cy="1007606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0732" y="6603812"/>
                  <a:ext cx="7215128" cy="2015212"/>
                </a:xfrm>
                <a:prstGeom prst="rect">
                  <a:avLst/>
                </a:prstGeom>
              </p:spPr>
            </p:pic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414030" y="7069746"/>
                  <a:ext cx="3607564" cy="1007606"/>
                </a:xfrm>
                <a:prstGeom prst="rect">
                  <a:avLst/>
                </a:prstGeom>
              </p:spPr>
            </p:pic>
          </p:grpSp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05298" y="7174306"/>
                <a:ext cx="3180952" cy="828571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5227" y="8182619"/>
              <a:ext cx="3876190" cy="7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363464" y="3353239"/>
            <a:ext cx="5358929" cy="1903436"/>
            <a:chOff x="1570444" y="4540083"/>
            <a:chExt cx="5358929" cy="190343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534443" y="4540083"/>
              <a:ext cx="3430931" cy="958272"/>
              <a:chOff x="2534443" y="4540083"/>
              <a:chExt cx="3430931" cy="958272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2534443" y="4540083"/>
                <a:ext cx="3430931" cy="958272"/>
                <a:chOff x="2534443" y="4540083"/>
                <a:chExt cx="3430931" cy="958272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815396" y="4096127"/>
                  <a:ext cx="6861861" cy="1916544"/>
                </a:xfrm>
                <a:prstGeom prst="rect">
                  <a:avLst/>
                </a:prstGeom>
              </p:spPr>
            </p:pic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2534443" y="4540083"/>
                  <a:ext cx="3430931" cy="958272"/>
                </a:xfrm>
                <a:prstGeom prst="rect">
                  <a:avLst/>
                </a:prstGeom>
              </p:spPr>
            </p:pic>
          </p:grpSp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786493" y="4640078"/>
                <a:ext cx="3028571" cy="790476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09553" y="5822691"/>
              <a:ext cx="4619048" cy="7238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102176" y="6276392"/>
            <a:ext cx="3488475" cy="1910076"/>
            <a:chOff x="11993831" y="4540083"/>
            <a:chExt cx="3488475" cy="19100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1993831" y="4540083"/>
              <a:ext cx="3426942" cy="957158"/>
              <a:chOff x="11993831" y="4540083"/>
              <a:chExt cx="3426942" cy="957158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1993831" y="4540083"/>
                <a:ext cx="3426942" cy="957158"/>
                <a:chOff x="11993831" y="4540083"/>
                <a:chExt cx="3426942" cy="957158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0279546" y="4096127"/>
                  <a:ext cx="6853883" cy="1914316"/>
                </a:xfrm>
                <a:prstGeom prst="rect">
                  <a:avLst/>
                </a:prstGeom>
              </p:spPr>
            </p:pic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1993831" y="4540083"/>
                  <a:ext cx="3426942" cy="957158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245611" y="4639383"/>
                <a:ext cx="2561905" cy="780952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33010" y="5812347"/>
              <a:ext cx="3685714" cy="72381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007328" y="7466662"/>
            <a:ext cx="4071203" cy="2015816"/>
            <a:chOff x="7007328" y="7466662"/>
            <a:chExt cx="4071203" cy="2015816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7007328" y="7466662"/>
              <a:ext cx="4071203" cy="2015816"/>
              <a:chOff x="7007328" y="7466662"/>
              <a:chExt cx="4071203" cy="2015816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959769" y="6380061"/>
                <a:ext cx="8142407" cy="4031631"/>
              </a:xfrm>
              <a:prstGeom prst="rect">
                <a:avLst/>
              </a:prstGeom>
            </p:spPr>
          </p:pic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007328" y="7466662"/>
                <a:ext cx="4071203" cy="2015816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18388" y="8270225"/>
              <a:ext cx="3847619" cy="10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60</Words>
  <Application>Microsoft Office PowerPoint</Application>
  <PresentationFormat>사용자 지정</PresentationFormat>
  <Paragraphs>41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Nanum Gothic</vt:lpstr>
      <vt:lpstr>NanumSquare</vt:lpstr>
      <vt:lpstr>맑은 고딕</vt:lpstr>
      <vt:lpstr>배달의민족 도현</vt:lpstr>
      <vt:lpstr>Arial</vt:lpstr>
      <vt:lpstr>Calibri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yoon hanbin</cp:lastModifiedBy>
  <cp:revision>47</cp:revision>
  <dcterms:created xsi:type="dcterms:W3CDTF">2021-03-10T17:01:10Z</dcterms:created>
  <dcterms:modified xsi:type="dcterms:W3CDTF">2021-03-12T02:33:21Z</dcterms:modified>
</cp:coreProperties>
</file>