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8" r:id="rId2"/>
    <p:sldMasterId id="2147483672" r:id="rId3"/>
  </p:sldMasterIdLst>
  <p:notesMasterIdLst>
    <p:notesMasterId r:id="rId21"/>
  </p:notesMasterIdLst>
  <p:handoutMasterIdLst>
    <p:handoutMasterId r:id="rId22"/>
  </p:handoutMasterIdLst>
  <p:sldIdLst>
    <p:sldId id="256" r:id="rId4"/>
    <p:sldId id="257" r:id="rId5"/>
    <p:sldId id="264" r:id="rId6"/>
    <p:sldId id="261" r:id="rId7"/>
    <p:sldId id="258" r:id="rId8"/>
    <p:sldId id="262" r:id="rId9"/>
    <p:sldId id="263" r:id="rId10"/>
    <p:sldId id="259" r:id="rId11"/>
    <p:sldId id="260" r:id="rId12"/>
    <p:sldId id="266" r:id="rId13"/>
    <p:sldId id="267" r:id="rId14"/>
    <p:sldId id="268" r:id="rId15"/>
    <p:sldId id="269" r:id="rId16"/>
    <p:sldId id="270" r:id="rId17"/>
    <p:sldId id="271" r:id="rId18"/>
    <p:sldId id="265" r:id="rId19"/>
    <p:sldId id="27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B981D84-1823-CB43-BECF-C6D258936A42}">
          <p14:sldIdLst>
            <p14:sldId id="256"/>
            <p14:sldId id="257"/>
            <p14:sldId id="264"/>
            <p14:sldId id="261"/>
            <p14:sldId id="258"/>
            <p14:sldId id="262"/>
            <p14:sldId id="263"/>
            <p14:sldId id="259"/>
          </p14:sldIdLst>
        </p14:section>
        <p14:section name="调用接口类似于调用后端写好的函数" id="{C27EAC6A-6860-2546-AC11-E8DE59D4C707}">
          <p14:sldIdLst>
            <p14:sldId id="260"/>
            <p14:sldId id="266"/>
            <p14:sldId id="267"/>
            <p14:sldId id="268"/>
            <p14:sldId id="269"/>
            <p14:sldId id="270"/>
            <p14:sldId id="271"/>
            <p14:sldId id="265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B70004"/>
    <a:srgbClr val="49504F"/>
    <a:srgbClr val="48504F"/>
    <a:srgbClr val="AD2A26"/>
    <a:srgbClr val="4C5252"/>
    <a:srgbClr val="FFFFE4"/>
    <a:srgbClr val="F9F9F9"/>
    <a:srgbClr val="8A8A8A"/>
    <a:srgbClr val="B602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08" autoAdjust="0"/>
    <p:restoredTop sz="95852" autoAdjust="0"/>
  </p:normalViewPr>
  <p:slideViewPr>
    <p:cSldViewPr snapToGrid="0">
      <p:cViewPr varScale="1">
        <p:scale>
          <a:sx n="105" d="100"/>
          <a:sy n="105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2022/7/29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199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E0CF0B1-7E75-B54E-8359-562E4E6644C7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5BC8A4-50BE-9447-B0D9-0A685998A9E4}"/>
              </a:ext>
            </a:extLst>
          </p:cNvPr>
          <p:cNvSpPr txBox="1"/>
          <p:nvPr userDrawn="1"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C11AFD-584A-6F48-BEBA-E1A36CCE1746}"/>
              </a:ext>
            </a:extLst>
          </p:cNvPr>
          <p:cNvSpPr txBox="1"/>
          <p:nvPr userDrawn="1"/>
        </p:nvSpPr>
        <p:spPr>
          <a:xfrm>
            <a:off x="702992" y="2983479"/>
            <a:ext cx="38737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2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直接连接符 2">
            <a:extLst>
              <a:ext uri="{FF2B5EF4-FFF2-40B4-BE49-F238E27FC236}">
                <a16:creationId xmlns:a16="http://schemas.microsoft.com/office/drawing/2014/main" id="{1CD556B1-7AB9-B742-A72E-038A2408768E}"/>
              </a:ext>
            </a:extLst>
          </p:cNvPr>
          <p:cNvCxnSpPr>
            <a:cxnSpLocks/>
          </p:cNvCxnSpPr>
          <p:nvPr userDrawn="1"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>
            <a:extLst>
              <a:ext uri="{FF2B5EF4-FFF2-40B4-BE49-F238E27FC236}">
                <a16:creationId xmlns:a16="http://schemas.microsoft.com/office/drawing/2014/main" id="{2CEECEAF-BAB2-E14D-86C4-B8ECDB4D5F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25A22B-26E8-D04A-819D-CC74C31FFCF3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4" name="矩形 22">
            <a:extLst>
              <a:ext uri="{FF2B5EF4-FFF2-40B4-BE49-F238E27FC236}">
                <a16:creationId xmlns:a16="http://schemas.microsoft.com/office/drawing/2014/main" id="{8F31DED0-AD8A-7042-9053-A97E6832D1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65CCA9D-FB75-9B41-B37C-0D18AC324F38}"/>
              </a:ext>
            </a:extLst>
          </p:cNvPr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D83D978-B2C5-414E-890D-8CB7A7B2AE6A}"/>
                </a:ext>
              </a:extLst>
            </p:cNvPr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C3F7406-3DFB-D34E-B041-094BBE2B6623}"/>
                </a:ext>
              </a:extLst>
            </p:cNvPr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>
              <a:extLst>
                <a:ext uri="{FF2B5EF4-FFF2-40B4-BE49-F238E27FC236}">
                  <a16:creationId xmlns:a16="http://schemas.microsoft.com/office/drawing/2014/main" id="{D4FD31C8-36C2-404E-931B-C213DF1E4517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>
              <a:extLst>
                <a:ext uri="{FF2B5EF4-FFF2-40B4-BE49-F238E27FC236}">
                  <a16:creationId xmlns:a16="http://schemas.microsoft.com/office/drawing/2014/main" id="{3A3283D7-BC01-1E48-980E-6D10664F129E}"/>
                </a:ext>
              </a:extLst>
            </p:cNvPr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>
              <a:extLst>
                <a:ext uri="{FF2B5EF4-FFF2-40B4-BE49-F238E27FC236}">
                  <a16:creationId xmlns:a16="http://schemas.microsoft.com/office/drawing/2014/main" id="{CFAB2163-27D6-E341-B8FD-53AD0A17FE01}"/>
                </a:ext>
              </a:extLst>
            </p:cNvPr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>
            <a:extLst>
              <a:ext uri="{FF2B5EF4-FFF2-40B4-BE49-F238E27FC236}">
                <a16:creationId xmlns:a16="http://schemas.microsoft.com/office/drawing/2014/main" id="{9D2EE3C4-1644-754F-AFBD-C2CAD065D382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FFB97071-E9EF-F540-836F-BCA09B1E61EF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>
            <a:extLst>
              <a:ext uri="{FF2B5EF4-FFF2-40B4-BE49-F238E27FC236}">
                <a16:creationId xmlns:a16="http://schemas.microsoft.com/office/drawing/2014/main" id="{03FB8210-AFA4-3245-80E3-01EA48AAFAB9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6100D428-EF14-894C-AEBB-5CB6F6697F5B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67" r:id="rId2"/>
    <p:sldLayoutId id="2147483699" r:id="rId3"/>
    <p:sldLayoutId id="2147483701" r:id="rId4"/>
    <p:sldLayoutId id="2147483671" r:id="rId5"/>
    <p:sldLayoutId id="2147483670" r:id="rId6"/>
    <p:sldLayoutId id="2147483683" r:id="rId7"/>
    <p:sldLayoutId id="2147483678" r:id="rId8"/>
    <p:sldLayoutId id="2147483679" r:id="rId9"/>
    <p:sldLayoutId id="2147483680" r:id="rId10"/>
    <p:sldLayoutId id="2147483677" r:id="rId11"/>
    <p:sldLayoutId id="2147483702" r:id="rId12"/>
    <p:sldLayoutId id="2147483703" r:id="rId13"/>
    <p:sldLayoutId id="2147483709" r:id="rId14"/>
    <p:sldLayoutId id="2147483704" r:id="rId15"/>
    <p:sldLayoutId id="2147483681" r:id="rId16"/>
    <p:sldLayoutId id="2147483693" r:id="rId17"/>
    <p:sldLayoutId id="2147483710" r:id="rId18"/>
    <p:sldLayoutId id="2147483706" r:id="rId19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A616AFF-CD39-0A17-51A3-133C99922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Ajax-day01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0C643D-70C5-50EB-3350-0A2EAFE3E4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7113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DB459-9EE2-BDD8-4D76-41D5A5F95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调用接口类似于调用</a:t>
            </a:r>
            <a:r>
              <a:rPr kumimoji="1" lang="zh-CN" altLang="en-US" dirty="0">
                <a:solidFill>
                  <a:srgbClr val="C00000"/>
                </a:solidFill>
              </a:rPr>
              <a:t>后端</a:t>
            </a:r>
            <a:r>
              <a:rPr kumimoji="1" lang="zh-CN" altLang="en-US" dirty="0">
                <a:solidFill>
                  <a:schemeClr val="tx1"/>
                </a:solidFill>
              </a:rPr>
              <a:t>写好的</a:t>
            </a:r>
            <a:r>
              <a:rPr kumimoji="1" lang="zh-CN" altLang="en-US" dirty="0">
                <a:solidFill>
                  <a:srgbClr val="C00000"/>
                </a:solidFill>
              </a:rPr>
              <a:t>函数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CFC4E4A-351D-F05D-4B5D-F76A88F294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85" t="44357"/>
          <a:stretch/>
        </p:blipFill>
        <p:spPr>
          <a:xfrm>
            <a:off x="348534" y="2498209"/>
            <a:ext cx="4786816" cy="233060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E61B8DF-27B6-D5ED-C8C1-1B9D7A7299F2}"/>
              </a:ext>
            </a:extLst>
          </p:cNvPr>
          <p:cNvSpPr/>
          <p:nvPr/>
        </p:nvSpPr>
        <p:spPr>
          <a:xfrm>
            <a:off x="7890110" y="1873409"/>
            <a:ext cx="2919139" cy="42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服务器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0E1F128-3494-CF22-7F0A-9C7ABC15C421}"/>
              </a:ext>
            </a:extLst>
          </p:cNvPr>
          <p:cNvGrpSpPr/>
          <p:nvPr/>
        </p:nvGrpSpPr>
        <p:grpSpPr>
          <a:xfrm>
            <a:off x="5107146" y="2445676"/>
            <a:ext cx="2852088" cy="387927"/>
            <a:chOff x="2927927" y="3195782"/>
            <a:chExt cx="2406073" cy="387927"/>
          </a:xfrm>
        </p:grpSpPr>
        <p:cxnSp>
          <p:nvCxnSpPr>
            <p:cNvPr id="9" name="直接箭头连接符 15">
              <a:extLst>
                <a:ext uri="{FF2B5EF4-FFF2-40B4-BE49-F238E27FC236}">
                  <a16:creationId xmlns:a16="http://schemas.microsoft.com/office/drawing/2014/main" id="{2B9ED4A4-0DFD-4D08-4FB6-58D866172CA2}"/>
                </a:ext>
              </a:extLst>
            </p:cNvPr>
            <p:cNvCxnSpPr>
              <a:cxnSpLocks/>
            </p:cNvCxnSpPr>
            <p:nvPr/>
          </p:nvCxnSpPr>
          <p:spPr>
            <a:xfrm>
              <a:off x="2927927" y="3583709"/>
              <a:ext cx="24060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F617A8B-4995-50F6-72D9-B1D1770B59B7}"/>
                </a:ext>
              </a:extLst>
            </p:cNvPr>
            <p:cNvSpPr txBox="1"/>
            <p:nvPr/>
          </p:nvSpPr>
          <p:spPr>
            <a:xfrm>
              <a:off x="3830781" y="3195782"/>
              <a:ext cx="6003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请求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46D55FF-5A03-2061-44F8-ACD6E0FCDF4D}"/>
              </a:ext>
            </a:extLst>
          </p:cNvPr>
          <p:cNvGrpSpPr/>
          <p:nvPr/>
        </p:nvGrpSpPr>
        <p:grpSpPr>
          <a:xfrm>
            <a:off x="4979157" y="3041072"/>
            <a:ext cx="2910953" cy="387928"/>
            <a:chOff x="2927927" y="4858327"/>
            <a:chExt cx="2406073" cy="387928"/>
          </a:xfrm>
        </p:grpSpPr>
        <p:cxnSp>
          <p:nvCxnSpPr>
            <p:cNvPr id="12" name="直接箭头连接符 18">
              <a:extLst>
                <a:ext uri="{FF2B5EF4-FFF2-40B4-BE49-F238E27FC236}">
                  <a16:creationId xmlns:a16="http://schemas.microsoft.com/office/drawing/2014/main" id="{7A4069E3-9FB6-7576-EE8A-37C15EA9E4F9}"/>
                </a:ext>
              </a:extLst>
            </p:cNvPr>
            <p:cNvCxnSpPr/>
            <p:nvPr/>
          </p:nvCxnSpPr>
          <p:spPr>
            <a:xfrm flipH="1">
              <a:off x="2927927" y="5246255"/>
              <a:ext cx="24060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21945BD-749C-6E9D-0B3D-ABD5F55B10D4}"/>
                </a:ext>
              </a:extLst>
            </p:cNvPr>
            <p:cNvSpPr txBox="1"/>
            <p:nvPr/>
          </p:nvSpPr>
          <p:spPr>
            <a:xfrm>
              <a:off x="3830781" y="4858327"/>
              <a:ext cx="6003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响应</a:t>
              </a:r>
            </a:p>
          </p:txBody>
        </p:sp>
      </p:grpSp>
      <p:cxnSp>
        <p:nvCxnSpPr>
          <p:cNvPr id="23" name="直接箭头连接符 18">
            <a:extLst>
              <a:ext uri="{FF2B5EF4-FFF2-40B4-BE49-F238E27FC236}">
                <a16:creationId xmlns:a16="http://schemas.microsoft.com/office/drawing/2014/main" id="{59DBD7D7-965B-880C-04A3-966D80A48F19}"/>
              </a:ext>
            </a:extLst>
          </p:cNvPr>
          <p:cNvCxnSpPr>
            <a:cxnSpLocks/>
          </p:cNvCxnSpPr>
          <p:nvPr/>
        </p:nvCxnSpPr>
        <p:spPr>
          <a:xfrm flipH="1" flipV="1">
            <a:off x="1382751" y="3366354"/>
            <a:ext cx="3596406" cy="626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7480266B-D345-EEF4-5DC1-D8D4D1BCF0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24" t="17293"/>
          <a:stretch/>
        </p:blipFill>
        <p:spPr>
          <a:xfrm>
            <a:off x="8090679" y="2366184"/>
            <a:ext cx="2587125" cy="148411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E76D69C-1405-1562-64E3-80236C29C90D}"/>
              </a:ext>
            </a:extLst>
          </p:cNvPr>
          <p:cNvSpPr txBox="1"/>
          <p:nvPr/>
        </p:nvSpPr>
        <p:spPr>
          <a:xfrm>
            <a:off x="4292330" y="2624504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深圳</a:t>
            </a:r>
          </a:p>
        </p:txBody>
      </p:sp>
    </p:spTree>
    <p:extLst>
      <p:ext uri="{BB962C8B-B14F-4D97-AF65-F5344CB8AC3E}">
        <p14:creationId xmlns:p14="http://schemas.microsoft.com/office/powerpoint/2010/main" val="882201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DB459-9EE2-BDD8-4D76-41D5A5F95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调用接口类似于调用</a:t>
            </a:r>
            <a:r>
              <a:rPr kumimoji="1" lang="zh-CN" altLang="en-US" dirty="0">
                <a:solidFill>
                  <a:srgbClr val="C00000"/>
                </a:solidFill>
              </a:rPr>
              <a:t>后端</a:t>
            </a:r>
            <a:r>
              <a:rPr kumimoji="1" lang="zh-CN" altLang="en-US" dirty="0">
                <a:solidFill>
                  <a:schemeClr val="tx1"/>
                </a:solidFill>
              </a:rPr>
              <a:t>写好的</a:t>
            </a:r>
            <a:r>
              <a:rPr kumimoji="1" lang="zh-CN" altLang="en-US" dirty="0">
                <a:solidFill>
                  <a:srgbClr val="C00000"/>
                </a:solidFill>
              </a:rPr>
              <a:t>函数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CFC4E4A-351D-F05D-4B5D-F76A88F294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85" t="44357"/>
          <a:stretch/>
        </p:blipFill>
        <p:spPr>
          <a:xfrm>
            <a:off x="348534" y="2498209"/>
            <a:ext cx="4786816" cy="233060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E61B8DF-27B6-D5ED-C8C1-1B9D7A7299F2}"/>
              </a:ext>
            </a:extLst>
          </p:cNvPr>
          <p:cNvSpPr/>
          <p:nvPr/>
        </p:nvSpPr>
        <p:spPr>
          <a:xfrm>
            <a:off x="7890110" y="1873409"/>
            <a:ext cx="2919139" cy="42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服务器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0E1F128-3494-CF22-7F0A-9C7ABC15C421}"/>
              </a:ext>
            </a:extLst>
          </p:cNvPr>
          <p:cNvGrpSpPr/>
          <p:nvPr/>
        </p:nvGrpSpPr>
        <p:grpSpPr>
          <a:xfrm>
            <a:off x="5107146" y="2445676"/>
            <a:ext cx="2852088" cy="387927"/>
            <a:chOff x="2927927" y="3195782"/>
            <a:chExt cx="2406073" cy="387927"/>
          </a:xfrm>
        </p:grpSpPr>
        <p:cxnSp>
          <p:nvCxnSpPr>
            <p:cNvPr id="9" name="直接箭头连接符 15">
              <a:extLst>
                <a:ext uri="{FF2B5EF4-FFF2-40B4-BE49-F238E27FC236}">
                  <a16:creationId xmlns:a16="http://schemas.microsoft.com/office/drawing/2014/main" id="{2B9ED4A4-0DFD-4D08-4FB6-58D866172CA2}"/>
                </a:ext>
              </a:extLst>
            </p:cNvPr>
            <p:cNvCxnSpPr>
              <a:cxnSpLocks/>
            </p:cNvCxnSpPr>
            <p:nvPr/>
          </p:nvCxnSpPr>
          <p:spPr>
            <a:xfrm>
              <a:off x="2927927" y="3583709"/>
              <a:ext cx="24060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F617A8B-4995-50F6-72D9-B1D1770B59B7}"/>
                </a:ext>
              </a:extLst>
            </p:cNvPr>
            <p:cNvSpPr txBox="1"/>
            <p:nvPr/>
          </p:nvSpPr>
          <p:spPr>
            <a:xfrm>
              <a:off x="3830781" y="3195782"/>
              <a:ext cx="6003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请求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46D55FF-5A03-2061-44F8-ACD6E0FCDF4D}"/>
              </a:ext>
            </a:extLst>
          </p:cNvPr>
          <p:cNvGrpSpPr/>
          <p:nvPr/>
        </p:nvGrpSpPr>
        <p:grpSpPr>
          <a:xfrm>
            <a:off x="4979157" y="3041072"/>
            <a:ext cx="2910953" cy="387928"/>
            <a:chOff x="2927927" y="4858327"/>
            <a:chExt cx="2406073" cy="387928"/>
          </a:xfrm>
        </p:grpSpPr>
        <p:cxnSp>
          <p:nvCxnSpPr>
            <p:cNvPr id="12" name="直接箭头连接符 18">
              <a:extLst>
                <a:ext uri="{FF2B5EF4-FFF2-40B4-BE49-F238E27FC236}">
                  <a16:creationId xmlns:a16="http://schemas.microsoft.com/office/drawing/2014/main" id="{7A4069E3-9FB6-7576-EE8A-37C15EA9E4F9}"/>
                </a:ext>
              </a:extLst>
            </p:cNvPr>
            <p:cNvCxnSpPr/>
            <p:nvPr/>
          </p:nvCxnSpPr>
          <p:spPr>
            <a:xfrm flipH="1">
              <a:off x="2927927" y="5246255"/>
              <a:ext cx="24060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21945BD-749C-6E9D-0B3D-ABD5F55B10D4}"/>
                </a:ext>
              </a:extLst>
            </p:cNvPr>
            <p:cNvSpPr txBox="1"/>
            <p:nvPr/>
          </p:nvSpPr>
          <p:spPr>
            <a:xfrm>
              <a:off x="3830781" y="4858327"/>
              <a:ext cx="6003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响应</a:t>
              </a:r>
            </a:p>
          </p:txBody>
        </p:sp>
      </p:grpSp>
      <p:cxnSp>
        <p:nvCxnSpPr>
          <p:cNvPr id="23" name="直接箭头连接符 18">
            <a:extLst>
              <a:ext uri="{FF2B5EF4-FFF2-40B4-BE49-F238E27FC236}">
                <a16:creationId xmlns:a16="http://schemas.microsoft.com/office/drawing/2014/main" id="{59DBD7D7-965B-880C-04A3-966D80A48F19}"/>
              </a:ext>
            </a:extLst>
          </p:cNvPr>
          <p:cNvCxnSpPr>
            <a:cxnSpLocks/>
          </p:cNvCxnSpPr>
          <p:nvPr/>
        </p:nvCxnSpPr>
        <p:spPr>
          <a:xfrm flipH="1" flipV="1">
            <a:off x="1382751" y="3366354"/>
            <a:ext cx="3596406" cy="626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7480266B-D345-EEF4-5DC1-D8D4D1BCF0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24" t="17293"/>
          <a:stretch/>
        </p:blipFill>
        <p:spPr>
          <a:xfrm>
            <a:off x="8090679" y="2366184"/>
            <a:ext cx="2587125" cy="148411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E76D69C-1405-1562-64E3-80236C29C90D}"/>
              </a:ext>
            </a:extLst>
          </p:cNvPr>
          <p:cNvSpPr txBox="1"/>
          <p:nvPr/>
        </p:nvSpPr>
        <p:spPr>
          <a:xfrm>
            <a:off x="9789882" y="2190432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深圳</a:t>
            </a:r>
          </a:p>
        </p:txBody>
      </p:sp>
    </p:spTree>
    <p:extLst>
      <p:ext uri="{BB962C8B-B14F-4D97-AF65-F5344CB8AC3E}">
        <p14:creationId xmlns:p14="http://schemas.microsoft.com/office/powerpoint/2010/main" val="2977760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DB459-9EE2-BDD8-4D76-41D5A5F95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调用接口类似于调用</a:t>
            </a:r>
            <a:r>
              <a:rPr kumimoji="1" lang="zh-CN" altLang="en-US" dirty="0">
                <a:solidFill>
                  <a:srgbClr val="C00000"/>
                </a:solidFill>
              </a:rPr>
              <a:t>后端</a:t>
            </a:r>
            <a:r>
              <a:rPr kumimoji="1" lang="zh-CN" altLang="en-US" dirty="0">
                <a:solidFill>
                  <a:schemeClr val="tx1"/>
                </a:solidFill>
              </a:rPr>
              <a:t>写好的</a:t>
            </a:r>
            <a:r>
              <a:rPr kumimoji="1" lang="zh-CN" altLang="en-US" dirty="0">
                <a:solidFill>
                  <a:srgbClr val="C00000"/>
                </a:solidFill>
              </a:rPr>
              <a:t>函数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CFC4E4A-351D-F05D-4B5D-F76A88F294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85" t="44357"/>
          <a:stretch/>
        </p:blipFill>
        <p:spPr>
          <a:xfrm>
            <a:off x="348534" y="2498209"/>
            <a:ext cx="4786816" cy="233060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E61B8DF-27B6-D5ED-C8C1-1B9D7A7299F2}"/>
              </a:ext>
            </a:extLst>
          </p:cNvPr>
          <p:cNvSpPr/>
          <p:nvPr/>
        </p:nvSpPr>
        <p:spPr>
          <a:xfrm>
            <a:off x="7890110" y="1873409"/>
            <a:ext cx="2919139" cy="42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服务器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0E1F128-3494-CF22-7F0A-9C7ABC15C421}"/>
              </a:ext>
            </a:extLst>
          </p:cNvPr>
          <p:cNvGrpSpPr/>
          <p:nvPr/>
        </p:nvGrpSpPr>
        <p:grpSpPr>
          <a:xfrm>
            <a:off x="5107146" y="2445676"/>
            <a:ext cx="2852088" cy="387927"/>
            <a:chOff x="2927927" y="3195782"/>
            <a:chExt cx="2406073" cy="387927"/>
          </a:xfrm>
        </p:grpSpPr>
        <p:cxnSp>
          <p:nvCxnSpPr>
            <p:cNvPr id="9" name="直接箭头连接符 15">
              <a:extLst>
                <a:ext uri="{FF2B5EF4-FFF2-40B4-BE49-F238E27FC236}">
                  <a16:creationId xmlns:a16="http://schemas.microsoft.com/office/drawing/2014/main" id="{2B9ED4A4-0DFD-4D08-4FB6-58D866172CA2}"/>
                </a:ext>
              </a:extLst>
            </p:cNvPr>
            <p:cNvCxnSpPr>
              <a:cxnSpLocks/>
            </p:cNvCxnSpPr>
            <p:nvPr/>
          </p:nvCxnSpPr>
          <p:spPr>
            <a:xfrm>
              <a:off x="2927927" y="3583709"/>
              <a:ext cx="24060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F617A8B-4995-50F6-72D9-B1D1770B59B7}"/>
                </a:ext>
              </a:extLst>
            </p:cNvPr>
            <p:cNvSpPr txBox="1"/>
            <p:nvPr/>
          </p:nvSpPr>
          <p:spPr>
            <a:xfrm>
              <a:off x="3830781" y="3195782"/>
              <a:ext cx="6003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请求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46D55FF-5A03-2061-44F8-ACD6E0FCDF4D}"/>
              </a:ext>
            </a:extLst>
          </p:cNvPr>
          <p:cNvGrpSpPr/>
          <p:nvPr/>
        </p:nvGrpSpPr>
        <p:grpSpPr>
          <a:xfrm>
            <a:off x="4979157" y="3041072"/>
            <a:ext cx="2910953" cy="387928"/>
            <a:chOff x="2927927" y="4858327"/>
            <a:chExt cx="2406073" cy="387928"/>
          </a:xfrm>
        </p:grpSpPr>
        <p:cxnSp>
          <p:nvCxnSpPr>
            <p:cNvPr id="12" name="直接箭头连接符 18">
              <a:extLst>
                <a:ext uri="{FF2B5EF4-FFF2-40B4-BE49-F238E27FC236}">
                  <a16:creationId xmlns:a16="http://schemas.microsoft.com/office/drawing/2014/main" id="{7A4069E3-9FB6-7576-EE8A-37C15EA9E4F9}"/>
                </a:ext>
              </a:extLst>
            </p:cNvPr>
            <p:cNvCxnSpPr/>
            <p:nvPr/>
          </p:nvCxnSpPr>
          <p:spPr>
            <a:xfrm flipH="1">
              <a:off x="2927927" y="5246255"/>
              <a:ext cx="24060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21945BD-749C-6E9D-0B3D-ABD5F55B10D4}"/>
                </a:ext>
              </a:extLst>
            </p:cNvPr>
            <p:cNvSpPr txBox="1"/>
            <p:nvPr/>
          </p:nvSpPr>
          <p:spPr>
            <a:xfrm>
              <a:off x="3830781" y="4858327"/>
              <a:ext cx="6003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响应</a:t>
              </a:r>
            </a:p>
          </p:txBody>
        </p:sp>
      </p:grpSp>
      <p:cxnSp>
        <p:nvCxnSpPr>
          <p:cNvPr id="23" name="直接箭头连接符 18">
            <a:extLst>
              <a:ext uri="{FF2B5EF4-FFF2-40B4-BE49-F238E27FC236}">
                <a16:creationId xmlns:a16="http://schemas.microsoft.com/office/drawing/2014/main" id="{59DBD7D7-965B-880C-04A3-966D80A48F19}"/>
              </a:ext>
            </a:extLst>
          </p:cNvPr>
          <p:cNvCxnSpPr>
            <a:cxnSpLocks/>
          </p:cNvCxnSpPr>
          <p:nvPr/>
        </p:nvCxnSpPr>
        <p:spPr>
          <a:xfrm flipH="1" flipV="1">
            <a:off x="1382751" y="3366354"/>
            <a:ext cx="3596406" cy="626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7480266B-D345-EEF4-5DC1-D8D4D1BCF0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24" t="17293"/>
          <a:stretch/>
        </p:blipFill>
        <p:spPr>
          <a:xfrm>
            <a:off x="8090679" y="2366184"/>
            <a:ext cx="2587125" cy="148411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E76D69C-1405-1562-64E3-80236C29C90D}"/>
              </a:ext>
            </a:extLst>
          </p:cNvPr>
          <p:cNvSpPr txBox="1"/>
          <p:nvPr/>
        </p:nvSpPr>
        <p:spPr>
          <a:xfrm>
            <a:off x="9789882" y="2190432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深圳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4561C5-D37A-22EA-09DC-3CC9D819C675}"/>
              </a:ext>
            </a:extLst>
          </p:cNvPr>
          <p:cNvSpPr txBox="1"/>
          <p:nvPr/>
        </p:nvSpPr>
        <p:spPr>
          <a:xfrm>
            <a:off x="9484768" y="3243788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深圳天气</a:t>
            </a: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44ED889A-6770-6F7B-52C2-2AE8E5D5F8A2}"/>
              </a:ext>
            </a:extLst>
          </p:cNvPr>
          <p:cNvCxnSpPr>
            <a:cxnSpLocks/>
          </p:cNvCxnSpPr>
          <p:nvPr/>
        </p:nvCxnSpPr>
        <p:spPr>
          <a:xfrm>
            <a:off x="8090679" y="2753453"/>
            <a:ext cx="0" cy="6755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096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DB459-9EE2-BDD8-4D76-41D5A5F95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调用接口类似于调用</a:t>
            </a:r>
            <a:r>
              <a:rPr kumimoji="1" lang="zh-CN" altLang="en-US" dirty="0">
                <a:solidFill>
                  <a:srgbClr val="C00000"/>
                </a:solidFill>
              </a:rPr>
              <a:t>后端</a:t>
            </a:r>
            <a:r>
              <a:rPr kumimoji="1" lang="zh-CN" altLang="en-US" dirty="0">
                <a:solidFill>
                  <a:schemeClr val="tx1"/>
                </a:solidFill>
              </a:rPr>
              <a:t>写好的</a:t>
            </a:r>
            <a:r>
              <a:rPr kumimoji="1" lang="zh-CN" altLang="en-US" dirty="0">
                <a:solidFill>
                  <a:srgbClr val="C00000"/>
                </a:solidFill>
              </a:rPr>
              <a:t>函数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CFC4E4A-351D-F05D-4B5D-F76A88F294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85" t="44357"/>
          <a:stretch/>
        </p:blipFill>
        <p:spPr>
          <a:xfrm>
            <a:off x="348534" y="2498209"/>
            <a:ext cx="4786816" cy="233060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E61B8DF-27B6-D5ED-C8C1-1B9D7A7299F2}"/>
              </a:ext>
            </a:extLst>
          </p:cNvPr>
          <p:cNvSpPr/>
          <p:nvPr/>
        </p:nvSpPr>
        <p:spPr>
          <a:xfrm>
            <a:off x="7890110" y="1873409"/>
            <a:ext cx="2919139" cy="42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服务器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0E1F128-3494-CF22-7F0A-9C7ABC15C421}"/>
              </a:ext>
            </a:extLst>
          </p:cNvPr>
          <p:cNvGrpSpPr/>
          <p:nvPr/>
        </p:nvGrpSpPr>
        <p:grpSpPr>
          <a:xfrm>
            <a:off x="5107146" y="2445676"/>
            <a:ext cx="2852088" cy="387927"/>
            <a:chOff x="2927927" y="3195782"/>
            <a:chExt cx="2406073" cy="387927"/>
          </a:xfrm>
        </p:grpSpPr>
        <p:cxnSp>
          <p:nvCxnSpPr>
            <p:cNvPr id="9" name="直接箭头连接符 15">
              <a:extLst>
                <a:ext uri="{FF2B5EF4-FFF2-40B4-BE49-F238E27FC236}">
                  <a16:creationId xmlns:a16="http://schemas.microsoft.com/office/drawing/2014/main" id="{2B9ED4A4-0DFD-4D08-4FB6-58D866172CA2}"/>
                </a:ext>
              </a:extLst>
            </p:cNvPr>
            <p:cNvCxnSpPr>
              <a:cxnSpLocks/>
            </p:cNvCxnSpPr>
            <p:nvPr/>
          </p:nvCxnSpPr>
          <p:spPr>
            <a:xfrm>
              <a:off x="2927927" y="3583709"/>
              <a:ext cx="24060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F617A8B-4995-50F6-72D9-B1D1770B59B7}"/>
                </a:ext>
              </a:extLst>
            </p:cNvPr>
            <p:cNvSpPr txBox="1"/>
            <p:nvPr/>
          </p:nvSpPr>
          <p:spPr>
            <a:xfrm>
              <a:off x="3830781" y="3195782"/>
              <a:ext cx="6003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请求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46D55FF-5A03-2061-44F8-ACD6E0FCDF4D}"/>
              </a:ext>
            </a:extLst>
          </p:cNvPr>
          <p:cNvGrpSpPr/>
          <p:nvPr/>
        </p:nvGrpSpPr>
        <p:grpSpPr>
          <a:xfrm>
            <a:off x="4979157" y="3041072"/>
            <a:ext cx="2910953" cy="387928"/>
            <a:chOff x="2927927" y="4858327"/>
            <a:chExt cx="2406073" cy="387928"/>
          </a:xfrm>
        </p:grpSpPr>
        <p:cxnSp>
          <p:nvCxnSpPr>
            <p:cNvPr id="12" name="直接箭头连接符 18">
              <a:extLst>
                <a:ext uri="{FF2B5EF4-FFF2-40B4-BE49-F238E27FC236}">
                  <a16:creationId xmlns:a16="http://schemas.microsoft.com/office/drawing/2014/main" id="{7A4069E3-9FB6-7576-EE8A-37C15EA9E4F9}"/>
                </a:ext>
              </a:extLst>
            </p:cNvPr>
            <p:cNvCxnSpPr/>
            <p:nvPr/>
          </p:nvCxnSpPr>
          <p:spPr>
            <a:xfrm flipH="1">
              <a:off x="2927927" y="5246255"/>
              <a:ext cx="24060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21945BD-749C-6E9D-0B3D-ABD5F55B10D4}"/>
                </a:ext>
              </a:extLst>
            </p:cNvPr>
            <p:cNvSpPr txBox="1"/>
            <p:nvPr/>
          </p:nvSpPr>
          <p:spPr>
            <a:xfrm>
              <a:off x="3830781" y="4858327"/>
              <a:ext cx="6003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响应</a:t>
              </a:r>
            </a:p>
          </p:txBody>
        </p:sp>
      </p:grpSp>
      <p:cxnSp>
        <p:nvCxnSpPr>
          <p:cNvPr id="23" name="直接箭头连接符 18">
            <a:extLst>
              <a:ext uri="{FF2B5EF4-FFF2-40B4-BE49-F238E27FC236}">
                <a16:creationId xmlns:a16="http://schemas.microsoft.com/office/drawing/2014/main" id="{59DBD7D7-965B-880C-04A3-966D80A48F19}"/>
              </a:ext>
            </a:extLst>
          </p:cNvPr>
          <p:cNvCxnSpPr>
            <a:cxnSpLocks/>
          </p:cNvCxnSpPr>
          <p:nvPr/>
        </p:nvCxnSpPr>
        <p:spPr>
          <a:xfrm flipH="1" flipV="1">
            <a:off x="1382751" y="3366354"/>
            <a:ext cx="3596406" cy="626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7480266B-D345-EEF4-5DC1-D8D4D1BCF0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24" t="17293"/>
          <a:stretch/>
        </p:blipFill>
        <p:spPr>
          <a:xfrm>
            <a:off x="8090679" y="2366184"/>
            <a:ext cx="2587125" cy="148411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E76D69C-1405-1562-64E3-80236C29C90D}"/>
              </a:ext>
            </a:extLst>
          </p:cNvPr>
          <p:cNvSpPr txBox="1"/>
          <p:nvPr/>
        </p:nvSpPr>
        <p:spPr>
          <a:xfrm>
            <a:off x="9789882" y="2190432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深圳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4561C5-D37A-22EA-09DC-3CC9D819C675}"/>
              </a:ext>
            </a:extLst>
          </p:cNvPr>
          <p:cNvSpPr txBox="1"/>
          <p:nvPr/>
        </p:nvSpPr>
        <p:spPr>
          <a:xfrm>
            <a:off x="1600855" y="3194960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深圳天气</a:t>
            </a:r>
          </a:p>
        </p:txBody>
      </p:sp>
    </p:spTree>
    <p:extLst>
      <p:ext uri="{BB962C8B-B14F-4D97-AF65-F5344CB8AC3E}">
        <p14:creationId xmlns:p14="http://schemas.microsoft.com/office/powerpoint/2010/main" val="3874636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DB459-9EE2-BDD8-4D76-41D5A5F95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调用接口类似于调用</a:t>
            </a:r>
            <a:r>
              <a:rPr kumimoji="1" lang="zh-CN" altLang="en-US" dirty="0">
                <a:solidFill>
                  <a:srgbClr val="C00000"/>
                </a:solidFill>
              </a:rPr>
              <a:t>后端</a:t>
            </a:r>
            <a:r>
              <a:rPr kumimoji="1" lang="zh-CN" altLang="en-US" dirty="0">
                <a:solidFill>
                  <a:schemeClr val="tx1"/>
                </a:solidFill>
              </a:rPr>
              <a:t>写好的</a:t>
            </a:r>
            <a:r>
              <a:rPr kumimoji="1" lang="zh-CN" altLang="en-US" dirty="0">
                <a:solidFill>
                  <a:srgbClr val="C00000"/>
                </a:solidFill>
              </a:rPr>
              <a:t>函数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E61B8DF-27B6-D5ED-C8C1-1B9D7A7299F2}"/>
              </a:ext>
            </a:extLst>
          </p:cNvPr>
          <p:cNvSpPr/>
          <p:nvPr/>
        </p:nvSpPr>
        <p:spPr>
          <a:xfrm>
            <a:off x="7890110" y="1873409"/>
            <a:ext cx="2919139" cy="42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服务器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0E1F128-3494-CF22-7F0A-9C7ABC15C421}"/>
              </a:ext>
            </a:extLst>
          </p:cNvPr>
          <p:cNvGrpSpPr/>
          <p:nvPr/>
        </p:nvGrpSpPr>
        <p:grpSpPr>
          <a:xfrm>
            <a:off x="5107146" y="2445676"/>
            <a:ext cx="2852088" cy="387927"/>
            <a:chOff x="2927927" y="3195782"/>
            <a:chExt cx="2406073" cy="387927"/>
          </a:xfrm>
        </p:grpSpPr>
        <p:cxnSp>
          <p:nvCxnSpPr>
            <p:cNvPr id="9" name="直接箭头连接符 15">
              <a:extLst>
                <a:ext uri="{FF2B5EF4-FFF2-40B4-BE49-F238E27FC236}">
                  <a16:creationId xmlns:a16="http://schemas.microsoft.com/office/drawing/2014/main" id="{2B9ED4A4-0DFD-4D08-4FB6-58D866172CA2}"/>
                </a:ext>
              </a:extLst>
            </p:cNvPr>
            <p:cNvCxnSpPr>
              <a:cxnSpLocks/>
            </p:cNvCxnSpPr>
            <p:nvPr/>
          </p:nvCxnSpPr>
          <p:spPr>
            <a:xfrm>
              <a:off x="2927927" y="3583709"/>
              <a:ext cx="24060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F617A8B-4995-50F6-72D9-B1D1770B59B7}"/>
                </a:ext>
              </a:extLst>
            </p:cNvPr>
            <p:cNvSpPr txBox="1"/>
            <p:nvPr/>
          </p:nvSpPr>
          <p:spPr>
            <a:xfrm>
              <a:off x="3830781" y="3195782"/>
              <a:ext cx="6003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请求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7089B60F-58B1-D17C-C88D-B654672633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00" t="17426"/>
          <a:stretch/>
        </p:blipFill>
        <p:spPr>
          <a:xfrm>
            <a:off x="8049832" y="2435631"/>
            <a:ext cx="2599695" cy="163462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A4561C5-D37A-22EA-09DC-3CC9D819C675}"/>
              </a:ext>
            </a:extLst>
          </p:cNvPr>
          <p:cNvSpPr txBox="1"/>
          <p:nvPr/>
        </p:nvSpPr>
        <p:spPr>
          <a:xfrm>
            <a:off x="9765973" y="3397677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新闻数据</a:t>
            </a: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2C033CCF-4254-DE3D-FC73-36B5031547EB}"/>
              </a:ext>
            </a:extLst>
          </p:cNvPr>
          <p:cNvCxnSpPr>
            <a:cxnSpLocks/>
          </p:cNvCxnSpPr>
          <p:nvPr/>
        </p:nvCxnSpPr>
        <p:spPr>
          <a:xfrm>
            <a:off x="8224493" y="2857186"/>
            <a:ext cx="0" cy="6755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B91C26FE-77CB-7870-AD2B-CCA3A5F87D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60" t="18179" r="5367"/>
          <a:stretch/>
        </p:blipFill>
        <p:spPr>
          <a:xfrm>
            <a:off x="395666" y="2373467"/>
            <a:ext cx="4565925" cy="175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61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27D377A4-AC23-E647-FE17-F84E2F1AC9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60" t="18179" r="5367"/>
          <a:stretch/>
        </p:blipFill>
        <p:spPr>
          <a:xfrm>
            <a:off x="395666" y="2373467"/>
            <a:ext cx="4565925" cy="17589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A6DB459-9EE2-BDD8-4D76-41D5A5F95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调用接口类似于调用</a:t>
            </a:r>
            <a:r>
              <a:rPr kumimoji="1" lang="zh-CN" altLang="en-US" dirty="0">
                <a:solidFill>
                  <a:srgbClr val="C00000"/>
                </a:solidFill>
              </a:rPr>
              <a:t>后端</a:t>
            </a:r>
            <a:r>
              <a:rPr kumimoji="1" lang="zh-CN" altLang="en-US" dirty="0">
                <a:solidFill>
                  <a:schemeClr val="tx1"/>
                </a:solidFill>
              </a:rPr>
              <a:t>写好的</a:t>
            </a:r>
            <a:r>
              <a:rPr kumimoji="1" lang="zh-CN" altLang="en-US" dirty="0">
                <a:solidFill>
                  <a:srgbClr val="C00000"/>
                </a:solidFill>
              </a:rPr>
              <a:t>函数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E61B8DF-27B6-D5ED-C8C1-1B9D7A7299F2}"/>
              </a:ext>
            </a:extLst>
          </p:cNvPr>
          <p:cNvSpPr/>
          <p:nvPr/>
        </p:nvSpPr>
        <p:spPr>
          <a:xfrm>
            <a:off x="7890110" y="1873409"/>
            <a:ext cx="2919139" cy="42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服务器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0E1F128-3494-CF22-7F0A-9C7ABC15C421}"/>
              </a:ext>
            </a:extLst>
          </p:cNvPr>
          <p:cNvGrpSpPr/>
          <p:nvPr/>
        </p:nvGrpSpPr>
        <p:grpSpPr>
          <a:xfrm>
            <a:off x="5107146" y="2445676"/>
            <a:ext cx="2852088" cy="387927"/>
            <a:chOff x="2927927" y="3195782"/>
            <a:chExt cx="2406073" cy="387927"/>
          </a:xfrm>
        </p:grpSpPr>
        <p:cxnSp>
          <p:nvCxnSpPr>
            <p:cNvPr id="9" name="直接箭头连接符 15">
              <a:extLst>
                <a:ext uri="{FF2B5EF4-FFF2-40B4-BE49-F238E27FC236}">
                  <a16:creationId xmlns:a16="http://schemas.microsoft.com/office/drawing/2014/main" id="{2B9ED4A4-0DFD-4D08-4FB6-58D866172CA2}"/>
                </a:ext>
              </a:extLst>
            </p:cNvPr>
            <p:cNvCxnSpPr>
              <a:cxnSpLocks/>
            </p:cNvCxnSpPr>
            <p:nvPr/>
          </p:nvCxnSpPr>
          <p:spPr>
            <a:xfrm>
              <a:off x="2927927" y="3583709"/>
              <a:ext cx="24060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F617A8B-4995-50F6-72D9-B1D1770B59B7}"/>
                </a:ext>
              </a:extLst>
            </p:cNvPr>
            <p:cNvSpPr txBox="1"/>
            <p:nvPr/>
          </p:nvSpPr>
          <p:spPr>
            <a:xfrm>
              <a:off x="3830781" y="3195782"/>
              <a:ext cx="6003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请求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46D55FF-5A03-2061-44F8-ACD6E0FCDF4D}"/>
              </a:ext>
            </a:extLst>
          </p:cNvPr>
          <p:cNvGrpSpPr/>
          <p:nvPr/>
        </p:nvGrpSpPr>
        <p:grpSpPr>
          <a:xfrm>
            <a:off x="4979157" y="3041072"/>
            <a:ext cx="2910953" cy="387928"/>
            <a:chOff x="2927927" y="4858327"/>
            <a:chExt cx="2406073" cy="387928"/>
          </a:xfrm>
        </p:grpSpPr>
        <p:cxnSp>
          <p:nvCxnSpPr>
            <p:cNvPr id="12" name="直接箭头连接符 18">
              <a:extLst>
                <a:ext uri="{FF2B5EF4-FFF2-40B4-BE49-F238E27FC236}">
                  <a16:creationId xmlns:a16="http://schemas.microsoft.com/office/drawing/2014/main" id="{7A4069E3-9FB6-7576-EE8A-37C15EA9E4F9}"/>
                </a:ext>
              </a:extLst>
            </p:cNvPr>
            <p:cNvCxnSpPr/>
            <p:nvPr/>
          </p:nvCxnSpPr>
          <p:spPr>
            <a:xfrm flipH="1">
              <a:off x="2927927" y="5246255"/>
              <a:ext cx="24060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21945BD-749C-6E9D-0B3D-ABD5F55B10D4}"/>
                </a:ext>
              </a:extLst>
            </p:cNvPr>
            <p:cNvSpPr txBox="1"/>
            <p:nvPr/>
          </p:nvSpPr>
          <p:spPr>
            <a:xfrm>
              <a:off x="3830781" y="4858327"/>
              <a:ext cx="6003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响应</a:t>
              </a:r>
            </a:p>
          </p:txBody>
        </p:sp>
      </p:grpSp>
      <p:cxnSp>
        <p:nvCxnSpPr>
          <p:cNvPr id="23" name="直接箭头连接符 18">
            <a:extLst>
              <a:ext uri="{FF2B5EF4-FFF2-40B4-BE49-F238E27FC236}">
                <a16:creationId xmlns:a16="http://schemas.microsoft.com/office/drawing/2014/main" id="{59DBD7D7-965B-880C-04A3-966D80A48F19}"/>
              </a:ext>
            </a:extLst>
          </p:cNvPr>
          <p:cNvCxnSpPr>
            <a:cxnSpLocks/>
          </p:cNvCxnSpPr>
          <p:nvPr/>
        </p:nvCxnSpPr>
        <p:spPr>
          <a:xfrm flipH="1" flipV="1">
            <a:off x="1382751" y="3366354"/>
            <a:ext cx="3596406" cy="626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7089B60F-58B1-D17C-C88D-B654672633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00" t="17426"/>
          <a:stretch/>
        </p:blipFill>
        <p:spPr>
          <a:xfrm>
            <a:off x="8049832" y="2435631"/>
            <a:ext cx="2599695" cy="1634623"/>
          </a:xfrm>
          <a:prstGeom prst="rect">
            <a:avLst/>
          </a:prstGeom>
        </p:spPr>
      </p:pic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2C033CCF-4254-DE3D-FC73-36B5031547EB}"/>
              </a:ext>
            </a:extLst>
          </p:cNvPr>
          <p:cNvCxnSpPr>
            <a:cxnSpLocks/>
          </p:cNvCxnSpPr>
          <p:nvPr/>
        </p:nvCxnSpPr>
        <p:spPr>
          <a:xfrm>
            <a:off x="8224493" y="2857186"/>
            <a:ext cx="0" cy="6755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4E9A2DBF-AE82-361F-B1CA-13531B31B5CC}"/>
              </a:ext>
            </a:extLst>
          </p:cNvPr>
          <p:cNvSpPr txBox="1"/>
          <p:nvPr/>
        </p:nvSpPr>
        <p:spPr>
          <a:xfrm>
            <a:off x="9765973" y="3397677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新闻数据</a:t>
            </a:r>
          </a:p>
        </p:txBody>
      </p:sp>
    </p:spTree>
    <p:extLst>
      <p:ext uri="{BB962C8B-B14F-4D97-AF65-F5344CB8AC3E}">
        <p14:creationId xmlns:p14="http://schemas.microsoft.com/office/powerpoint/2010/main" val="22272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8685 -0.0419 " pathEditMode="relative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DB459-9EE2-BDD8-4D76-41D5A5F95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FFF3F6F-BD74-2167-610A-9BDD324787DA}"/>
              </a:ext>
            </a:extLst>
          </p:cNvPr>
          <p:cNvGrpSpPr/>
          <p:nvPr/>
        </p:nvGrpSpPr>
        <p:grpSpPr>
          <a:xfrm>
            <a:off x="4614935" y="2561520"/>
            <a:ext cx="2406073" cy="387927"/>
            <a:chOff x="2927927" y="3195782"/>
            <a:chExt cx="2406073" cy="387927"/>
          </a:xfrm>
        </p:grpSpPr>
        <p:cxnSp>
          <p:nvCxnSpPr>
            <p:cNvPr id="6" name="直接箭头连接符 15">
              <a:extLst>
                <a:ext uri="{FF2B5EF4-FFF2-40B4-BE49-F238E27FC236}">
                  <a16:creationId xmlns:a16="http://schemas.microsoft.com/office/drawing/2014/main" id="{BC0575C3-2178-26DC-4608-F58972D1D54C}"/>
                </a:ext>
              </a:extLst>
            </p:cNvPr>
            <p:cNvCxnSpPr/>
            <p:nvPr/>
          </p:nvCxnSpPr>
          <p:spPr>
            <a:xfrm>
              <a:off x="2927927" y="3583709"/>
              <a:ext cx="24060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B0DB03C-6DDB-B265-CD6A-DCDA0BFABA83}"/>
                </a:ext>
              </a:extLst>
            </p:cNvPr>
            <p:cNvSpPr txBox="1"/>
            <p:nvPr/>
          </p:nvSpPr>
          <p:spPr>
            <a:xfrm>
              <a:off x="3830781" y="3195782"/>
              <a:ext cx="6003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请求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248AE5D-E193-1B20-0D34-9CE7077525C0}"/>
              </a:ext>
            </a:extLst>
          </p:cNvPr>
          <p:cNvGrpSpPr/>
          <p:nvPr/>
        </p:nvGrpSpPr>
        <p:grpSpPr>
          <a:xfrm>
            <a:off x="4614935" y="4224065"/>
            <a:ext cx="2406073" cy="387928"/>
            <a:chOff x="2927927" y="4858327"/>
            <a:chExt cx="2406073" cy="387928"/>
          </a:xfrm>
        </p:grpSpPr>
        <p:cxnSp>
          <p:nvCxnSpPr>
            <p:cNvPr id="15" name="直接箭头连接符 18">
              <a:extLst>
                <a:ext uri="{FF2B5EF4-FFF2-40B4-BE49-F238E27FC236}">
                  <a16:creationId xmlns:a16="http://schemas.microsoft.com/office/drawing/2014/main" id="{D24DECEF-DCC9-6763-5A18-683B7FA20B03}"/>
                </a:ext>
              </a:extLst>
            </p:cNvPr>
            <p:cNvCxnSpPr/>
            <p:nvPr/>
          </p:nvCxnSpPr>
          <p:spPr>
            <a:xfrm flipH="1">
              <a:off x="2927927" y="5246255"/>
              <a:ext cx="24060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5457E65-27EE-43B4-042C-F9D2D929EE3F}"/>
                </a:ext>
              </a:extLst>
            </p:cNvPr>
            <p:cNvSpPr txBox="1"/>
            <p:nvPr/>
          </p:nvSpPr>
          <p:spPr>
            <a:xfrm>
              <a:off x="3830781" y="4858327"/>
              <a:ext cx="6003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响应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9201D5A7-66D9-DDB6-13F6-0E25017FB13E}"/>
              </a:ext>
            </a:extLst>
          </p:cNvPr>
          <p:cNvSpPr/>
          <p:nvPr/>
        </p:nvSpPr>
        <p:spPr>
          <a:xfrm>
            <a:off x="7021008" y="2192065"/>
            <a:ext cx="2059709" cy="3091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服务器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471F062-9A2F-9BF2-D19E-411346A28676}"/>
              </a:ext>
            </a:extLst>
          </p:cNvPr>
          <p:cNvSpPr/>
          <p:nvPr/>
        </p:nvSpPr>
        <p:spPr>
          <a:xfrm>
            <a:off x="2361260" y="2192065"/>
            <a:ext cx="2244437" cy="30915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客户端浏览器</a:t>
            </a:r>
          </a:p>
        </p:txBody>
      </p:sp>
    </p:spTree>
    <p:extLst>
      <p:ext uri="{BB962C8B-B14F-4D97-AF65-F5344CB8AC3E}">
        <p14:creationId xmlns:p14="http://schemas.microsoft.com/office/powerpoint/2010/main" val="3766425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DB459-9EE2-BDD8-4D76-41D5A5F95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FFF3F6F-BD74-2167-610A-9BDD324787DA}"/>
              </a:ext>
            </a:extLst>
          </p:cNvPr>
          <p:cNvGrpSpPr/>
          <p:nvPr/>
        </p:nvGrpSpPr>
        <p:grpSpPr>
          <a:xfrm>
            <a:off x="4614935" y="2601594"/>
            <a:ext cx="2406073" cy="347853"/>
            <a:chOff x="2927927" y="3235856"/>
            <a:chExt cx="2406073" cy="347853"/>
          </a:xfrm>
        </p:grpSpPr>
        <p:cxnSp>
          <p:nvCxnSpPr>
            <p:cNvPr id="6" name="直接箭头连接符 15">
              <a:extLst>
                <a:ext uri="{FF2B5EF4-FFF2-40B4-BE49-F238E27FC236}">
                  <a16:creationId xmlns:a16="http://schemas.microsoft.com/office/drawing/2014/main" id="{BC0575C3-2178-26DC-4608-F58972D1D54C}"/>
                </a:ext>
              </a:extLst>
            </p:cNvPr>
            <p:cNvCxnSpPr/>
            <p:nvPr/>
          </p:nvCxnSpPr>
          <p:spPr>
            <a:xfrm>
              <a:off x="2927927" y="3583709"/>
              <a:ext cx="24060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B0DB03C-6DDB-B265-CD6A-DCDA0BFABA83}"/>
                </a:ext>
              </a:extLst>
            </p:cNvPr>
            <p:cNvSpPr txBox="1"/>
            <p:nvPr/>
          </p:nvSpPr>
          <p:spPr>
            <a:xfrm>
              <a:off x="3679263" y="3235856"/>
              <a:ext cx="8941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请求报文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248AE5D-E193-1B20-0D34-9CE7077525C0}"/>
              </a:ext>
            </a:extLst>
          </p:cNvPr>
          <p:cNvGrpSpPr/>
          <p:nvPr/>
        </p:nvGrpSpPr>
        <p:grpSpPr>
          <a:xfrm>
            <a:off x="4614935" y="4225584"/>
            <a:ext cx="2406073" cy="386409"/>
            <a:chOff x="2927927" y="4859846"/>
            <a:chExt cx="2406073" cy="386409"/>
          </a:xfrm>
        </p:grpSpPr>
        <p:cxnSp>
          <p:nvCxnSpPr>
            <p:cNvPr id="15" name="直接箭头连接符 18">
              <a:extLst>
                <a:ext uri="{FF2B5EF4-FFF2-40B4-BE49-F238E27FC236}">
                  <a16:creationId xmlns:a16="http://schemas.microsoft.com/office/drawing/2014/main" id="{D24DECEF-DCC9-6763-5A18-683B7FA20B03}"/>
                </a:ext>
              </a:extLst>
            </p:cNvPr>
            <p:cNvCxnSpPr/>
            <p:nvPr/>
          </p:nvCxnSpPr>
          <p:spPr>
            <a:xfrm flipH="1">
              <a:off x="2927927" y="5246255"/>
              <a:ext cx="24060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5457E65-27EE-43B4-042C-F9D2D929EE3F}"/>
                </a:ext>
              </a:extLst>
            </p:cNvPr>
            <p:cNvSpPr txBox="1"/>
            <p:nvPr/>
          </p:nvSpPr>
          <p:spPr>
            <a:xfrm>
              <a:off x="3683976" y="4859846"/>
              <a:ext cx="8941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响应报文</a:t>
              </a: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9201D5A7-66D9-DDB6-13F6-0E25017FB13E}"/>
              </a:ext>
            </a:extLst>
          </p:cNvPr>
          <p:cNvSpPr/>
          <p:nvPr/>
        </p:nvSpPr>
        <p:spPr>
          <a:xfrm>
            <a:off x="7021008" y="2192065"/>
            <a:ext cx="2059709" cy="3091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服务器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471F062-9A2F-9BF2-D19E-411346A28676}"/>
              </a:ext>
            </a:extLst>
          </p:cNvPr>
          <p:cNvSpPr/>
          <p:nvPr/>
        </p:nvSpPr>
        <p:spPr>
          <a:xfrm>
            <a:off x="2361260" y="2192065"/>
            <a:ext cx="2244437" cy="30915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客户端浏览器</a:t>
            </a:r>
          </a:p>
        </p:txBody>
      </p:sp>
    </p:spTree>
    <p:extLst>
      <p:ext uri="{BB962C8B-B14F-4D97-AF65-F5344CB8AC3E}">
        <p14:creationId xmlns:p14="http://schemas.microsoft.com/office/powerpoint/2010/main" val="2503184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6F3645F-049A-D459-0A3A-869B5AAFD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目标：</a:t>
            </a:r>
            <a:r>
              <a:rPr lang="zh-CN" altLang="en-US" dirty="0">
                <a:solidFill>
                  <a:schemeClr val="tx1"/>
                </a:solidFill>
              </a:rPr>
              <a:t>使用</a:t>
            </a:r>
            <a:r>
              <a:rPr lang="en-US" altLang="zh-CN" dirty="0">
                <a:solidFill>
                  <a:srgbClr val="C00000"/>
                </a:solidFill>
              </a:rPr>
              <a:t>ajax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dirty="0">
                <a:solidFill>
                  <a:srgbClr val="C00000"/>
                </a:solidFill>
              </a:rPr>
              <a:t>服务器</a:t>
            </a:r>
            <a:r>
              <a:rPr lang="zh-CN" altLang="en-US" dirty="0">
                <a:solidFill>
                  <a:schemeClr val="tx1"/>
                </a:solidFill>
              </a:rPr>
              <a:t>通讯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E121490-31E1-BBE4-82D8-80555602A89D}"/>
              </a:ext>
            </a:extLst>
          </p:cNvPr>
          <p:cNvGrpSpPr/>
          <p:nvPr/>
        </p:nvGrpSpPr>
        <p:grpSpPr>
          <a:xfrm>
            <a:off x="4424671" y="2762244"/>
            <a:ext cx="2406073" cy="387927"/>
            <a:chOff x="2927927" y="3195782"/>
            <a:chExt cx="2406073" cy="387927"/>
          </a:xfrm>
        </p:grpSpPr>
        <p:cxnSp>
          <p:nvCxnSpPr>
            <p:cNvPr id="11" name="直接箭头连接符 15">
              <a:extLst>
                <a:ext uri="{FF2B5EF4-FFF2-40B4-BE49-F238E27FC236}">
                  <a16:creationId xmlns:a16="http://schemas.microsoft.com/office/drawing/2014/main" id="{A13081CA-A665-8FCA-C4C8-56B6F876EA41}"/>
                </a:ext>
              </a:extLst>
            </p:cNvPr>
            <p:cNvCxnSpPr/>
            <p:nvPr/>
          </p:nvCxnSpPr>
          <p:spPr>
            <a:xfrm>
              <a:off x="2927927" y="3583709"/>
              <a:ext cx="24060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EBF19EA-6D0A-34EB-DC1F-81FE87F767B3}"/>
                </a:ext>
              </a:extLst>
            </p:cNvPr>
            <p:cNvSpPr txBox="1"/>
            <p:nvPr/>
          </p:nvSpPr>
          <p:spPr>
            <a:xfrm>
              <a:off x="3830781" y="3195782"/>
              <a:ext cx="6003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请求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DCECA2E-BADD-3B2C-583D-2178AE101CAA}"/>
              </a:ext>
            </a:extLst>
          </p:cNvPr>
          <p:cNvGrpSpPr/>
          <p:nvPr/>
        </p:nvGrpSpPr>
        <p:grpSpPr>
          <a:xfrm>
            <a:off x="4424671" y="4424789"/>
            <a:ext cx="2406073" cy="387928"/>
            <a:chOff x="2927927" y="4858327"/>
            <a:chExt cx="2406073" cy="387928"/>
          </a:xfrm>
        </p:grpSpPr>
        <p:cxnSp>
          <p:nvCxnSpPr>
            <p:cNvPr id="15" name="直接箭头连接符 18">
              <a:extLst>
                <a:ext uri="{FF2B5EF4-FFF2-40B4-BE49-F238E27FC236}">
                  <a16:creationId xmlns:a16="http://schemas.microsoft.com/office/drawing/2014/main" id="{F0FE4D8A-DBAF-4AF5-6676-B9A449339ED0}"/>
                </a:ext>
              </a:extLst>
            </p:cNvPr>
            <p:cNvCxnSpPr/>
            <p:nvPr/>
          </p:nvCxnSpPr>
          <p:spPr>
            <a:xfrm flipH="1">
              <a:off x="2927927" y="5246255"/>
              <a:ext cx="24060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62E769F-96AC-1650-F710-B76090173F68}"/>
                </a:ext>
              </a:extLst>
            </p:cNvPr>
            <p:cNvSpPr txBox="1"/>
            <p:nvPr/>
          </p:nvSpPr>
          <p:spPr>
            <a:xfrm>
              <a:off x="3830781" y="4858327"/>
              <a:ext cx="6003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响应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07B08DD5-FF4C-853B-D8F6-D95ABF5CC7CD}"/>
              </a:ext>
            </a:extLst>
          </p:cNvPr>
          <p:cNvSpPr/>
          <p:nvPr/>
        </p:nvSpPr>
        <p:spPr>
          <a:xfrm>
            <a:off x="6830744" y="2392789"/>
            <a:ext cx="2059709" cy="3091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服务器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EBE3744-4D58-15C4-30AF-92F351617CF0}"/>
              </a:ext>
            </a:extLst>
          </p:cNvPr>
          <p:cNvSpPr/>
          <p:nvPr/>
        </p:nvSpPr>
        <p:spPr>
          <a:xfrm>
            <a:off x="2170996" y="2392789"/>
            <a:ext cx="2244437" cy="30915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客户端浏览器</a:t>
            </a:r>
          </a:p>
        </p:txBody>
      </p:sp>
    </p:spTree>
    <p:extLst>
      <p:ext uri="{BB962C8B-B14F-4D97-AF65-F5344CB8AC3E}">
        <p14:creationId xmlns:p14="http://schemas.microsoft.com/office/powerpoint/2010/main" val="725918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6239E18-EF92-E851-8061-413BBB02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服务器相关概念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8C0D97-1347-97BF-5EA1-C298E7F1C8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4907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0138930-C441-6F77-3EC6-97BC6EE0BA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以下</a:t>
            </a:r>
            <a:r>
              <a:rPr lang="zh-CN" altLang="en-US" dirty="0">
                <a:solidFill>
                  <a:srgbClr val="C00000"/>
                </a:solidFill>
              </a:rPr>
              <a:t>应用程序</a:t>
            </a:r>
            <a:r>
              <a:rPr lang="zh-CN" altLang="en-US" dirty="0"/>
              <a:t>是否需要和服务器通讯？</a:t>
            </a:r>
            <a:endParaRPr lang="en-US" altLang="zh-CN" dirty="0"/>
          </a:p>
          <a:p>
            <a:r>
              <a:rPr lang="zh-CN" altLang="en-US" dirty="0"/>
              <a:t>不同的服务器提供的服务是否相同？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6F3645F-049A-D459-0A3A-869B5AAFD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服务器：在网络上提供服务的</a:t>
            </a:r>
            <a:r>
              <a:rPr lang="zh-CN" altLang="en-US" dirty="0">
                <a:solidFill>
                  <a:srgbClr val="C00000"/>
                </a:solidFill>
              </a:rPr>
              <a:t>计算机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7B08DD5-FF4C-853B-D8F6-D95ABF5CC7CD}"/>
              </a:ext>
            </a:extLst>
          </p:cNvPr>
          <p:cNvSpPr/>
          <p:nvPr/>
        </p:nvSpPr>
        <p:spPr>
          <a:xfrm>
            <a:off x="8971778" y="2476468"/>
            <a:ext cx="2059709" cy="3091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服务器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C171AF-41FC-F2A1-7356-0DDEECEBA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943" y="2476468"/>
            <a:ext cx="1057929" cy="105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F4CDCCF-F490-703B-1D6D-54E5AE5D5F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97" t="17382" r="9086" b="17380"/>
          <a:stretch/>
        </p:blipFill>
        <p:spPr bwMode="auto">
          <a:xfrm>
            <a:off x="4436943" y="4500236"/>
            <a:ext cx="1057929" cy="106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FD6615A-A4B2-022C-7CAC-924F1727F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234" y="3429000"/>
            <a:ext cx="1186527" cy="1186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006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6F3645F-049A-D459-0A3A-869B5AAFD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通讯过程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E121490-31E1-BBE4-82D8-80555602A89D}"/>
              </a:ext>
            </a:extLst>
          </p:cNvPr>
          <p:cNvGrpSpPr/>
          <p:nvPr/>
        </p:nvGrpSpPr>
        <p:grpSpPr>
          <a:xfrm>
            <a:off x="4424671" y="2762244"/>
            <a:ext cx="2406073" cy="387927"/>
            <a:chOff x="2927927" y="3195782"/>
            <a:chExt cx="2406073" cy="387927"/>
          </a:xfrm>
        </p:grpSpPr>
        <p:cxnSp>
          <p:nvCxnSpPr>
            <p:cNvPr id="11" name="直接箭头连接符 15">
              <a:extLst>
                <a:ext uri="{FF2B5EF4-FFF2-40B4-BE49-F238E27FC236}">
                  <a16:creationId xmlns:a16="http://schemas.microsoft.com/office/drawing/2014/main" id="{A13081CA-A665-8FCA-C4C8-56B6F876EA41}"/>
                </a:ext>
              </a:extLst>
            </p:cNvPr>
            <p:cNvCxnSpPr/>
            <p:nvPr/>
          </p:nvCxnSpPr>
          <p:spPr>
            <a:xfrm>
              <a:off x="2927927" y="3583709"/>
              <a:ext cx="24060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EBF19EA-6D0A-34EB-DC1F-81FE87F767B3}"/>
                </a:ext>
              </a:extLst>
            </p:cNvPr>
            <p:cNvSpPr txBox="1"/>
            <p:nvPr/>
          </p:nvSpPr>
          <p:spPr>
            <a:xfrm>
              <a:off x="3830781" y="3195782"/>
              <a:ext cx="6003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请求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DCECA2E-BADD-3B2C-583D-2178AE101CAA}"/>
              </a:ext>
            </a:extLst>
          </p:cNvPr>
          <p:cNvGrpSpPr/>
          <p:nvPr/>
        </p:nvGrpSpPr>
        <p:grpSpPr>
          <a:xfrm>
            <a:off x="4424671" y="4424789"/>
            <a:ext cx="2406073" cy="387928"/>
            <a:chOff x="2927927" y="4858327"/>
            <a:chExt cx="2406073" cy="387928"/>
          </a:xfrm>
        </p:grpSpPr>
        <p:cxnSp>
          <p:nvCxnSpPr>
            <p:cNvPr id="15" name="直接箭头连接符 18">
              <a:extLst>
                <a:ext uri="{FF2B5EF4-FFF2-40B4-BE49-F238E27FC236}">
                  <a16:creationId xmlns:a16="http://schemas.microsoft.com/office/drawing/2014/main" id="{F0FE4D8A-DBAF-4AF5-6676-B9A449339ED0}"/>
                </a:ext>
              </a:extLst>
            </p:cNvPr>
            <p:cNvCxnSpPr/>
            <p:nvPr/>
          </p:nvCxnSpPr>
          <p:spPr>
            <a:xfrm flipH="1">
              <a:off x="2927927" y="5246255"/>
              <a:ext cx="24060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62E769F-96AC-1650-F710-B76090173F68}"/>
                </a:ext>
              </a:extLst>
            </p:cNvPr>
            <p:cNvSpPr txBox="1"/>
            <p:nvPr/>
          </p:nvSpPr>
          <p:spPr>
            <a:xfrm>
              <a:off x="3830781" y="4858327"/>
              <a:ext cx="6003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响应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07B08DD5-FF4C-853B-D8F6-D95ABF5CC7CD}"/>
              </a:ext>
            </a:extLst>
          </p:cNvPr>
          <p:cNvSpPr/>
          <p:nvPr/>
        </p:nvSpPr>
        <p:spPr>
          <a:xfrm>
            <a:off x="6830744" y="2392789"/>
            <a:ext cx="2059709" cy="3091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服务器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EBE3744-4D58-15C4-30AF-92F351617CF0}"/>
              </a:ext>
            </a:extLst>
          </p:cNvPr>
          <p:cNvSpPr/>
          <p:nvPr/>
        </p:nvSpPr>
        <p:spPr>
          <a:xfrm>
            <a:off x="2170996" y="2392789"/>
            <a:ext cx="2244437" cy="30915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客户端浏览器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BABA5BD-DD69-BE42-2FFD-A98DD0893CE6}"/>
              </a:ext>
            </a:extLst>
          </p:cNvPr>
          <p:cNvSpPr txBox="1"/>
          <p:nvPr/>
        </p:nvSpPr>
        <p:spPr>
          <a:xfrm>
            <a:off x="2207944" y="2888561"/>
            <a:ext cx="21797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0" i="0" dirty="0">
                <a:solidFill>
                  <a:schemeClr val="bg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在地址栏输入</a:t>
            </a:r>
            <a:r>
              <a:rPr lang="zh-CN" altLang="en-US" sz="1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endParaRPr lang="en-US" altLang="zh-CN" sz="1400" b="0" i="0" dirty="0">
              <a:solidFill>
                <a:schemeClr val="bg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D0AF7DC-6FED-1B1C-7987-9E8E83A9F203}"/>
              </a:ext>
            </a:extLst>
          </p:cNvPr>
          <p:cNvSpPr txBox="1"/>
          <p:nvPr/>
        </p:nvSpPr>
        <p:spPr>
          <a:xfrm>
            <a:off x="6849217" y="4551107"/>
            <a:ext cx="20597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响应对应资源给客户端</a:t>
            </a: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56BF6992-F23A-4A29-528A-152C8A557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145" y="2336260"/>
            <a:ext cx="590055" cy="59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223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F28D731-BCC2-76EE-F67A-51639DD791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800" b="1" dirty="0"/>
              <a:t>尝试访问一下</a:t>
            </a:r>
            <a:r>
              <a:rPr lang="zh-CN" altLang="en-US" sz="1800" b="1" dirty="0">
                <a:solidFill>
                  <a:srgbClr val="C00000"/>
                </a:solidFill>
              </a:rPr>
              <a:t>在线</a:t>
            </a:r>
            <a:r>
              <a:rPr lang="zh-CN" altLang="en-US" sz="1800" b="1" dirty="0"/>
              <a:t>和</a:t>
            </a:r>
            <a:r>
              <a:rPr lang="zh-CN" altLang="en-US" sz="1800" b="1" dirty="0">
                <a:solidFill>
                  <a:srgbClr val="C00000"/>
                </a:solidFill>
              </a:rPr>
              <a:t>局域网</a:t>
            </a:r>
            <a:r>
              <a:rPr lang="zh-CN" altLang="en-US" sz="1800" b="1" dirty="0"/>
              <a:t>的服务器：</a:t>
            </a:r>
            <a:endParaRPr lang="en-US" altLang="zh-CN" sz="1800" b="1" dirty="0"/>
          </a:p>
          <a:p>
            <a:r>
              <a:rPr lang="zh-CN" altLang="en-US" sz="1400" dirty="0">
                <a:solidFill>
                  <a:srgbClr val="00B0F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http://autumnfish.cn:8080/shake.html</a:t>
            </a:r>
          </a:p>
          <a:p>
            <a:r>
              <a:rPr lang="en" altLang="zh-CN" sz="1400" dirty="0">
                <a:solidFill>
                  <a:srgbClr val="00B0F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http://autumnfish.cn:8080/</a:t>
            </a:r>
            <a:r>
              <a:rPr lang="en" altLang="zh-CN" sz="1400" dirty="0" err="1">
                <a:solidFill>
                  <a:srgbClr val="00B0F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imgs</a:t>
            </a:r>
            <a:r>
              <a:rPr lang="en" altLang="zh-CN" sz="1400" dirty="0">
                <a:solidFill>
                  <a:srgbClr val="00B0F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/</a:t>
            </a:r>
            <a:r>
              <a:rPr lang="en" altLang="zh-CN" sz="1400" dirty="0" err="1">
                <a:solidFill>
                  <a:srgbClr val="00B0F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danceDog.gif</a:t>
            </a:r>
            <a:endParaRPr lang="en-US" altLang="zh-CN" sz="1400" dirty="0"/>
          </a:p>
          <a:p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6F3645F-049A-D459-0A3A-869B5AAFD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试一试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E121490-31E1-BBE4-82D8-80555602A89D}"/>
              </a:ext>
            </a:extLst>
          </p:cNvPr>
          <p:cNvGrpSpPr/>
          <p:nvPr/>
        </p:nvGrpSpPr>
        <p:grpSpPr>
          <a:xfrm>
            <a:off x="7335833" y="3342105"/>
            <a:ext cx="2406073" cy="387927"/>
            <a:chOff x="2927927" y="3195782"/>
            <a:chExt cx="2406073" cy="387927"/>
          </a:xfrm>
        </p:grpSpPr>
        <p:cxnSp>
          <p:nvCxnSpPr>
            <p:cNvPr id="11" name="直接箭头连接符 15">
              <a:extLst>
                <a:ext uri="{FF2B5EF4-FFF2-40B4-BE49-F238E27FC236}">
                  <a16:creationId xmlns:a16="http://schemas.microsoft.com/office/drawing/2014/main" id="{A13081CA-A665-8FCA-C4C8-56B6F876EA41}"/>
                </a:ext>
              </a:extLst>
            </p:cNvPr>
            <p:cNvCxnSpPr/>
            <p:nvPr/>
          </p:nvCxnSpPr>
          <p:spPr>
            <a:xfrm>
              <a:off x="2927927" y="3583709"/>
              <a:ext cx="24060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EBF19EA-6D0A-34EB-DC1F-81FE87F767B3}"/>
                </a:ext>
              </a:extLst>
            </p:cNvPr>
            <p:cNvSpPr txBox="1"/>
            <p:nvPr/>
          </p:nvSpPr>
          <p:spPr>
            <a:xfrm>
              <a:off x="3830781" y="3195782"/>
              <a:ext cx="6003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请求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DCECA2E-BADD-3B2C-583D-2178AE101CAA}"/>
              </a:ext>
            </a:extLst>
          </p:cNvPr>
          <p:cNvGrpSpPr/>
          <p:nvPr/>
        </p:nvGrpSpPr>
        <p:grpSpPr>
          <a:xfrm>
            <a:off x="7335833" y="5004650"/>
            <a:ext cx="2406073" cy="387928"/>
            <a:chOff x="2927927" y="4858327"/>
            <a:chExt cx="2406073" cy="387928"/>
          </a:xfrm>
        </p:grpSpPr>
        <p:cxnSp>
          <p:nvCxnSpPr>
            <p:cNvPr id="15" name="直接箭头连接符 18">
              <a:extLst>
                <a:ext uri="{FF2B5EF4-FFF2-40B4-BE49-F238E27FC236}">
                  <a16:creationId xmlns:a16="http://schemas.microsoft.com/office/drawing/2014/main" id="{F0FE4D8A-DBAF-4AF5-6676-B9A449339ED0}"/>
                </a:ext>
              </a:extLst>
            </p:cNvPr>
            <p:cNvCxnSpPr/>
            <p:nvPr/>
          </p:nvCxnSpPr>
          <p:spPr>
            <a:xfrm flipH="1">
              <a:off x="2927927" y="5246255"/>
              <a:ext cx="24060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62E769F-96AC-1650-F710-B76090173F68}"/>
                </a:ext>
              </a:extLst>
            </p:cNvPr>
            <p:cNvSpPr txBox="1"/>
            <p:nvPr/>
          </p:nvSpPr>
          <p:spPr>
            <a:xfrm>
              <a:off x="3830781" y="4858327"/>
              <a:ext cx="6003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响应</a:t>
              </a: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07B08DD5-FF4C-853B-D8F6-D95ABF5CC7CD}"/>
              </a:ext>
            </a:extLst>
          </p:cNvPr>
          <p:cNvSpPr/>
          <p:nvPr/>
        </p:nvSpPr>
        <p:spPr>
          <a:xfrm>
            <a:off x="9741906" y="2972650"/>
            <a:ext cx="2059709" cy="3091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服务器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EBE3744-4D58-15C4-30AF-92F351617CF0}"/>
              </a:ext>
            </a:extLst>
          </p:cNvPr>
          <p:cNvSpPr/>
          <p:nvPr/>
        </p:nvSpPr>
        <p:spPr>
          <a:xfrm>
            <a:off x="5082158" y="2972650"/>
            <a:ext cx="2244437" cy="30915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客户端浏览器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BABA5BD-DD69-BE42-2FFD-A98DD0893CE6}"/>
              </a:ext>
            </a:extLst>
          </p:cNvPr>
          <p:cNvSpPr txBox="1"/>
          <p:nvPr/>
        </p:nvSpPr>
        <p:spPr>
          <a:xfrm>
            <a:off x="5119106" y="3468422"/>
            <a:ext cx="21797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0" i="0" dirty="0">
                <a:solidFill>
                  <a:schemeClr val="bg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在地址栏输入</a:t>
            </a:r>
            <a:r>
              <a:rPr lang="zh-CN" altLang="en-US" sz="1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endParaRPr lang="en-US" altLang="zh-CN" sz="1400" b="0" i="0" dirty="0">
              <a:solidFill>
                <a:schemeClr val="bg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D0AF7DC-6FED-1B1C-7987-9E8E83A9F203}"/>
              </a:ext>
            </a:extLst>
          </p:cNvPr>
          <p:cNvSpPr txBox="1"/>
          <p:nvPr/>
        </p:nvSpPr>
        <p:spPr>
          <a:xfrm>
            <a:off x="9760379" y="5130968"/>
            <a:ext cx="20597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响应对应资源给客户端</a:t>
            </a: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56BF6992-F23A-4A29-528A-152C8A557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307" y="2916121"/>
            <a:ext cx="590055" cy="59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165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FC0BFD1-32FC-67B3-9AF8-E4BA792799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本节咱们介绍了一些和服务器相关的知识</a:t>
            </a:r>
            <a:r>
              <a:rPr lang="en-US" altLang="zh-CN" dirty="0"/>
              <a:t>,</a:t>
            </a:r>
            <a:r>
              <a:rPr lang="zh-CN" altLang="en-US" dirty="0"/>
              <a:t>也尝试访问了事先准备好的服务器</a:t>
            </a:r>
            <a:r>
              <a:rPr lang="en-US" altLang="zh-CN" dirty="0"/>
              <a:t>,</a:t>
            </a:r>
            <a:r>
              <a:rPr lang="zh-CN" altLang="en-US" dirty="0"/>
              <a:t>那么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自己的电脑能否成为服务器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在浏览器如何访问对应的服务器</a:t>
            </a:r>
            <a:r>
              <a:rPr lang="en-US" altLang="zh-CN" dirty="0"/>
              <a:t>?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ECCD5DD-D045-66CC-0820-219F1F39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服务器：在网络上提供服务的</a:t>
            </a:r>
            <a:r>
              <a:rPr lang="zh-CN" altLang="en-US" dirty="0">
                <a:solidFill>
                  <a:srgbClr val="C00000"/>
                </a:solidFill>
              </a:rPr>
              <a:t>计算机</a:t>
            </a:r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CCA34C1-0E72-52E2-0665-D7980C626793}"/>
              </a:ext>
            </a:extLst>
          </p:cNvPr>
          <p:cNvGrpSpPr/>
          <p:nvPr/>
        </p:nvGrpSpPr>
        <p:grpSpPr>
          <a:xfrm>
            <a:off x="7335833" y="3342105"/>
            <a:ext cx="2406073" cy="387927"/>
            <a:chOff x="2927927" y="3195782"/>
            <a:chExt cx="2406073" cy="387927"/>
          </a:xfrm>
        </p:grpSpPr>
        <p:cxnSp>
          <p:nvCxnSpPr>
            <p:cNvPr id="5" name="直接箭头连接符 15">
              <a:extLst>
                <a:ext uri="{FF2B5EF4-FFF2-40B4-BE49-F238E27FC236}">
                  <a16:creationId xmlns:a16="http://schemas.microsoft.com/office/drawing/2014/main" id="{2929DB4C-8D5A-1396-DE49-C9C7B9391A80}"/>
                </a:ext>
              </a:extLst>
            </p:cNvPr>
            <p:cNvCxnSpPr/>
            <p:nvPr/>
          </p:nvCxnSpPr>
          <p:spPr>
            <a:xfrm>
              <a:off x="2927927" y="3583709"/>
              <a:ext cx="24060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9F42377-25D4-C41A-A836-26C6E177EA5E}"/>
                </a:ext>
              </a:extLst>
            </p:cNvPr>
            <p:cNvSpPr txBox="1"/>
            <p:nvPr/>
          </p:nvSpPr>
          <p:spPr>
            <a:xfrm>
              <a:off x="3830781" y="3195782"/>
              <a:ext cx="6003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请求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855DC9C9-B720-2292-4F7E-9E58C4456371}"/>
              </a:ext>
            </a:extLst>
          </p:cNvPr>
          <p:cNvGrpSpPr/>
          <p:nvPr/>
        </p:nvGrpSpPr>
        <p:grpSpPr>
          <a:xfrm>
            <a:off x="7335833" y="5004650"/>
            <a:ext cx="2406073" cy="387928"/>
            <a:chOff x="2927927" y="4858327"/>
            <a:chExt cx="2406073" cy="387928"/>
          </a:xfrm>
        </p:grpSpPr>
        <p:cxnSp>
          <p:nvCxnSpPr>
            <p:cNvPr id="8" name="直接箭头连接符 18">
              <a:extLst>
                <a:ext uri="{FF2B5EF4-FFF2-40B4-BE49-F238E27FC236}">
                  <a16:creationId xmlns:a16="http://schemas.microsoft.com/office/drawing/2014/main" id="{BDC90CFA-1DEE-C2C0-7363-5F65B413A20E}"/>
                </a:ext>
              </a:extLst>
            </p:cNvPr>
            <p:cNvCxnSpPr/>
            <p:nvPr/>
          </p:nvCxnSpPr>
          <p:spPr>
            <a:xfrm flipH="1">
              <a:off x="2927927" y="5246255"/>
              <a:ext cx="24060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7B3C093-A5E6-3390-F20C-5C730C4D449F}"/>
                </a:ext>
              </a:extLst>
            </p:cNvPr>
            <p:cNvSpPr txBox="1"/>
            <p:nvPr/>
          </p:nvSpPr>
          <p:spPr>
            <a:xfrm>
              <a:off x="3830781" y="4858327"/>
              <a:ext cx="6003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响应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0B5C333E-53C7-F6E8-4FB5-833A39A15B2C}"/>
              </a:ext>
            </a:extLst>
          </p:cNvPr>
          <p:cNvSpPr/>
          <p:nvPr/>
        </p:nvSpPr>
        <p:spPr>
          <a:xfrm>
            <a:off x="9741906" y="2972650"/>
            <a:ext cx="2059709" cy="3091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832EBC-C067-6A51-2A65-1EFD6F545F36}"/>
              </a:ext>
            </a:extLst>
          </p:cNvPr>
          <p:cNvSpPr/>
          <p:nvPr/>
        </p:nvSpPr>
        <p:spPr>
          <a:xfrm>
            <a:off x="5082158" y="2972650"/>
            <a:ext cx="2244437" cy="30915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客户端浏览器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17C24D0-FB0A-E557-E84B-92171A12DBDA}"/>
              </a:ext>
            </a:extLst>
          </p:cNvPr>
          <p:cNvSpPr txBox="1"/>
          <p:nvPr/>
        </p:nvSpPr>
        <p:spPr>
          <a:xfrm>
            <a:off x="5119106" y="3468422"/>
            <a:ext cx="21797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0" i="0" dirty="0">
                <a:solidFill>
                  <a:schemeClr val="bg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在地址栏输入</a:t>
            </a:r>
            <a:r>
              <a:rPr lang="zh-CN" altLang="en-US" sz="1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endParaRPr lang="en-US" altLang="zh-CN" sz="1400" b="0" i="0" dirty="0">
              <a:solidFill>
                <a:schemeClr val="bg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2CB754-E87D-085E-2F8E-D4D944D8A7AD}"/>
              </a:ext>
            </a:extLst>
          </p:cNvPr>
          <p:cNvSpPr txBox="1"/>
          <p:nvPr/>
        </p:nvSpPr>
        <p:spPr>
          <a:xfrm>
            <a:off x="9760379" y="5130968"/>
            <a:ext cx="20597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响应对应资源给客户端</a:t>
            </a: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5F82E4BC-E8BF-4BFC-AC35-133C3CF4A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307" y="2916121"/>
            <a:ext cx="590055" cy="59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609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6F3645F-049A-D459-0A3A-869B5AAFD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URL</a:t>
            </a:r>
            <a:r>
              <a:rPr lang="zh-CN" altLang="en-US" dirty="0"/>
              <a:t>地址组成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C5474FF-FEFF-58D9-1194-B406FC9B253E}"/>
              </a:ext>
            </a:extLst>
          </p:cNvPr>
          <p:cNvSpPr txBox="1"/>
          <p:nvPr/>
        </p:nvSpPr>
        <p:spPr>
          <a:xfrm>
            <a:off x="1165767" y="1756405"/>
            <a:ext cx="105095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8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http</a:t>
            </a:r>
            <a:r>
              <a:rPr lang="en" altLang="zh-CN" sz="28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://</a:t>
            </a:r>
            <a:r>
              <a:rPr lang="en" altLang="zh-CN" sz="2800" dirty="0">
                <a:solidFill>
                  <a:srgbClr val="00B05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ajax-api.itheima.net</a:t>
            </a:r>
            <a:r>
              <a:rPr lang="en-US" altLang="zh-CN" sz="2800" dirty="0">
                <a:solidFill>
                  <a:srgbClr val="00B0F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:80</a:t>
            </a:r>
            <a:r>
              <a:rPr lang="en" altLang="zh-CN" sz="28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/public/images/0.webp</a:t>
            </a:r>
            <a:endParaRPr lang="zh-CN" altLang="en-US" sz="2800" dirty="0">
              <a:solidFill>
                <a:srgbClr val="7030A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05593009-1F94-9D88-958D-8E01317DC6E0}"/>
              </a:ext>
            </a:extLst>
          </p:cNvPr>
          <p:cNvGrpSpPr/>
          <p:nvPr/>
        </p:nvGrpSpPr>
        <p:grpSpPr>
          <a:xfrm>
            <a:off x="1255562" y="2310404"/>
            <a:ext cx="789637" cy="596159"/>
            <a:chOff x="1255562" y="2834510"/>
            <a:chExt cx="789637" cy="596159"/>
          </a:xfrm>
        </p:grpSpPr>
        <p:sp>
          <p:nvSpPr>
            <p:cNvPr id="9" name="右大括号 8">
              <a:extLst>
                <a:ext uri="{FF2B5EF4-FFF2-40B4-BE49-F238E27FC236}">
                  <a16:creationId xmlns:a16="http://schemas.microsoft.com/office/drawing/2014/main" id="{8EE48919-BB80-7172-393B-EB77E6B98AC4}"/>
                </a:ext>
              </a:extLst>
            </p:cNvPr>
            <p:cNvSpPr/>
            <p:nvPr/>
          </p:nvSpPr>
          <p:spPr>
            <a:xfrm rot="5400000">
              <a:off x="1527718" y="2562354"/>
              <a:ext cx="245326" cy="78963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916D7D5-275C-11BD-AB57-78D0365AD789}"/>
                </a:ext>
              </a:extLst>
            </p:cNvPr>
            <p:cNvSpPr txBox="1"/>
            <p:nvPr/>
          </p:nvSpPr>
          <p:spPr>
            <a:xfrm>
              <a:off x="1363761" y="3122892"/>
              <a:ext cx="573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协议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AAF5FAB-BFD2-BA7F-6097-D1BCDC20D404}"/>
              </a:ext>
            </a:extLst>
          </p:cNvPr>
          <p:cNvGrpSpPr/>
          <p:nvPr/>
        </p:nvGrpSpPr>
        <p:grpSpPr>
          <a:xfrm>
            <a:off x="2274849" y="2310405"/>
            <a:ext cx="3616307" cy="596158"/>
            <a:chOff x="2534235" y="2834511"/>
            <a:chExt cx="2573023" cy="596158"/>
          </a:xfrm>
        </p:grpSpPr>
        <p:sp>
          <p:nvSpPr>
            <p:cNvPr id="13" name="右大括号 12">
              <a:extLst>
                <a:ext uri="{FF2B5EF4-FFF2-40B4-BE49-F238E27FC236}">
                  <a16:creationId xmlns:a16="http://schemas.microsoft.com/office/drawing/2014/main" id="{16B776C2-6B8B-2A79-922B-503799E2523C}"/>
                </a:ext>
              </a:extLst>
            </p:cNvPr>
            <p:cNvSpPr/>
            <p:nvPr/>
          </p:nvSpPr>
          <p:spPr>
            <a:xfrm rot="5400000">
              <a:off x="3698084" y="1670662"/>
              <a:ext cx="245326" cy="257302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D59A4F2-2912-FC80-800D-90D8C981C55E}"/>
                </a:ext>
              </a:extLst>
            </p:cNvPr>
            <p:cNvSpPr txBox="1"/>
            <p:nvPr/>
          </p:nvSpPr>
          <p:spPr>
            <a:xfrm>
              <a:off x="3534127" y="3122892"/>
              <a:ext cx="573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主机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5E5FC1E-C6A7-D7AE-B101-019C51A0E36D}"/>
              </a:ext>
            </a:extLst>
          </p:cNvPr>
          <p:cNvGrpSpPr/>
          <p:nvPr/>
        </p:nvGrpSpPr>
        <p:grpSpPr>
          <a:xfrm>
            <a:off x="5969494" y="2310403"/>
            <a:ext cx="573239" cy="596160"/>
            <a:chOff x="5222252" y="2834509"/>
            <a:chExt cx="916492" cy="596160"/>
          </a:xfrm>
        </p:grpSpPr>
        <p:sp>
          <p:nvSpPr>
            <p:cNvPr id="22" name="右大括号 21">
              <a:extLst>
                <a:ext uri="{FF2B5EF4-FFF2-40B4-BE49-F238E27FC236}">
                  <a16:creationId xmlns:a16="http://schemas.microsoft.com/office/drawing/2014/main" id="{2A7608A5-509E-0DAE-3D74-84D5F31A768A}"/>
                </a:ext>
              </a:extLst>
            </p:cNvPr>
            <p:cNvSpPr/>
            <p:nvPr/>
          </p:nvSpPr>
          <p:spPr>
            <a:xfrm rot="5400000">
              <a:off x="5532455" y="2572049"/>
              <a:ext cx="245327" cy="77024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D1512FD-4B67-5B17-8F28-FE3EEA94B0A1}"/>
                </a:ext>
              </a:extLst>
            </p:cNvPr>
            <p:cNvSpPr txBox="1"/>
            <p:nvPr/>
          </p:nvSpPr>
          <p:spPr>
            <a:xfrm>
              <a:off x="5222252" y="3122892"/>
              <a:ext cx="9164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端口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B6FF27E-E812-36A3-5C03-A3647D1CD6DB}"/>
              </a:ext>
            </a:extLst>
          </p:cNvPr>
          <p:cNvGrpSpPr/>
          <p:nvPr/>
        </p:nvGrpSpPr>
        <p:grpSpPr>
          <a:xfrm>
            <a:off x="6529274" y="2310405"/>
            <a:ext cx="3986325" cy="596158"/>
            <a:chOff x="6151758" y="2834511"/>
            <a:chExt cx="3605558" cy="596158"/>
          </a:xfrm>
        </p:grpSpPr>
        <p:sp>
          <p:nvSpPr>
            <p:cNvPr id="21" name="右大括号 20">
              <a:extLst>
                <a:ext uri="{FF2B5EF4-FFF2-40B4-BE49-F238E27FC236}">
                  <a16:creationId xmlns:a16="http://schemas.microsoft.com/office/drawing/2014/main" id="{B459A792-B366-FDB1-2D32-D0688C483F35}"/>
                </a:ext>
              </a:extLst>
            </p:cNvPr>
            <p:cNvSpPr/>
            <p:nvPr/>
          </p:nvSpPr>
          <p:spPr>
            <a:xfrm rot="5400000">
              <a:off x="7831874" y="1154395"/>
              <a:ext cx="245326" cy="360555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2FF8713-D5B1-C7AE-7A4D-9E1BA65F358D}"/>
                </a:ext>
              </a:extLst>
            </p:cNvPr>
            <p:cNvSpPr txBox="1"/>
            <p:nvPr/>
          </p:nvSpPr>
          <p:spPr>
            <a:xfrm>
              <a:off x="7484125" y="3122892"/>
              <a:ext cx="9408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rPr>
                <a:t>资源路径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6246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DB459-9EE2-BDD8-4D76-41D5A5F95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CFC4E4A-351D-F05D-4B5D-F76A88F294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85" t="44357"/>
          <a:stretch/>
        </p:blipFill>
        <p:spPr>
          <a:xfrm>
            <a:off x="348534" y="2498209"/>
            <a:ext cx="4786816" cy="233060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E61B8DF-27B6-D5ED-C8C1-1B9D7A7299F2}"/>
              </a:ext>
            </a:extLst>
          </p:cNvPr>
          <p:cNvSpPr/>
          <p:nvPr/>
        </p:nvSpPr>
        <p:spPr>
          <a:xfrm>
            <a:off x="7890110" y="2442116"/>
            <a:ext cx="2059709" cy="3091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服务器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0E1F128-3494-CF22-7F0A-9C7ABC15C421}"/>
              </a:ext>
            </a:extLst>
          </p:cNvPr>
          <p:cNvGrpSpPr/>
          <p:nvPr/>
        </p:nvGrpSpPr>
        <p:grpSpPr>
          <a:xfrm>
            <a:off x="5107146" y="2445676"/>
            <a:ext cx="2852088" cy="387927"/>
            <a:chOff x="2927927" y="3195782"/>
            <a:chExt cx="2406073" cy="387927"/>
          </a:xfrm>
        </p:grpSpPr>
        <p:cxnSp>
          <p:nvCxnSpPr>
            <p:cNvPr id="9" name="直接箭头连接符 15">
              <a:extLst>
                <a:ext uri="{FF2B5EF4-FFF2-40B4-BE49-F238E27FC236}">
                  <a16:creationId xmlns:a16="http://schemas.microsoft.com/office/drawing/2014/main" id="{2B9ED4A4-0DFD-4D08-4FB6-58D866172CA2}"/>
                </a:ext>
              </a:extLst>
            </p:cNvPr>
            <p:cNvCxnSpPr>
              <a:cxnSpLocks/>
            </p:cNvCxnSpPr>
            <p:nvPr/>
          </p:nvCxnSpPr>
          <p:spPr>
            <a:xfrm>
              <a:off x="2927927" y="3583709"/>
              <a:ext cx="24060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F617A8B-4995-50F6-72D9-B1D1770B59B7}"/>
                </a:ext>
              </a:extLst>
            </p:cNvPr>
            <p:cNvSpPr txBox="1"/>
            <p:nvPr/>
          </p:nvSpPr>
          <p:spPr>
            <a:xfrm>
              <a:off x="3830781" y="3195782"/>
              <a:ext cx="6003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请求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46D55FF-5A03-2061-44F8-ACD6E0FCDF4D}"/>
              </a:ext>
            </a:extLst>
          </p:cNvPr>
          <p:cNvGrpSpPr/>
          <p:nvPr/>
        </p:nvGrpSpPr>
        <p:grpSpPr>
          <a:xfrm>
            <a:off x="4957332" y="3675008"/>
            <a:ext cx="2910953" cy="387928"/>
            <a:chOff x="2927927" y="4858327"/>
            <a:chExt cx="2406073" cy="387928"/>
          </a:xfrm>
        </p:grpSpPr>
        <p:cxnSp>
          <p:nvCxnSpPr>
            <p:cNvPr id="12" name="直接箭头连接符 18">
              <a:extLst>
                <a:ext uri="{FF2B5EF4-FFF2-40B4-BE49-F238E27FC236}">
                  <a16:creationId xmlns:a16="http://schemas.microsoft.com/office/drawing/2014/main" id="{7A4069E3-9FB6-7576-EE8A-37C15EA9E4F9}"/>
                </a:ext>
              </a:extLst>
            </p:cNvPr>
            <p:cNvCxnSpPr/>
            <p:nvPr/>
          </p:nvCxnSpPr>
          <p:spPr>
            <a:xfrm flipH="1">
              <a:off x="2927927" y="5246255"/>
              <a:ext cx="24060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21945BD-749C-6E9D-0B3D-ABD5F55B10D4}"/>
                </a:ext>
              </a:extLst>
            </p:cNvPr>
            <p:cNvSpPr txBox="1"/>
            <p:nvPr/>
          </p:nvSpPr>
          <p:spPr>
            <a:xfrm>
              <a:off x="3830781" y="4858327"/>
              <a:ext cx="6003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响应</a:t>
              </a:r>
            </a:p>
          </p:txBody>
        </p:sp>
      </p:grpSp>
      <p:cxnSp>
        <p:nvCxnSpPr>
          <p:cNvPr id="23" name="直接箭头连接符 18">
            <a:extLst>
              <a:ext uri="{FF2B5EF4-FFF2-40B4-BE49-F238E27FC236}">
                <a16:creationId xmlns:a16="http://schemas.microsoft.com/office/drawing/2014/main" id="{59DBD7D7-965B-880C-04A3-966D80A48F19}"/>
              </a:ext>
            </a:extLst>
          </p:cNvPr>
          <p:cNvCxnSpPr>
            <a:cxnSpLocks/>
          </p:cNvCxnSpPr>
          <p:nvPr/>
        </p:nvCxnSpPr>
        <p:spPr>
          <a:xfrm flipH="1" flipV="1">
            <a:off x="1382751" y="3366354"/>
            <a:ext cx="3752599" cy="6930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429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27090</TotalTime>
  <Words>290</Words>
  <Application>Microsoft Office PowerPoint</Application>
  <PresentationFormat>宽屏</PresentationFormat>
  <Paragraphs>87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34" baseType="lpstr">
      <vt:lpstr>Alibaba PuHuiTi</vt:lpstr>
      <vt:lpstr>Alibaba PuHuiTi B</vt:lpstr>
      <vt:lpstr>Alibaba PuHuiTi Medium</vt:lpstr>
      <vt:lpstr>Alibaba PuHuiTi R</vt:lpstr>
      <vt:lpstr>阿里巴巴普惠体</vt:lpstr>
      <vt:lpstr>等线</vt:lpstr>
      <vt:lpstr>黑体</vt:lpstr>
      <vt:lpstr>STKaiti</vt:lpstr>
      <vt:lpstr>STKaiti</vt:lpstr>
      <vt:lpstr>Arial</vt:lpstr>
      <vt:lpstr>Calibri</vt:lpstr>
      <vt:lpstr>Segoe UI</vt:lpstr>
      <vt:lpstr>Verdana</vt:lpstr>
      <vt:lpstr>Wingdings</vt:lpstr>
      <vt:lpstr>封面</vt:lpstr>
      <vt:lpstr>正文设计方案</vt:lpstr>
      <vt:lpstr>5_结束页设计方案</vt:lpstr>
      <vt:lpstr>Ajax-day01</vt:lpstr>
      <vt:lpstr>目标：使用ajax和服务器通讯</vt:lpstr>
      <vt:lpstr>服务器相关概念</vt:lpstr>
      <vt:lpstr>服务器：在网络上提供服务的计算机</vt:lpstr>
      <vt:lpstr>通讯过程</vt:lpstr>
      <vt:lpstr>试一试</vt:lpstr>
      <vt:lpstr>服务器：在网络上提供服务的计算机</vt:lpstr>
      <vt:lpstr>URL地址组成</vt:lpstr>
      <vt:lpstr>PowerPoint 演示文稿</vt:lpstr>
      <vt:lpstr>调用接口类似于调用后端写好的函数</vt:lpstr>
      <vt:lpstr>调用接口类似于调用后端写好的函数</vt:lpstr>
      <vt:lpstr>调用接口类似于调用后端写好的函数</vt:lpstr>
      <vt:lpstr>调用接口类似于调用后端写好的函数</vt:lpstr>
      <vt:lpstr>调用接口类似于调用后端写好的函数</vt:lpstr>
      <vt:lpstr>调用接口类似于调用后端写好的函数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autumn fish</cp:lastModifiedBy>
  <cp:revision>3541</cp:revision>
  <dcterms:created xsi:type="dcterms:W3CDTF">2020-03-31T02:23:27Z</dcterms:created>
  <dcterms:modified xsi:type="dcterms:W3CDTF">2022-07-29T06:39:27Z</dcterms:modified>
</cp:coreProperties>
</file>