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342" r:id="rId2"/>
    <p:sldId id="343" r:id="rId3"/>
    <p:sldId id="352" r:id="rId4"/>
    <p:sldId id="300" r:id="rId5"/>
    <p:sldId id="353" r:id="rId6"/>
    <p:sldId id="346" r:id="rId7"/>
    <p:sldId id="351" r:id="rId8"/>
    <p:sldId id="305" r:id="rId9"/>
    <p:sldId id="306" r:id="rId10"/>
    <p:sldId id="307" r:id="rId11"/>
    <p:sldId id="309" r:id="rId12"/>
    <p:sldId id="308" r:id="rId13"/>
    <p:sldId id="310" r:id="rId14"/>
    <p:sldId id="338" r:id="rId15"/>
    <p:sldId id="311" r:id="rId16"/>
    <p:sldId id="312" r:id="rId17"/>
    <p:sldId id="314" r:id="rId18"/>
    <p:sldId id="315" r:id="rId19"/>
    <p:sldId id="316" r:id="rId20"/>
    <p:sldId id="317" r:id="rId21"/>
    <p:sldId id="318" r:id="rId22"/>
    <p:sldId id="319" r:id="rId23"/>
    <p:sldId id="320" r:id="rId24"/>
    <p:sldId id="322" r:id="rId25"/>
    <p:sldId id="323" r:id="rId26"/>
    <p:sldId id="324" r:id="rId27"/>
    <p:sldId id="325" r:id="rId28"/>
    <p:sldId id="327" r:id="rId29"/>
    <p:sldId id="328" r:id="rId30"/>
    <p:sldId id="329" r:id="rId31"/>
    <p:sldId id="340" r:id="rId32"/>
    <p:sldId id="339" r:id="rId33"/>
    <p:sldId id="330" r:id="rId34"/>
    <p:sldId id="331" r:id="rId35"/>
    <p:sldId id="332" r:id="rId36"/>
    <p:sldId id="333" r:id="rId37"/>
    <p:sldId id="334" r:id="rId38"/>
    <p:sldId id="335" r:id="rId39"/>
    <p:sldId id="336" r:id="rId40"/>
    <p:sldId id="350" r:id="rId41"/>
    <p:sldId id="349" r:id="rId42"/>
    <p:sldId id="337" r:id="rId43"/>
    <p:sldId id="344" r:id="rId4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8B8C"/>
    <a:srgbClr val="B23236"/>
    <a:srgbClr val="535659"/>
    <a:srgbClr val="6D6F72"/>
    <a:srgbClr val="F7F7F7"/>
    <a:srgbClr val="660C0D"/>
    <a:srgbClr val="4C0809"/>
    <a:srgbClr val="3F07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565B8-3739-40BD-9D7C-91CF416D9A95}" v="4" dt="2022-09-23T18:39:19.557"/>
    <p1510:client id="{01A1617C-89E2-4528-BD1D-C5D007D07FE7}" v="2" dt="2021-09-14T14:52:00.949"/>
    <p1510:client id="{30E148B9-3CF7-40B7-B503-06F0A277D048}" v="252" dt="2021-09-07T18:31:56.915"/>
    <p1510:client id="{4F14A93A-57FE-4933-8B1E-DDA64EC6FBAC}" v="13" dt="2021-09-10T20:09:29.570"/>
    <p1510:client id="{516EF2AF-C257-45A3-A505-10AF6D9DB1FB}" v="4" dt="2021-09-10T18:24:19.587"/>
    <p1510:client id="{5CFE057C-4D46-4279-ABBB-802FD9153C49}" v="8" dt="2022-02-14T19:37:55.238"/>
    <p1510:client id="{69880852-5A44-4E77-B55A-1BF722F5971F}" v="4" dt="2021-09-14T14:33:14.712"/>
    <p1510:client id="{A823E15E-0790-4951-87A5-FDDBF1155C39}" v="166" dt="2021-09-10T16:17:18.293"/>
    <p1510:client id="{D76F9E21-EF48-4DE7-922F-0FFB83F9B4A7}" v="13" dt="2021-09-10T16:21:36.892"/>
    <p1510:client id="{F29BD98A-E29A-45C7-B91D-F9FE8F9055D1}" v="53" dt="2021-09-10T20:15:24.599"/>
    <p1510:client id="{F6788C82-A364-4BEE-8085-038673E035DC}" v="173" dt="2021-09-10T18:55:56.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0"/>
    <p:restoredTop sz="94809" autoAdjust="0"/>
  </p:normalViewPr>
  <p:slideViewPr>
    <p:cSldViewPr snapToGrid="0" snapToObjects="1">
      <p:cViewPr varScale="1">
        <p:scale>
          <a:sx n="75" d="100"/>
          <a:sy n="75" d="100"/>
        </p:scale>
        <p:origin x="562" y="4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ley, Carter" userId="NEjiKBmznNVI14c1Eda+GYk/F+TeC02QXsd8jXtYMQw=" providerId="None" clId="Web-{69880852-5A44-4E77-B55A-1BF722F5971F}"/>
    <pc:docChg chg="addSld delSld modSld">
      <pc:chgData name="Staley, Carter" userId="NEjiKBmznNVI14c1Eda+GYk/F+TeC02QXsd8jXtYMQw=" providerId="None" clId="Web-{69880852-5A44-4E77-B55A-1BF722F5971F}" dt="2021-09-14T14:33:14.712" v="3"/>
      <pc:docMkLst>
        <pc:docMk/>
      </pc:docMkLst>
      <pc:sldChg chg="modSp">
        <pc:chgData name="Staley, Carter" userId="NEjiKBmznNVI14c1Eda+GYk/F+TeC02QXsd8jXtYMQw=" providerId="None" clId="Web-{69880852-5A44-4E77-B55A-1BF722F5971F}" dt="2021-09-14T14:23:52.639" v="1" actId="1076"/>
        <pc:sldMkLst>
          <pc:docMk/>
          <pc:sldMk cId="3701803066" sldId="288"/>
        </pc:sldMkLst>
        <pc:picChg chg="mod">
          <ac:chgData name="Staley, Carter" userId="NEjiKBmznNVI14c1Eda+GYk/F+TeC02QXsd8jXtYMQw=" providerId="None" clId="Web-{69880852-5A44-4E77-B55A-1BF722F5971F}" dt="2021-09-14T14:23:52.639" v="1" actId="1076"/>
          <ac:picMkLst>
            <pc:docMk/>
            <pc:sldMk cId="3701803066" sldId="288"/>
            <ac:picMk id="5" creationId="{21B08EE4-0962-CB4C-931E-F7DF40D49362}"/>
          </ac:picMkLst>
        </pc:picChg>
      </pc:sldChg>
      <pc:sldChg chg="new del">
        <pc:chgData name="Staley, Carter" userId="NEjiKBmznNVI14c1Eda+GYk/F+TeC02QXsd8jXtYMQw=" providerId="None" clId="Web-{69880852-5A44-4E77-B55A-1BF722F5971F}" dt="2021-09-14T14:33:14.712" v="3"/>
        <pc:sldMkLst>
          <pc:docMk/>
          <pc:sldMk cId="1467134883" sldId="295"/>
        </pc:sldMkLst>
      </pc:sldChg>
    </pc:docChg>
  </pc:docChgLst>
  <pc:docChgLst>
    <pc:chgData name="Ndukum, Maze" userId="s6mxpOcfQ4YVvtlUQ4gvx4U+dDO6yKLXBUtnWQSSQ/c=" providerId="None" clId="Web-{009565B8-3739-40BD-9D7C-91CF416D9A95}"/>
    <pc:docChg chg="modSld">
      <pc:chgData name="Ndukum, Maze" userId="s6mxpOcfQ4YVvtlUQ4gvx4U+dDO6yKLXBUtnWQSSQ/c=" providerId="None" clId="Web-{009565B8-3739-40BD-9D7C-91CF416D9A95}" dt="2022-09-23T18:39:16.073" v="2" actId="20577"/>
      <pc:docMkLst>
        <pc:docMk/>
      </pc:docMkLst>
      <pc:sldChg chg="modSp">
        <pc:chgData name="Ndukum, Maze" userId="s6mxpOcfQ4YVvtlUQ4gvx4U+dDO6yKLXBUtnWQSSQ/c=" providerId="None" clId="Web-{009565B8-3739-40BD-9D7C-91CF416D9A95}" dt="2022-09-23T18:39:16.073" v="2" actId="20577"/>
        <pc:sldMkLst>
          <pc:docMk/>
          <pc:sldMk cId="2355122898" sldId="325"/>
        </pc:sldMkLst>
        <pc:spChg chg="mod">
          <ac:chgData name="Ndukum, Maze" userId="s6mxpOcfQ4YVvtlUQ4gvx4U+dDO6yKLXBUtnWQSSQ/c=" providerId="None" clId="Web-{009565B8-3739-40BD-9D7C-91CF416D9A95}" dt="2022-09-23T18:39:16.073" v="2" actId="20577"/>
          <ac:spMkLst>
            <pc:docMk/>
            <pc:sldMk cId="2355122898" sldId="325"/>
            <ac:spMk id="4" creationId="{00000000-0000-0000-0000-000000000000}"/>
          </ac:spMkLst>
        </pc:spChg>
      </pc:sldChg>
    </pc:docChg>
  </pc:docChgLst>
  <pc:docChgLst>
    <pc:chgData name="Staley, Carter" userId="NEjiKBmznNVI14c1Eda+GYk/F+TeC02QXsd8jXtYMQw=" providerId="None" clId="Web-{F6788C82-A364-4BEE-8085-038673E035DC}"/>
    <pc:docChg chg="addSld modSld">
      <pc:chgData name="Staley, Carter" userId="NEjiKBmznNVI14c1Eda+GYk/F+TeC02QXsd8jXtYMQw=" providerId="None" clId="Web-{F6788C82-A364-4BEE-8085-038673E035DC}" dt="2021-09-10T18:55:56.866" v="235" actId="20577"/>
      <pc:docMkLst>
        <pc:docMk/>
      </pc:docMkLst>
      <pc:sldChg chg="modSp">
        <pc:chgData name="Staley, Carter" userId="NEjiKBmznNVI14c1Eda+GYk/F+TeC02QXsd8jXtYMQw=" providerId="None" clId="Web-{F6788C82-A364-4BEE-8085-038673E035DC}" dt="2021-09-10T18:53:27.429" v="231" actId="1076"/>
        <pc:sldMkLst>
          <pc:docMk/>
          <pc:sldMk cId="3701803066" sldId="288"/>
        </pc:sldMkLst>
        <pc:spChg chg="mod">
          <ac:chgData name="Staley, Carter" userId="NEjiKBmznNVI14c1Eda+GYk/F+TeC02QXsd8jXtYMQw=" providerId="None" clId="Web-{F6788C82-A364-4BEE-8085-038673E035DC}" dt="2021-09-10T18:47:57.368" v="230" actId="20577"/>
          <ac:spMkLst>
            <pc:docMk/>
            <pc:sldMk cId="3701803066" sldId="288"/>
            <ac:spMk id="2" creationId="{5E05DB7D-6269-2746-8093-4147EF485CCE}"/>
          </ac:spMkLst>
        </pc:spChg>
        <pc:spChg chg="mod">
          <ac:chgData name="Staley, Carter" userId="NEjiKBmznNVI14c1Eda+GYk/F+TeC02QXsd8jXtYMQw=" providerId="None" clId="Web-{F6788C82-A364-4BEE-8085-038673E035DC}" dt="2021-09-10T18:46:49.149" v="227" actId="20577"/>
          <ac:spMkLst>
            <pc:docMk/>
            <pc:sldMk cId="3701803066" sldId="288"/>
            <ac:spMk id="3" creationId="{3BCEB2D9-C358-6545-94D2-C2754CB06AE5}"/>
          </ac:spMkLst>
        </pc:spChg>
        <pc:picChg chg="mod">
          <ac:chgData name="Staley, Carter" userId="NEjiKBmznNVI14c1Eda+GYk/F+TeC02QXsd8jXtYMQw=" providerId="None" clId="Web-{F6788C82-A364-4BEE-8085-038673E035DC}" dt="2021-09-10T18:53:27.429" v="231" actId="1076"/>
          <ac:picMkLst>
            <pc:docMk/>
            <pc:sldMk cId="3701803066" sldId="288"/>
            <ac:picMk id="5" creationId="{21B08EE4-0962-CB4C-931E-F7DF40D49362}"/>
          </ac:picMkLst>
        </pc:picChg>
      </pc:sldChg>
      <pc:sldChg chg="modSp">
        <pc:chgData name="Staley, Carter" userId="NEjiKBmznNVI14c1Eda+GYk/F+TeC02QXsd8jXtYMQw=" providerId="None" clId="Web-{F6788C82-A364-4BEE-8085-038673E035DC}" dt="2021-09-10T18:55:56.866" v="235" actId="20577"/>
        <pc:sldMkLst>
          <pc:docMk/>
          <pc:sldMk cId="817349088" sldId="292"/>
        </pc:sldMkLst>
        <pc:spChg chg="mod">
          <ac:chgData name="Staley, Carter" userId="NEjiKBmznNVI14c1Eda+GYk/F+TeC02QXsd8jXtYMQw=" providerId="None" clId="Web-{F6788C82-A364-4BEE-8085-038673E035DC}" dt="2021-09-10T18:55:56.866" v="235" actId="20577"/>
          <ac:spMkLst>
            <pc:docMk/>
            <pc:sldMk cId="817349088" sldId="292"/>
            <ac:spMk id="3" creationId="{3BCEB2D9-C358-6545-94D2-C2754CB06AE5}"/>
          </ac:spMkLst>
        </pc:spChg>
      </pc:sldChg>
      <pc:sldChg chg="add modNotes">
        <pc:chgData name="Staley, Carter" userId="NEjiKBmznNVI14c1Eda+GYk/F+TeC02QXsd8jXtYMQw=" providerId="None" clId="Web-{F6788C82-A364-4BEE-8085-038673E035DC}" dt="2021-09-10T18:44:10.759" v="69"/>
        <pc:sldMkLst>
          <pc:docMk/>
          <pc:sldMk cId="850890397" sldId="295"/>
        </pc:sldMkLst>
      </pc:sldChg>
      <pc:sldChg chg="add modNotes">
        <pc:chgData name="Staley, Carter" userId="NEjiKBmznNVI14c1Eda+GYk/F+TeC02QXsd8jXtYMQw=" providerId="None" clId="Web-{F6788C82-A364-4BEE-8085-038673E035DC}" dt="2021-09-10T18:44:16.009" v="71"/>
        <pc:sldMkLst>
          <pc:docMk/>
          <pc:sldMk cId="640820186" sldId="296"/>
        </pc:sldMkLst>
      </pc:sldChg>
      <pc:sldMasterChg chg="addSldLayout">
        <pc:chgData name="Staley, Carter" userId="NEjiKBmznNVI14c1Eda+GYk/F+TeC02QXsd8jXtYMQw=" providerId="None" clId="Web-{F6788C82-A364-4BEE-8085-038673E035DC}" dt="2021-09-10T18:43:17.603" v="0"/>
        <pc:sldMasterMkLst>
          <pc:docMk/>
          <pc:sldMasterMk cId="4057018683" sldId="2147483648"/>
        </pc:sldMasterMkLst>
        <pc:sldLayoutChg chg="add">
          <pc:chgData name="Staley, Carter" userId="NEjiKBmznNVI14c1Eda+GYk/F+TeC02QXsd8jXtYMQw=" providerId="None" clId="Web-{F6788C82-A364-4BEE-8085-038673E035DC}" dt="2021-09-10T18:43:17.603" v="0"/>
          <pc:sldLayoutMkLst>
            <pc:docMk/>
            <pc:sldMasterMk cId="4057018683" sldId="2147483648"/>
            <pc:sldLayoutMk cId="476623046" sldId="2147483663"/>
          </pc:sldLayoutMkLst>
        </pc:sldLayoutChg>
        <pc:sldLayoutChg chg="add">
          <pc:chgData name="Staley, Carter" userId="NEjiKBmznNVI14c1Eda+GYk/F+TeC02QXsd8jXtYMQw=" providerId="None" clId="Web-{F6788C82-A364-4BEE-8085-038673E035DC}" dt="2021-09-10T18:43:17.603" v="0"/>
          <pc:sldLayoutMkLst>
            <pc:docMk/>
            <pc:sldMasterMk cId="4057018683" sldId="2147483648"/>
            <pc:sldLayoutMk cId="740707828" sldId="2147483664"/>
          </pc:sldLayoutMkLst>
        </pc:sldLayoutChg>
        <pc:sldLayoutChg chg="add">
          <pc:chgData name="Staley, Carter" userId="NEjiKBmznNVI14c1Eda+GYk/F+TeC02QXsd8jXtYMQw=" providerId="None" clId="Web-{F6788C82-A364-4BEE-8085-038673E035DC}" dt="2021-09-10T18:43:17.603" v="0"/>
          <pc:sldLayoutMkLst>
            <pc:docMk/>
            <pc:sldMasterMk cId="4057018683" sldId="2147483648"/>
            <pc:sldLayoutMk cId="4030474201" sldId="2147483665"/>
          </pc:sldLayoutMkLst>
        </pc:sldLayoutChg>
        <pc:sldLayoutChg chg="add">
          <pc:chgData name="Staley, Carter" userId="NEjiKBmznNVI14c1Eda+GYk/F+TeC02QXsd8jXtYMQw=" providerId="None" clId="Web-{F6788C82-A364-4BEE-8085-038673E035DC}" dt="2021-09-10T18:43:17.603" v="0"/>
          <pc:sldLayoutMkLst>
            <pc:docMk/>
            <pc:sldMasterMk cId="4057018683" sldId="2147483648"/>
            <pc:sldLayoutMk cId="4223639736" sldId="2147483666"/>
          </pc:sldLayoutMkLst>
        </pc:sldLayoutChg>
        <pc:sldLayoutChg chg="add">
          <pc:chgData name="Staley, Carter" userId="NEjiKBmznNVI14c1Eda+GYk/F+TeC02QXsd8jXtYMQw=" providerId="None" clId="Web-{F6788C82-A364-4BEE-8085-038673E035DC}" dt="2021-09-10T18:43:17.603" v="0"/>
          <pc:sldLayoutMkLst>
            <pc:docMk/>
            <pc:sldMasterMk cId="4057018683" sldId="2147483648"/>
            <pc:sldLayoutMk cId="3393629779" sldId="2147483667"/>
          </pc:sldLayoutMkLst>
        </pc:sldLayoutChg>
        <pc:sldLayoutChg chg="add">
          <pc:chgData name="Staley, Carter" userId="NEjiKBmznNVI14c1Eda+GYk/F+TeC02QXsd8jXtYMQw=" providerId="None" clId="Web-{F6788C82-A364-4BEE-8085-038673E035DC}" dt="2021-09-10T18:43:17.603" v="0"/>
          <pc:sldLayoutMkLst>
            <pc:docMk/>
            <pc:sldMasterMk cId="4057018683" sldId="2147483648"/>
            <pc:sldLayoutMk cId="1103877897" sldId="2147483668"/>
          </pc:sldLayoutMkLst>
        </pc:sldLayoutChg>
        <pc:sldLayoutChg chg="add">
          <pc:chgData name="Staley, Carter" userId="NEjiKBmznNVI14c1Eda+GYk/F+TeC02QXsd8jXtYMQw=" providerId="None" clId="Web-{F6788C82-A364-4BEE-8085-038673E035DC}" dt="2021-09-10T18:43:17.603" v="0"/>
          <pc:sldLayoutMkLst>
            <pc:docMk/>
            <pc:sldMasterMk cId="4057018683" sldId="2147483648"/>
            <pc:sldLayoutMk cId="3894826942" sldId="2147483669"/>
          </pc:sldLayoutMkLst>
        </pc:sldLayoutChg>
      </pc:sldMasterChg>
    </pc:docChg>
  </pc:docChgLst>
  <pc:docChgLst>
    <pc:chgData name="Ndukum, Maze" userId="s6mxpOcfQ4YVvtlUQ4gvx4U+dDO6yKLXBUtnWQSSQ/c=" providerId="None" clId="Web-{5CFE057C-4D46-4279-ABBB-802FD9153C49}"/>
    <pc:docChg chg="modSld">
      <pc:chgData name="Ndukum, Maze" userId="s6mxpOcfQ4YVvtlUQ4gvx4U+dDO6yKLXBUtnWQSSQ/c=" providerId="None" clId="Web-{5CFE057C-4D46-4279-ABBB-802FD9153C49}" dt="2022-02-14T19:37:54.941" v="7" actId="14100"/>
      <pc:docMkLst>
        <pc:docMk/>
      </pc:docMkLst>
      <pc:sldChg chg="modSp">
        <pc:chgData name="Ndukum, Maze" userId="s6mxpOcfQ4YVvtlUQ4gvx4U+dDO6yKLXBUtnWQSSQ/c=" providerId="None" clId="Web-{5CFE057C-4D46-4279-ABBB-802FD9153C49}" dt="2022-02-14T19:37:54.941" v="7" actId="14100"/>
        <pc:sldMkLst>
          <pc:docMk/>
          <pc:sldMk cId="2836284656" sldId="305"/>
        </pc:sldMkLst>
        <pc:spChg chg="mod">
          <ac:chgData name="Ndukum, Maze" userId="s6mxpOcfQ4YVvtlUQ4gvx4U+dDO6yKLXBUtnWQSSQ/c=" providerId="None" clId="Web-{5CFE057C-4D46-4279-ABBB-802FD9153C49}" dt="2022-02-14T19:37:54.941" v="7" actId="14100"/>
          <ac:spMkLst>
            <pc:docMk/>
            <pc:sldMk cId="2836284656" sldId="305"/>
            <ac:spMk id="2" creationId="{00000000-0000-0000-0000-000000000000}"/>
          </ac:spMkLst>
        </pc:spChg>
      </pc:sldChg>
    </pc:docChg>
  </pc:docChgLst>
  <pc:docChgLst>
    <pc:chgData name="Staley, Carter" userId="NEjiKBmznNVI14c1Eda+GYk/F+TeC02QXsd8jXtYMQw=" providerId="None" clId="Web-{4F14A93A-57FE-4933-8B1E-DDA64EC6FBAC}"/>
    <pc:docChg chg="addSld delSld modSld">
      <pc:chgData name="Staley, Carter" userId="NEjiKBmznNVI14c1Eda+GYk/F+TeC02QXsd8jXtYMQw=" providerId="None" clId="Web-{4F14A93A-57FE-4933-8B1E-DDA64EC6FBAC}" dt="2021-09-10T20:09:29.570" v="11"/>
      <pc:docMkLst>
        <pc:docMk/>
      </pc:docMkLst>
      <pc:sldChg chg="modSp">
        <pc:chgData name="Staley, Carter" userId="NEjiKBmznNVI14c1Eda+GYk/F+TeC02QXsd8jXtYMQw=" providerId="None" clId="Web-{4F14A93A-57FE-4933-8B1E-DDA64EC6FBAC}" dt="2021-09-10T20:09:14.601" v="7" actId="20577"/>
        <pc:sldMkLst>
          <pc:docMk/>
          <pc:sldMk cId="3701803066" sldId="288"/>
        </pc:sldMkLst>
        <pc:spChg chg="mod">
          <ac:chgData name="Staley, Carter" userId="NEjiKBmznNVI14c1Eda+GYk/F+TeC02QXsd8jXtYMQw=" providerId="None" clId="Web-{4F14A93A-57FE-4933-8B1E-DDA64EC6FBAC}" dt="2021-09-10T20:09:14.601" v="7" actId="20577"/>
          <ac:spMkLst>
            <pc:docMk/>
            <pc:sldMk cId="3701803066" sldId="288"/>
            <ac:spMk id="3" creationId="{3BCEB2D9-C358-6545-94D2-C2754CB06AE5}"/>
          </ac:spMkLst>
        </pc:spChg>
        <pc:picChg chg="mod">
          <ac:chgData name="Staley, Carter" userId="NEjiKBmznNVI14c1Eda+GYk/F+TeC02QXsd8jXtYMQw=" providerId="None" clId="Web-{4F14A93A-57FE-4933-8B1E-DDA64EC6FBAC}" dt="2021-09-10T20:09:00.773" v="1" actId="1076"/>
          <ac:picMkLst>
            <pc:docMk/>
            <pc:sldMk cId="3701803066" sldId="288"/>
            <ac:picMk id="5" creationId="{21B08EE4-0962-CB4C-931E-F7DF40D49362}"/>
          </ac:picMkLst>
        </pc:picChg>
      </pc:sldChg>
      <pc:sldChg chg="add del">
        <pc:chgData name="Staley, Carter" userId="NEjiKBmznNVI14c1Eda+GYk/F+TeC02QXsd8jXtYMQw=" providerId="None" clId="Web-{4F14A93A-57FE-4933-8B1E-DDA64EC6FBAC}" dt="2021-09-10T20:09:29.570" v="11"/>
        <pc:sldMkLst>
          <pc:docMk/>
          <pc:sldMk cId="850890397" sldId="295"/>
        </pc:sldMkLst>
      </pc:sldChg>
      <pc:sldChg chg="del">
        <pc:chgData name="Staley, Carter" userId="NEjiKBmznNVI14c1Eda+GYk/F+TeC02QXsd8jXtYMQw=" providerId="None" clId="Web-{4F14A93A-57FE-4933-8B1E-DDA64EC6FBAC}" dt="2021-09-10T20:09:26.195" v="10"/>
        <pc:sldMkLst>
          <pc:docMk/>
          <pc:sldMk cId="640820186" sldId="296"/>
        </pc:sldMkLst>
      </pc:sldChg>
    </pc:docChg>
  </pc:docChgLst>
  <pc:docChgLst>
    <pc:chgData name="Staley, Carter" userId="NEjiKBmznNVI14c1Eda+GYk/F+TeC02QXsd8jXtYMQw=" providerId="None" clId="Web-{01A1617C-89E2-4528-BD1D-C5D007D07FE7}"/>
    <pc:docChg chg="modSld">
      <pc:chgData name="Staley, Carter" userId="NEjiKBmznNVI14c1Eda+GYk/F+TeC02QXsd8jXtYMQw=" providerId="None" clId="Web-{01A1617C-89E2-4528-BD1D-C5D007D07FE7}" dt="2021-09-14T14:52:00.949" v="1" actId="20577"/>
      <pc:docMkLst>
        <pc:docMk/>
      </pc:docMkLst>
      <pc:sldChg chg="modSp">
        <pc:chgData name="Staley, Carter" userId="NEjiKBmznNVI14c1Eda+GYk/F+TeC02QXsd8jXtYMQw=" providerId="None" clId="Web-{01A1617C-89E2-4528-BD1D-C5D007D07FE7}" dt="2021-09-14T14:52:00.949" v="1" actId="20577"/>
        <pc:sldMkLst>
          <pc:docMk/>
          <pc:sldMk cId="3701803066" sldId="288"/>
        </pc:sldMkLst>
        <pc:spChg chg="mod">
          <ac:chgData name="Staley, Carter" userId="NEjiKBmznNVI14c1Eda+GYk/F+TeC02QXsd8jXtYMQw=" providerId="None" clId="Web-{01A1617C-89E2-4528-BD1D-C5D007D07FE7}" dt="2021-09-14T14:52:00.949" v="1" actId="20577"/>
          <ac:spMkLst>
            <pc:docMk/>
            <pc:sldMk cId="3701803066" sldId="288"/>
            <ac:spMk id="3" creationId="{3BCEB2D9-C358-6545-94D2-C2754CB06AE5}"/>
          </ac:spMkLst>
        </pc:spChg>
      </pc:sldChg>
    </pc:docChg>
  </pc:docChgLst>
  <pc:docChgLst>
    <pc:chgData name="Staley, Carter" userId="NEjiKBmznNVI14c1Eda+GYk/F+TeC02QXsd8jXtYMQw=" providerId="None" clId="Web-{516EF2AF-C257-45A3-A505-10AF6D9DB1FB}"/>
    <pc:docChg chg="modSld">
      <pc:chgData name="Staley, Carter" userId="NEjiKBmznNVI14c1Eda+GYk/F+TeC02QXsd8jXtYMQw=" providerId="None" clId="Web-{516EF2AF-C257-45A3-A505-10AF6D9DB1FB}" dt="2021-09-10T18:24:19.587" v="3" actId="20577"/>
      <pc:docMkLst>
        <pc:docMk/>
      </pc:docMkLst>
      <pc:sldChg chg="modSp">
        <pc:chgData name="Staley, Carter" userId="NEjiKBmznNVI14c1Eda+GYk/F+TeC02QXsd8jXtYMQw=" providerId="None" clId="Web-{516EF2AF-C257-45A3-A505-10AF6D9DB1FB}" dt="2021-09-10T18:24:19.587" v="3" actId="20577"/>
        <pc:sldMkLst>
          <pc:docMk/>
          <pc:sldMk cId="3701803066" sldId="288"/>
        </pc:sldMkLst>
        <pc:spChg chg="mod">
          <ac:chgData name="Staley, Carter" userId="NEjiKBmznNVI14c1Eda+GYk/F+TeC02QXsd8jXtYMQw=" providerId="None" clId="Web-{516EF2AF-C257-45A3-A505-10AF6D9DB1FB}" dt="2021-09-10T18:24:19.587" v="3" actId="20577"/>
          <ac:spMkLst>
            <pc:docMk/>
            <pc:sldMk cId="3701803066" sldId="288"/>
            <ac:spMk id="3" creationId="{3BCEB2D9-C358-6545-94D2-C2754CB06AE5}"/>
          </ac:spMkLst>
        </pc:spChg>
      </pc:sldChg>
    </pc:docChg>
  </pc:docChgLst>
  <pc:docChgLst>
    <pc:chgData name="Staley, Carter" userId="NEjiKBmznNVI14c1Eda+GYk/F+TeC02QXsd8jXtYMQw=" providerId="None" clId="Web-{F29BD98A-E29A-45C7-B91D-F9FE8F9055D1}"/>
    <pc:docChg chg="modSld">
      <pc:chgData name="Staley, Carter" userId="NEjiKBmznNVI14c1Eda+GYk/F+TeC02QXsd8jXtYMQw=" providerId="None" clId="Web-{F29BD98A-E29A-45C7-B91D-F9FE8F9055D1}" dt="2021-09-10T20:15:24.599" v="52" actId="20577"/>
      <pc:docMkLst>
        <pc:docMk/>
      </pc:docMkLst>
      <pc:sldChg chg="modSp">
        <pc:chgData name="Staley, Carter" userId="NEjiKBmznNVI14c1Eda+GYk/F+TeC02QXsd8jXtYMQw=" providerId="None" clId="Web-{F29BD98A-E29A-45C7-B91D-F9FE8F9055D1}" dt="2021-09-10T20:15:24.599" v="52" actId="20577"/>
        <pc:sldMkLst>
          <pc:docMk/>
          <pc:sldMk cId="3701803066" sldId="288"/>
        </pc:sldMkLst>
        <pc:spChg chg="mod">
          <ac:chgData name="Staley, Carter" userId="NEjiKBmznNVI14c1Eda+GYk/F+TeC02QXsd8jXtYMQw=" providerId="None" clId="Web-{F29BD98A-E29A-45C7-B91D-F9FE8F9055D1}" dt="2021-09-10T20:15:24.599" v="52" actId="20577"/>
          <ac:spMkLst>
            <pc:docMk/>
            <pc:sldMk cId="3701803066" sldId="288"/>
            <ac:spMk id="3" creationId="{3BCEB2D9-C358-6545-94D2-C2754CB06AE5}"/>
          </ac:spMkLst>
        </pc:spChg>
      </pc:sldChg>
    </pc:docChg>
  </pc:docChgLst>
  <pc:docChgLst>
    <pc:chgData name="Staley, Carter" userId="NEjiKBmznNVI14c1Eda+GYk/F+TeC02QXsd8jXtYMQw=" providerId="None" clId="Web-{30E148B9-3CF7-40B7-B503-06F0A277D048}"/>
    <pc:docChg chg="modSld">
      <pc:chgData name="Staley, Carter" userId="NEjiKBmznNVI14c1Eda+GYk/F+TeC02QXsd8jXtYMQw=" providerId="None" clId="Web-{30E148B9-3CF7-40B7-B503-06F0A277D048}" dt="2021-09-07T17:34:00.383" v="167" actId="14100"/>
      <pc:docMkLst>
        <pc:docMk/>
      </pc:docMkLst>
      <pc:sldChg chg="modSp">
        <pc:chgData name="Staley, Carter" userId="NEjiKBmznNVI14c1Eda+GYk/F+TeC02QXsd8jXtYMQw=" providerId="None" clId="Web-{30E148B9-3CF7-40B7-B503-06F0A277D048}" dt="2021-09-07T17:34:00.383" v="167" actId="14100"/>
        <pc:sldMkLst>
          <pc:docMk/>
          <pc:sldMk cId="450807303" sldId="281"/>
        </pc:sldMkLst>
        <pc:spChg chg="mod">
          <ac:chgData name="Staley, Carter" userId="NEjiKBmznNVI14c1Eda+GYk/F+TeC02QXsd8jXtYMQw=" providerId="None" clId="Web-{30E148B9-3CF7-40B7-B503-06F0A277D048}" dt="2021-09-07T17:33:57.664" v="166" actId="14100"/>
          <ac:spMkLst>
            <pc:docMk/>
            <pc:sldMk cId="450807303" sldId="281"/>
            <ac:spMk id="3" creationId="{3BCEB2D9-C358-6545-94D2-C2754CB06AE5}"/>
          </ac:spMkLst>
        </pc:spChg>
        <pc:picChg chg="mod">
          <ac:chgData name="Staley, Carter" userId="NEjiKBmznNVI14c1Eda+GYk/F+TeC02QXsd8jXtYMQw=" providerId="None" clId="Web-{30E148B9-3CF7-40B7-B503-06F0A277D048}" dt="2021-09-07T17:34:00.383" v="167" actId="14100"/>
          <ac:picMkLst>
            <pc:docMk/>
            <pc:sldMk cId="450807303" sldId="281"/>
            <ac:picMk id="1026" creationId="{ABA16EBD-147B-BC4F-B127-B1960ECCC57A}"/>
          </ac:picMkLst>
        </pc:picChg>
      </pc:sldChg>
      <pc:sldChg chg="modSp">
        <pc:chgData name="Staley, Carter" userId="NEjiKBmznNVI14c1Eda+GYk/F+TeC02QXsd8jXtYMQw=" providerId="None" clId="Web-{30E148B9-3CF7-40B7-B503-06F0A277D048}" dt="2021-09-07T17:28:06.528" v="54" actId="20577"/>
        <pc:sldMkLst>
          <pc:docMk/>
          <pc:sldMk cId="3701803066" sldId="288"/>
        </pc:sldMkLst>
        <pc:spChg chg="mod">
          <ac:chgData name="Staley, Carter" userId="NEjiKBmznNVI14c1Eda+GYk/F+TeC02QXsd8jXtYMQw=" providerId="None" clId="Web-{30E148B9-3CF7-40B7-B503-06F0A277D048}" dt="2021-09-07T17:28:06.528" v="54" actId="20577"/>
          <ac:spMkLst>
            <pc:docMk/>
            <pc:sldMk cId="3701803066" sldId="288"/>
            <ac:spMk id="3" creationId="{3BCEB2D9-C358-6545-94D2-C2754CB06AE5}"/>
          </ac:spMkLst>
        </pc:spChg>
      </pc:sldChg>
      <pc:sldChg chg="modSp">
        <pc:chgData name="Staley, Carter" userId="NEjiKBmznNVI14c1Eda+GYk/F+TeC02QXsd8jXtYMQw=" providerId="None" clId="Web-{30E148B9-3CF7-40B7-B503-06F0A277D048}" dt="2021-09-07T17:33:11.694" v="100" actId="1076"/>
        <pc:sldMkLst>
          <pc:docMk/>
          <pc:sldMk cId="817349088" sldId="292"/>
        </pc:sldMkLst>
        <pc:spChg chg="mod">
          <ac:chgData name="Staley, Carter" userId="NEjiKBmznNVI14c1Eda+GYk/F+TeC02QXsd8jXtYMQw=" providerId="None" clId="Web-{30E148B9-3CF7-40B7-B503-06F0A277D048}" dt="2021-09-07T17:33:09.959" v="99" actId="1076"/>
          <ac:spMkLst>
            <pc:docMk/>
            <pc:sldMk cId="817349088" sldId="292"/>
            <ac:spMk id="2" creationId="{5E05DB7D-6269-2746-8093-4147EF485CCE}"/>
          </ac:spMkLst>
        </pc:spChg>
        <pc:spChg chg="mod">
          <ac:chgData name="Staley, Carter" userId="NEjiKBmznNVI14c1Eda+GYk/F+TeC02QXsd8jXtYMQw=" providerId="None" clId="Web-{30E148B9-3CF7-40B7-B503-06F0A277D048}" dt="2021-09-07T17:33:11.694" v="100" actId="1076"/>
          <ac:spMkLst>
            <pc:docMk/>
            <pc:sldMk cId="817349088" sldId="292"/>
            <ac:spMk id="3" creationId="{3BCEB2D9-C358-6545-94D2-C2754CB06AE5}"/>
          </ac:spMkLst>
        </pc:spChg>
      </pc:sldChg>
    </pc:docChg>
  </pc:docChgLst>
  <pc:docChgLst>
    <pc:chgData name="Staley, Carter" clId="Web-{D76F9E21-EF48-4DE7-922F-0FFB83F9B4A7}"/>
    <pc:docChg chg="modSld">
      <pc:chgData name="Staley, Carter" userId="" providerId="" clId="Web-{D76F9E21-EF48-4DE7-922F-0FFB83F9B4A7}" dt="2021-09-10T16:21:26.220" v="11" actId="1076"/>
      <pc:docMkLst>
        <pc:docMk/>
      </pc:docMkLst>
      <pc:sldChg chg="modSp">
        <pc:chgData name="Staley, Carter" userId="" providerId="" clId="Web-{D76F9E21-EF48-4DE7-922F-0FFB83F9B4A7}" dt="2021-09-10T16:21:26.220" v="11" actId="1076"/>
        <pc:sldMkLst>
          <pc:docMk/>
          <pc:sldMk cId="3701803066" sldId="288"/>
        </pc:sldMkLst>
        <pc:spChg chg="mod">
          <ac:chgData name="Staley, Carter" userId="" providerId="" clId="Web-{D76F9E21-EF48-4DE7-922F-0FFB83F9B4A7}" dt="2021-09-10T16:20:46.314" v="0" actId="1076"/>
          <ac:spMkLst>
            <pc:docMk/>
            <pc:sldMk cId="3701803066" sldId="288"/>
            <ac:spMk id="2" creationId="{5E05DB7D-6269-2746-8093-4147EF485CCE}"/>
          </ac:spMkLst>
        </pc:spChg>
        <pc:spChg chg="mod">
          <ac:chgData name="Staley, Carter" userId="" providerId="" clId="Web-{D76F9E21-EF48-4DE7-922F-0FFB83F9B4A7}" dt="2021-09-10T16:21:24.440" v="10" actId="14100"/>
          <ac:spMkLst>
            <pc:docMk/>
            <pc:sldMk cId="3701803066" sldId="288"/>
            <ac:spMk id="3" creationId="{3BCEB2D9-C358-6545-94D2-C2754CB06AE5}"/>
          </ac:spMkLst>
        </pc:spChg>
        <pc:picChg chg="mod">
          <ac:chgData name="Staley, Carter" userId="" providerId="" clId="Web-{D76F9E21-EF48-4DE7-922F-0FFB83F9B4A7}" dt="2021-09-10T16:21:26.220" v="11" actId="1076"/>
          <ac:picMkLst>
            <pc:docMk/>
            <pc:sldMk cId="3701803066" sldId="288"/>
            <ac:picMk id="5" creationId="{21B08EE4-0962-CB4C-931E-F7DF40D49362}"/>
          </ac:picMkLst>
        </pc:picChg>
      </pc:sldChg>
    </pc:docChg>
  </pc:docChgLst>
  <pc:docChgLst>
    <pc:chgData name="Staley, Carter" clId="Web-{A823E15E-0790-4951-87A5-FDDBF1155C39}"/>
    <pc:docChg chg="addSld modSld">
      <pc:chgData name="Staley, Carter" userId="" providerId="" clId="Web-{A823E15E-0790-4951-87A5-FDDBF1155C39}" dt="2021-09-10T16:17:18.293" v="141" actId="1076"/>
      <pc:docMkLst>
        <pc:docMk/>
      </pc:docMkLst>
      <pc:sldChg chg="modSp">
        <pc:chgData name="Staley, Carter" userId="" providerId="" clId="Web-{A823E15E-0790-4951-87A5-FDDBF1155C39}" dt="2021-09-10T16:17:18.293" v="141" actId="1076"/>
        <pc:sldMkLst>
          <pc:docMk/>
          <pc:sldMk cId="3701803066" sldId="288"/>
        </pc:sldMkLst>
        <pc:spChg chg="mod">
          <ac:chgData name="Staley, Carter" userId="" providerId="" clId="Web-{A823E15E-0790-4951-87A5-FDDBF1155C39}" dt="2021-09-10T16:17:12.590" v="139" actId="20577"/>
          <ac:spMkLst>
            <pc:docMk/>
            <pc:sldMk cId="3701803066" sldId="288"/>
            <ac:spMk id="3" creationId="{3BCEB2D9-C358-6545-94D2-C2754CB06AE5}"/>
          </ac:spMkLst>
        </pc:spChg>
        <pc:picChg chg="mod">
          <ac:chgData name="Staley, Carter" userId="" providerId="" clId="Web-{A823E15E-0790-4951-87A5-FDDBF1155C39}" dt="2021-09-10T16:17:18.293" v="141" actId="1076"/>
          <ac:picMkLst>
            <pc:docMk/>
            <pc:sldMk cId="3701803066" sldId="288"/>
            <ac:picMk id="5" creationId="{21B08EE4-0962-CB4C-931E-F7DF40D49362}"/>
          </ac:picMkLst>
        </pc:picChg>
      </pc:sldChg>
      <pc:sldChg chg="modSp modNotes">
        <pc:chgData name="Staley, Carter" userId="" providerId="" clId="Web-{A823E15E-0790-4951-87A5-FDDBF1155C39}" dt="2021-09-10T16:05:53.301" v="130" actId="20577"/>
        <pc:sldMkLst>
          <pc:docMk/>
          <pc:sldMk cId="817349088" sldId="292"/>
        </pc:sldMkLst>
        <pc:spChg chg="mod">
          <ac:chgData name="Staley, Carter" userId="" providerId="" clId="Web-{A823E15E-0790-4951-87A5-FDDBF1155C39}" dt="2021-09-10T15:44:31.522" v="21" actId="1076"/>
          <ac:spMkLst>
            <pc:docMk/>
            <pc:sldMk cId="817349088" sldId="292"/>
            <ac:spMk id="2" creationId="{5E05DB7D-6269-2746-8093-4147EF485CCE}"/>
          </ac:spMkLst>
        </pc:spChg>
        <pc:spChg chg="mod">
          <ac:chgData name="Staley, Carter" userId="" providerId="" clId="Web-{A823E15E-0790-4951-87A5-FDDBF1155C39}" dt="2021-09-10T16:05:53.301" v="130" actId="20577"/>
          <ac:spMkLst>
            <pc:docMk/>
            <pc:sldMk cId="817349088" sldId="292"/>
            <ac:spMk id="3" creationId="{3BCEB2D9-C358-6545-94D2-C2754CB06AE5}"/>
          </ac:spMkLst>
        </pc:spChg>
        <pc:picChg chg="mod">
          <ac:chgData name="Staley, Carter" userId="" providerId="" clId="Web-{A823E15E-0790-4951-87A5-FDDBF1155C39}" dt="2021-09-10T15:59:18.713" v="48"/>
          <ac:picMkLst>
            <pc:docMk/>
            <pc:sldMk cId="817349088" sldId="292"/>
            <ac:picMk id="5" creationId="{179AACC5-BE26-054F-A97F-B23623719C6D}"/>
          </ac:picMkLst>
        </pc:picChg>
      </pc:sldChg>
      <pc:sldChg chg="add replId">
        <pc:chgData name="Staley, Carter" userId="" providerId="" clId="Web-{A823E15E-0790-4951-87A5-FDDBF1155C39}" dt="2021-09-10T15:44:11.897" v="0"/>
        <pc:sldMkLst>
          <pc:docMk/>
          <pc:sldMk cId="3180036465" sldId="294"/>
        </pc:sldMkLst>
      </pc:sldChg>
    </pc:docChg>
  </pc:docChgLst>
  <pc:docChgLst>
    <pc:chgData name="Staley, Carter" clId="Web-{30E148B9-3CF7-40B7-B503-06F0A277D048}"/>
    <pc:docChg chg="modSld">
      <pc:chgData name="Staley, Carter" userId="" providerId="" clId="Web-{30E148B9-3CF7-40B7-B503-06F0A277D048}" dt="2021-09-07T18:31:56.915" v="82" actId="20577"/>
      <pc:docMkLst>
        <pc:docMk/>
      </pc:docMkLst>
      <pc:sldChg chg="modSp">
        <pc:chgData name="Staley, Carter" userId="" providerId="" clId="Web-{30E148B9-3CF7-40B7-B503-06F0A277D048}" dt="2021-09-07T18:31:56.915" v="82" actId="20577"/>
        <pc:sldMkLst>
          <pc:docMk/>
          <pc:sldMk cId="450807303" sldId="281"/>
        </pc:sldMkLst>
        <pc:spChg chg="mod">
          <ac:chgData name="Staley, Carter" userId="" providerId="" clId="Web-{30E148B9-3CF7-40B7-B503-06F0A277D048}" dt="2021-09-07T18:31:56.915" v="82" actId="20577"/>
          <ac:spMkLst>
            <pc:docMk/>
            <pc:sldMk cId="450807303" sldId="281"/>
            <ac:spMk id="3" creationId="{3BCEB2D9-C358-6545-94D2-C2754CB06AE5}"/>
          </ac:spMkLst>
        </pc:spChg>
      </pc:sldChg>
      <pc:sldChg chg="modSp">
        <pc:chgData name="Staley, Carter" userId="" providerId="" clId="Web-{30E148B9-3CF7-40B7-B503-06F0A277D048}" dt="2021-09-07T18:31:35.617" v="29" actId="20577"/>
        <pc:sldMkLst>
          <pc:docMk/>
          <pc:sldMk cId="817349088" sldId="292"/>
        </pc:sldMkLst>
        <pc:spChg chg="mod">
          <ac:chgData name="Staley, Carter" userId="" providerId="" clId="Web-{30E148B9-3CF7-40B7-B503-06F0A277D048}" dt="2021-09-07T18:31:35.617" v="29" actId="20577"/>
          <ac:spMkLst>
            <pc:docMk/>
            <pc:sldMk cId="817349088" sldId="292"/>
            <ac:spMk id="3" creationId="{3BCEB2D9-C358-6545-94D2-C2754CB06A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9A1107F5-71F7-43D9-BD3A-443D81E9EE12}" type="datetimeFigureOut">
              <a:rPr lang="en-US" smtClean="0"/>
              <a:t>4/16/2024</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F89E4BFC-765A-4E68-A63B-3CCE61AD6345}" type="slidenum">
              <a:rPr lang="en-US" smtClean="0"/>
              <a:t>‹#›</a:t>
            </a:fld>
            <a:endParaRPr lang="en-US"/>
          </a:p>
        </p:txBody>
      </p:sp>
    </p:spTree>
    <p:extLst>
      <p:ext uri="{BB962C8B-B14F-4D97-AF65-F5344CB8AC3E}">
        <p14:creationId xmlns:p14="http://schemas.microsoft.com/office/powerpoint/2010/main" val="3851271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EC2090A-7465-4047-AC24-FC53D8E36FF4}" type="datetimeFigureOut">
              <a:rPr lang="en-US" smtClean="0"/>
              <a:t>4/16/2024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1E9BDA3D-A421-C44A-B3F1-B1818A3C542C}" type="slidenum">
              <a:rPr lang="en-US" smtClean="0"/>
              <a:t>‹#›</a:t>
            </a:fld>
            <a:endParaRPr lang="en-US"/>
          </a:p>
        </p:txBody>
      </p:sp>
    </p:spTree>
    <p:extLst>
      <p:ext uri="{BB962C8B-B14F-4D97-AF65-F5344CB8AC3E}">
        <p14:creationId xmlns:p14="http://schemas.microsoft.com/office/powerpoint/2010/main" val="214864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9BDA3D-A421-C44A-B3F1-B1818A3C542C}" type="slidenum">
              <a:rPr lang="en-US" smtClean="0"/>
              <a:t>1</a:t>
            </a:fld>
            <a:endParaRPr lang="en-US"/>
          </a:p>
        </p:txBody>
      </p:sp>
    </p:spTree>
    <p:extLst>
      <p:ext uri="{BB962C8B-B14F-4D97-AF65-F5344CB8AC3E}">
        <p14:creationId xmlns:p14="http://schemas.microsoft.com/office/powerpoint/2010/main" val="239613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interact with the OS with</a:t>
            </a:r>
            <a:r>
              <a:rPr lang="en-US" baseline="0" dirty="0" smtClean="0"/>
              <a:t> </a:t>
            </a:r>
            <a:r>
              <a:rPr lang="en-US" dirty="0" smtClean="0"/>
              <a:t>a GUI or CLI</a:t>
            </a: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10</a:t>
            </a:fld>
            <a:endParaRPr lang="en-US"/>
          </a:p>
        </p:txBody>
      </p:sp>
    </p:spTree>
    <p:extLst>
      <p:ext uri="{BB962C8B-B14F-4D97-AF65-F5344CB8AC3E}">
        <p14:creationId xmlns:p14="http://schemas.microsoft.com/office/powerpoint/2010/main" val="219037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GUI’s use “touch/tap an</a:t>
            </a:r>
            <a:r>
              <a:rPr lang="en-US" baseline="0" dirty="0" smtClean="0"/>
              <a:t> </a:t>
            </a:r>
            <a:r>
              <a:rPr lang="en-US" dirty="0" smtClean="0"/>
              <a:t>icon” or</a:t>
            </a:r>
            <a:r>
              <a:rPr lang="en-US" baseline="0" dirty="0" smtClean="0"/>
              <a:t> “</a:t>
            </a:r>
            <a:r>
              <a:rPr lang="en-US" dirty="0" smtClean="0"/>
              <a:t>point to an icon and click” method to carry out tasks.</a:t>
            </a:r>
            <a:r>
              <a:rPr lang="en-US" baseline="0" dirty="0" smtClean="0"/>
              <a:t> Example tasks are: run a program, launch a software or app, open a file, close a file, delete a file, list files in a folder etc.</a:t>
            </a: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11</a:t>
            </a:fld>
            <a:endParaRPr lang="en-US"/>
          </a:p>
        </p:txBody>
      </p:sp>
    </p:spTree>
    <p:extLst>
      <p:ext uri="{BB962C8B-B14F-4D97-AF65-F5344CB8AC3E}">
        <p14:creationId xmlns:p14="http://schemas.microsoft.com/office/powerpoint/2010/main" val="4098775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 of the list of files and</a:t>
            </a:r>
            <a:r>
              <a:rPr lang="en-US" baseline="0" dirty="0" smtClean="0"/>
              <a:t> folders on the desktop of my windows computer, notice that there’s a pathname to the location, usually not thought about too much so seems to be in the background</a:t>
            </a: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12</a:t>
            </a:fld>
            <a:endParaRPr lang="en-US"/>
          </a:p>
        </p:txBody>
      </p:sp>
    </p:spTree>
    <p:extLst>
      <p:ext uri="{BB962C8B-B14F-4D97-AF65-F5344CB8AC3E}">
        <p14:creationId xmlns:p14="http://schemas.microsoft.com/office/powerpoint/2010/main" val="2848066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dirty="0" smtClean="0"/>
              <a:t>CLI </a:t>
            </a:r>
            <a:r>
              <a:rPr lang="en-US" sz="1200" kern="1200" dirty="0" smtClean="0">
                <a:solidFill>
                  <a:schemeClr val="tx1"/>
                </a:solidFill>
                <a:effectLst/>
                <a:latin typeface="+mn-lt"/>
                <a:ea typeface="+mn-ea"/>
                <a:cs typeface="+mn-cs"/>
              </a:rPr>
              <a:t>terminal displays a command prompt when it is ready for commands to be typed in. A command prompt is a sequence of characters that may include information like the pathname of the current working location (folder/directory) or a hostname for a remote machine and usually ends with a symbol. Command prompt symbols are not unique, different types of symbols exist. Here are some popular ones: $,  %,  #, :, &gt;.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E9BDA3D-A421-C44A-B3F1-B1818A3C542C}" type="slidenum">
              <a:rPr lang="en-US" smtClean="0"/>
              <a:t>13</a:t>
            </a:fld>
            <a:endParaRPr lang="en-US"/>
          </a:p>
        </p:txBody>
      </p:sp>
    </p:spTree>
    <p:extLst>
      <p:ext uri="{BB962C8B-B14F-4D97-AF65-F5344CB8AC3E}">
        <p14:creationId xmlns:p14="http://schemas.microsoft.com/office/powerpoint/2010/main" val="364218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14</a:t>
            </a:fld>
            <a:endParaRPr lang="en-US"/>
          </a:p>
        </p:txBody>
      </p:sp>
    </p:spTree>
    <p:extLst>
      <p:ext uri="{BB962C8B-B14F-4D97-AF65-F5344CB8AC3E}">
        <p14:creationId xmlns:p14="http://schemas.microsoft.com/office/powerpoint/2010/main" val="210380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Linux and </a:t>
            </a:r>
            <a:r>
              <a:rPr lang="en-US" sz="1200" kern="1200" dirty="0" err="1" smtClean="0">
                <a:solidFill>
                  <a:schemeClr val="tx1"/>
                </a:solidFill>
                <a:effectLst/>
                <a:latin typeface="+mn-lt"/>
                <a:ea typeface="+mn-ea"/>
                <a:cs typeface="+mn-cs"/>
              </a:rPr>
              <a:t>MacOS</a:t>
            </a:r>
            <a:r>
              <a:rPr lang="en-US" sz="1200" kern="1200" dirty="0" smtClean="0">
                <a:solidFill>
                  <a:schemeClr val="tx1"/>
                </a:solidFill>
                <a:effectLst/>
                <a:latin typeface="+mn-lt"/>
                <a:ea typeface="+mn-ea"/>
                <a:cs typeface="+mn-cs"/>
              </a:rPr>
              <a:t> computers have built-in CLI shell, it’s also available on Virtual machines and Linux machines running in the cloud. Windows computers can get CLI shell or terminal from a Windows Subsystem for Linux (WSL) installation or from other 3rd party software such as </a:t>
            </a:r>
            <a:r>
              <a:rPr lang="en-US" sz="1200" kern="1200" dirty="0" err="1" smtClean="0">
                <a:solidFill>
                  <a:schemeClr val="tx1"/>
                </a:solidFill>
                <a:effectLst/>
                <a:latin typeface="+mn-lt"/>
                <a:ea typeface="+mn-ea"/>
                <a:cs typeface="+mn-cs"/>
              </a:rPr>
              <a:t>MobaXterm</a:t>
            </a:r>
            <a:r>
              <a:rPr lang="en-US" sz="1200" kern="1200" dirty="0" smtClean="0">
                <a:solidFill>
                  <a:schemeClr val="tx1"/>
                </a:solidFill>
                <a:effectLst/>
                <a:latin typeface="+mn-lt"/>
                <a:ea typeface="+mn-ea"/>
                <a:cs typeface="+mn-cs"/>
              </a:rPr>
              <a:t> or Putty.  </a:t>
            </a:r>
          </a:p>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15</a:t>
            </a:fld>
            <a:endParaRPr lang="en-US"/>
          </a:p>
        </p:txBody>
      </p:sp>
    </p:spTree>
    <p:extLst>
      <p:ext uri="{BB962C8B-B14F-4D97-AF65-F5344CB8AC3E}">
        <p14:creationId xmlns:p14="http://schemas.microsoft.com/office/powerpoint/2010/main" val="160484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execute or run Unix commands, type the specific text command(s) next to the prompt symbol, then hit Enter (Windows Users) or Return (</a:t>
            </a:r>
            <a:r>
              <a:rPr lang="en-US" sz="1200" kern="1200" dirty="0" err="1" smtClean="0">
                <a:solidFill>
                  <a:schemeClr val="tx1"/>
                </a:solidFill>
                <a:effectLst/>
                <a:latin typeface="+mn-lt"/>
                <a:ea typeface="+mn-ea"/>
                <a:cs typeface="+mn-cs"/>
              </a:rPr>
              <a:t>MacOS</a:t>
            </a:r>
            <a:r>
              <a:rPr lang="en-US" sz="1200" kern="1200" dirty="0" smtClean="0">
                <a:solidFill>
                  <a:schemeClr val="tx1"/>
                </a:solidFill>
                <a:effectLst/>
                <a:latin typeface="+mn-lt"/>
                <a:ea typeface="+mn-ea"/>
                <a:cs typeface="+mn-cs"/>
              </a:rPr>
              <a:t> Users) on the computer keyboard. When a command is finished executing, the prompt may change and any output that is generated gets displayed below the prompt. Also, the command prompt returns ready for another command to be typed in.</a:t>
            </a:r>
          </a:p>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16</a:t>
            </a:fld>
            <a:endParaRPr lang="en-US"/>
          </a:p>
        </p:txBody>
      </p:sp>
    </p:spTree>
    <p:extLst>
      <p:ext uri="{BB962C8B-B14F-4D97-AF65-F5344CB8AC3E}">
        <p14:creationId xmlns:p14="http://schemas.microsoft.com/office/powerpoint/2010/main" val="2550320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 and CLI file and folders display</a:t>
            </a:r>
            <a:r>
              <a:rPr lang="en-US" baseline="0" dirty="0" smtClean="0"/>
              <a:t> similarly – shows filenames, folder names and details about the files and folders such as last date modified, size etc.</a:t>
            </a: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17</a:t>
            </a:fld>
            <a:endParaRPr lang="en-US"/>
          </a:p>
        </p:txBody>
      </p:sp>
    </p:spTree>
    <p:extLst>
      <p:ext uri="{BB962C8B-B14F-4D97-AF65-F5344CB8AC3E}">
        <p14:creationId xmlns:p14="http://schemas.microsoft.com/office/powerpoint/2010/main" val="916149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 arrangement is meant to provide secure access to users since it’s a multiuser system</a:t>
            </a: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18</a:t>
            </a:fld>
            <a:endParaRPr lang="en-US"/>
          </a:p>
        </p:txBody>
      </p:sp>
    </p:spTree>
    <p:extLst>
      <p:ext uri="{BB962C8B-B14F-4D97-AF65-F5344CB8AC3E}">
        <p14:creationId xmlns:p14="http://schemas.microsoft.com/office/powerpoint/2010/main" val="134551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level is root,</a:t>
            </a:r>
            <a:r>
              <a:rPr lang="en-US" baseline="0" dirty="0" smtClean="0"/>
              <a:t> then next levels can have folders and files. </a:t>
            </a:r>
          </a:p>
          <a:p>
            <a:r>
              <a:rPr lang="en-US" baseline="0" dirty="0" smtClean="0"/>
              <a:t>Data folders and program files/folders help system work properly</a:t>
            </a: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19</a:t>
            </a:fld>
            <a:endParaRPr lang="en-US"/>
          </a:p>
        </p:txBody>
      </p:sp>
    </p:spTree>
    <p:extLst>
      <p:ext uri="{BB962C8B-B14F-4D97-AF65-F5344CB8AC3E}">
        <p14:creationId xmlns:p14="http://schemas.microsoft.com/office/powerpoint/2010/main" val="172184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9BDA3D-A421-C44A-B3F1-B1818A3C542C}" type="slidenum">
              <a:rPr lang="en-US" smtClean="0"/>
              <a:t>2</a:t>
            </a:fld>
            <a:endParaRPr lang="en-US"/>
          </a:p>
        </p:txBody>
      </p:sp>
    </p:spTree>
    <p:extLst>
      <p:ext uri="{BB962C8B-B14F-4D97-AF65-F5344CB8AC3E}">
        <p14:creationId xmlns:p14="http://schemas.microsoft.com/office/powerpoint/2010/main" val="1675073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20</a:t>
            </a:fld>
            <a:endParaRPr lang="en-US"/>
          </a:p>
        </p:txBody>
      </p:sp>
    </p:spTree>
    <p:extLst>
      <p:ext uri="{BB962C8B-B14F-4D97-AF65-F5344CB8AC3E}">
        <p14:creationId xmlns:p14="http://schemas.microsoft.com/office/powerpoint/2010/main" val="515446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21</a:t>
            </a:fld>
            <a:endParaRPr lang="en-US"/>
          </a:p>
        </p:txBody>
      </p:sp>
    </p:spTree>
    <p:extLst>
      <p:ext uri="{BB962C8B-B14F-4D97-AF65-F5344CB8AC3E}">
        <p14:creationId xmlns:p14="http://schemas.microsoft.com/office/powerpoint/2010/main" val="938011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22</a:t>
            </a:fld>
            <a:endParaRPr lang="en-US"/>
          </a:p>
        </p:txBody>
      </p:sp>
    </p:spTree>
    <p:extLst>
      <p:ext uri="{BB962C8B-B14F-4D97-AF65-F5344CB8AC3E}">
        <p14:creationId xmlns:p14="http://schemas.microsoft.com/office/powerpoint/2010/main" val="1322581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23</a:t>
            </a:fld>
            <a:endParaRPr lang="en-US"/>
          </a:p>
        </p:txBody>
      </p:sp>
    </p:spTree>
    <p:extLst>
      <p:ext uri="{BB962C8B-B14F-4D97-AF65-F5344CB8AC3E}">
        <p14:creationId xmlns:p14="http://schemas.microsoft.com/office/powerpoint/2010/main" val="2171219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24</a:t>
            </a:fld>
            <a:endParaRPr lang="en-US"/>
          </a:p>
        </p:txBody>
      </p:sp>
    </p:spTree>
    <p:extLst>
      <p:ext uri="{BB962C8B-B14F-4D97-AF65-F5344CB8AC3E}">
        <p14:creationId xmlns:p14="http://schemas.microsoft.com/office/powerpoint/2010/main" val="1838693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25</a:t>
            </a:fld>
            <a:endParaRPr lang="en-US"/>
          </a:p>
        </p:txBody>
      </p:sp>
    </p:spTree>
    <p:extLst>
      <p:ext uri="{BB962C8B-B14F-4D97-AF65-F5344CB8AC3E}">
        <p14:creationId xmlns:p14="http://schemas.microsoft.com/office/powerpoint/2010/main" val="2992779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26</a:t>
            </a:fld>
            <a:endParaRPr lang="en-US"/>
          </a:p>
        </p:txBody>
      </p:sp>
    </p:spTree>
    <p:extLst>
      <p:ext uri="{BB962C8B-B14F-4D97-AF65-F5344CB8AC3E}">
        <p14:creationId xmlns:p14="http://schemas.microsoft.com/office/powerpoint/2010/main" val="293445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27</a:t>
            </a:fld>
            <a:endParaRPr lang="en-US"/>
          </a:p>
        </p:txBody>
      </p:sp>
    </p:spTree>
    <p:extLst>
      <p:ext uri="{BB962C8B-B14F-4D97-AF65-F5344CB8AC3E}">
        <p14:creationId xmlns:p14="http://schemas.microsoft.com/office/powerpoint/2010/main" val="461358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28</a:t>
            </a:fld>
            <a:endParaRPr lang="en-US"/>
          </a:p>
        </p:txBody>
      </p:sp>
    </p:spTree>
    <p:extLst>
      <p:ext uri="{BB962C8B-B14F-4D97-AF65-F5344CB8AC3E}">
        <p14:creationId xmlns:p14="http://schemas.microsoft.com/office/powerpoint/2010/main" val="3000323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smtClean="0">
                <a:latin typeface="Arial" panose="020B0604020202020204" pitchFamily="34" charset="0"/>
                <a:cs typeface="Arial" panose="020B0604020202020204" pitchFamily="34" charset="0"/>
              </a:rPr>
              <a:t>Text commands have several powerful options</a:t>
            </a:r>
            <a:r>
              <a:rPr lang="en-US" sz="1200" dirty="0" smtClean="0">
                <a:latin typeface="Arial" panose="020B0604020202020204" pitchFamily="34" charset="0"/>
                <a:cs typeface="Arial" panose="020B0604020202020204" pitchFamily="34" charset="0"/>
              </a:rPr>
              <a:t>, can</a:t>
            </a:r>
            <a:r>
              <a:rPr lang="en-US" sz="1200" spc="-1" dirty="0" smtClean="0">
                <a:latin typeface="Arial" panose="020B0604020202020204" pitchFamily="34" charset="0"/>
                <a:cs typeface="Arial" panose="020B0604020202020204" pitchFamily="34" charset="0"/>
              </a:rPr>
              <a:t> combine commands to automate tasks (shell scripts)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smtClean="0">
                <a:latin typeface="Arial" panose="020B0604020202020204" pitchFamily="34" charset="0"/>
                <a:cs typeface="Arial" panose="020B0604020202020204" pitchFamily="34" charset="0"/>
              </a:rPr>
              <a:t>Many commands must be learned, can be a steep learning curve for beginners</a:t>
            </a:r>
          </a:p>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29</a:t>
            </a:fld>
            <a:endParaRPr lang="en-US"/>
          </a:p>
        </p:txBody>
      </p:sp>
    </p:spTree>
    <p:extLst>
      <p:ext uri="{BB962C8B-B14F-4D97-AF65-F5344CB8AC3E}">
        <p14:creationId xmlns:p14="http://schemas.microsoft.com/office/powerpoint/2010/main" val="119914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3</a:t>
            </a:fld>
            <a:endParaRPr lang="en-US"/>
          </a:p>
        </p:txBody>
      </p:sp>
    </p:spTree>
    <p:extLst>
      <p:ext uri="{BB962C8B-B14F-4D97-AF65-F5344CB8AC3E}">
        <p14:creationId xmlns:p14="http://schemas.microsoft.com/office/powerpoint/2010/main" val="2814077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smtClean="0">
                <a:latin typeface="Arial" panose="020B0604020202020204" pitchFamily="34" charset="0"/>
                <a:cs typeface="Arial" panose="020B0604020202020204" pitchFamily="34" charset="0"/>
              </a:rPr>
              <a:t>Text commands have several powerful options</a:t>
            </a:r>
            <a:r>
              <a:rPr lang="en-US" sz="1200" dirty="0" smtClean="0">
                <a:latin typeface="Arial" panose="020B0604020202020204" pitchFamily="34" charset="0"/>
                <a:cs typeface="Arial" panose="020B0604020202020204" pitchFamily="34" charset="0"/>
              </a:rPr>
              <a:t>, can</a:t>
            </a:r>
            <a:r>
              <a:rPr lang="en-US" sz="1200" spc="-1" dirty="0" smtClean="0">
                <a:latin typeface="Arial" panose="020B0604020202020204" pitchFamily="34" charset="0"/>
                <a:cs typeface="Arial" panose="020B0604020202020204" pitchFamily="34" charset="0"/>
              </a:rPr>
              <a:t> combine commands to automate tasks (shell scripts)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smtClean="0">
                <a:latin typeface="Arial" panose="020B0604020202020204" pitchFamily="34" charset="0"/>
                <a:cs typeface="Arial" panose="020B0604020202020204" pitchFamily="34" charset="0"/>
              </a:rPr>
              <a:t>Many commands must be learned, can be a steep learning curve for beginners</a:t>
            </a:r>
          </a:p>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30</a:t>
            </a:fld>
            <a:endParaRPr lang="en-US"/>
          </a:p>
        </p:txBody>
      </p:sp>
    </p:spTree>
    <p:extLst>
      <p:ext uri="{BB962C8B-B14F-4D97-AF65-F5344CB8AC3E}">
        <p14:creationId xmlns:p14="http://schemas.microsoft.com/office/powerpoint/2010/main" val="3216011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smtClean="0">
                <a:latin typeface="Arial" panose="020B0604020202020204" pitchFamily="34" charset="0"/>
                <a:cs typeface="Arial" panose="020B0604020202020204" pitchFamily="34" charset="0"/>
              </a:rPr>
              <a:t>Text commands have several powerful options</a:t>
            </a:r>
            <a:r>
              <a:rPr lang="en-US" sz="1200" dirty="0" smtClean="0">
                <a:latin typeface="Arial" panose="020B0604020202020204" pitchFamily="34" charset="0"/>
                <a:cs typeface="Arial" panose="020B0604020202020204" pitchFamily="34" charset="0"/>
              </a:rPr>
              <a:t>, can</a:t>
            </a:r>
            <a:r>
              <a:rPr lang="en-US" sz="1200" spc="-1" dirty="0" smtClean="0">
                <a:latin typeface="Arial" panose="020B0604020202020204" pitchFamily="34" charset="0"/>
                <a:cs typeface="Arial" panose="020B0604020202020204" pitchFamily="34" charset="0"/>
              </a:rPr>
              <a:t> combine commands to automate tasks (shell scripts)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smtClean="0">
                <a:latin typeface="Arial" panose="020B0604020202020204" pitchFamily="34" charset="0"/>
                <a:cs typeface="Arial" panose="020B0604020202020204" pitchFamily="34" charset="0"/>
              </a:rPr>
              <a:t>Many commands must be learned, can be a steep learning curve for beginners</a:t>
            </a:r>
          </a:p>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31</a:t>
            </a:fld>
            <a:endParaRPr lang="en-US"/>
          </a:p>
        </p:txBody>
      </p:sp>
    </p:spTree>
    <p:extLst>
      <p:ext uri="{BB962C8B-B14F-4D97-AF65-F5344CB8AC3E}">
        <p14:creationId xmlns:p14="http://schemas.microsoft.com/office/powerpoint/2010/main" val="2973705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32</a:t>
            </a:fld>
            <a:endParaRPr lang="en-US"/>
          </a:p>
        </p:txBody>
      </p:sp>
    </p:spTree>
    <p:extLst>
      <p:ext uri="{BB962C8B-B14F-4D97-AF65-F5344CB8AC3E}">
        <p14:creationId xmlns:p14="http://schemas.microsoft.com/office/powerpoint/2010/main" val="396851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33</a:t>
            </a:fld>
            <a:endParaRPr lang="en-US"/>
          </a:p>
        </p:txBody>
      </p:sp>
    </p:spTree>
    <p:extLst>
      <p:ext uri="{BB962C8B-B14F-4D97-AF65-F5344CB8AC3E}">
        <p14:creationId xmlns:p14="http://schemas.microsoft.com/office/powerpoint/2010/main" val="24032314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up/down arrow or space bar on your computer keyboard can be used to scroll through and browse the help pages. When finished reading the help page, press ‘q’ on your keyboard to quit the page and return the prompt. </a:t>
            </a: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34</a:t>
            </a:fld>
            <a:endParaRPr lang="en-US"/>
          </a:p>
        </p:txBody>
      </p:sp>
    </p:spTree>
    <p:extLst>
      <p:ext uri="{BB962C8B-B14F-4D97-AF65-F5344CB8AC3E}">
        <p14:creationId xmlns:p14="http://schemas.microsoft.com/office/powerpoint/2010/main" val="4037556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up/down arrow or space bar on your computer keyboard can be used to scroll through and browse the manual pages. When finished reading the man page, press ‘q’ on your keyboard to quit the ‘man’ page and return the prompt. Linux and </a:t>
            </a:r>
            <a:r>
              <a:rPr lang="en-US" sz="1200" kern="1200" dirty="0" err="1" smtClean="0">
                <a:solidFill>
                  <a:schemeClr val="tx1"/>
                </a:solidFill>
                <a:effectLst/>
                <a:latin typeface="+mn-lt"/>
                <a:ea typeface="+mn-ea"/>
                <a:cs typeface="+mn-cs"/>
              </a:rPr>
              <a:t>MacOS</a:t>
            </a:r>
            <a:r>
              <a:rPr lang="en-US" sz="1200" kern="1200" dirty="0" smtClean="0">
                <a:solidFill>
                  <a:schemeClr val="tx1"/>
                </a:solidFill>
                <a:effectLst/>
                <a:latin typeface="+mn-lt"/>
                <a:ea typeface="+mn-ea"/>
                <a:cs typeface="+mn-cs"/>
              </a:rPr>
              <a:t> terminals will display manual pages, but </a:t>
            </a:r>
            <a:r>
              <a:rPr lang="en-US" sz="1200" kern="1200" dirty="0" err="1" smtClean="0">
                <a:solidFill>
                  <a:schemeClr val="tx1"/>
                </a:solidFill>
                <a:effectLst/>
                <a:latin typeface="+mn-lt"/>
                <a:ea typeface="+mn-ea"/>
                <a:cs typeface="+mn-cs"/>
              </a:rPr>
              <a:t>MobaXterm</a:t>
            </a:r>
            <a:r>
              <a:rPr lang="en-US" sz="1200" kern="1200" dirty="0" smtClean="0">
                <a:solidFill>
                  <a:schemeClr val="tx1"/>
                </a:solidFill>
                <a:effectLst/>
                <a:latin typeface="+mn-lt"/>
                <a:ea typeface="+mn-ea"/>
                <a:cs typeface="+mn-cs"/>
              </a:rPr>
              <a:t> has limited Unix features and lacks some manual pages. This is not a major problem for using </a:t>
            </a:r>
            <a:r>
              <a:rPr lang="en-US" sz="1200" kern="1200" dirty="0" err="1" smtClean="0">
                <a:solidFill>
                  <a:schemeClr val="tx1"/>
                </a:solidFill>
                <a:effectLst/>
                <a:latin typeface="+mn-lt"/>
                <a:ea typeface="+mn-ea"/>
                <a:cs typeface="+mn-cs"/>
              </a:rPr>
              <a:t>MobaXterm</a:t>
            </a:r>
            <a:r>
              <a:rPr lang="en-US" sz="1200" kern="1200" dirty="0" smtClean="0">
                <a:solidFill>
                  <a:schemeClr val="tx1"/>
                </a:solidFill>
                <a:effectLst/>
                <a:latin typeface="+mn-lt"/>
                <a:ea typeface="+mn-ea"/>
                <a:cs typeface="+mn-cs"/>
              </a:rPr>
              <a:t> when it comes to implementing features for the many other functionalities needed for working in a CLI shell.</a:t>
            </a:r>
          </a:p>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35</a:t>
            </a:fld>
            <a:endParaRPr lang="en-US"/>
          </a:p>
        </p:txBody>
      </p:sp>
    </p:spTree>
    <p:extLst>
      <p:ext uri="{BB962C8B-B14F-4D97-AF65-F5344CB8AC3E}">
        <p14:creationId xmlns:p14="http://schemas.microsoft.com/office/powerpoint/2010/main" val="1070689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36</a:t>
            </a:fld>
            <a:endParaRPr lang="en-US"/>
          </a:p>
        </p:txBody>
      </p:sp>
    </p:spTree>
    <p:extLst>
      <p:ext uri="{BB962C8B-B14F-4D97-AF65-F5344CB8AC3E}">
        <p14:creationId xmlns:p14="http://schemas.microsoft.com/office/powerpoint/2010/main" val="1091801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37</a:t>
            </a:fld>
            <a:endParaRPr lang="en-US"/>
          </a:p>
        </p:txBody>
      </p:sp>
    </p:spTree>
    <p:extLst>
      <p:ext uri="{BB962C8B-B14F-4D97-AF65-F5344CB8AC3E}">
        <p14:creationId xmlns:p14="http://schemas.microsoft.com/office/powerpoint/2010/main" val="1318120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38</a:t>
            </a:fld>
            <a:endParaRPr lang="en-US"/>
          </a:p>
        </p:txBody>
      </p:sp>
    </p:spTree>
    <p:extLst>
      <p:ext uri="{BB962C8B-B14F-4D97-AF65-F5344CB8AC3E}">
        <p14:creationId xmlns:p14="http://schemas.microsoft.com/office/powerpoint/2010/main" val="19749464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39</a:t>
            </a:fld>
            <a:endParaRPr lang="en-US"/>
          </a:p>
        </p:txBody>
      </p:sp>
    </p:spTree>
    <p:extLst>
      <p:ext uri="{BB962C8B-B14F-4D97-AF65-F5344CB8AC3E}">
        <p14:creationId xmlns:p14="http://schemas.microsoft.com/office/powerpoint/2010/main" val="1826160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950">
              <a:buClr>
                <a:srgbClr val="FFFFFF"/>
              </a:buClr>
              <a:buSzPct val="45000"/>
            </a:pPr>
            <a:r>
              <a:rPr lang="en-US" sz="1200" spc="-1" dirty="0" smtClean="0">
                <a:latin typeface="Arial"/>
                <a:cs typeface="Arial"/>
              </a:rPr>
              <a:t>Need to connect to the HPC cluster (remote computer) to be able to submit and run jobs on the remote system</a:t>
            </a:r>
            <a:r>
              <a:rPr lang="en-US" sz="1200" spc="0" dirty="0" smtClean="0">
                <a:latin typeface="Arial"/>
                <a:cs typeface="Arial"/>
              </a:rPr>
              <a:t>.</a:t>
            </a:r>
            <a:r>
              <a:rPr lang="en-US" sz="1200" spc="0" baseline="0" dirty="0" smtClean="0">
                <a:latin typeface="Arial"/>
                <a:cs typeface="Arial"/>
              </a:rPr>
              <a:t> </a:t>
            </a:r>
            <a:r>
              <a:rPr lang="en-US" sz="1200" dirty="0" smtClean="0">
                <a:latin typeface="Arial" panose="020B0604020202020204" pitchFamily="34" charset="0"/>
                <a:cs typeface="Arial" panose="020B0604020202020204" pitchFamily="34" charset="0"/>
              </a:rPr>
              <a:t>To use HPC</a:t>
            </a:r>
            <a:r>
              <a:rPr lang="en-US" sz="1200" baseline="0" dirty="0" smtClean="0">
                <a:latin typeface="Arial" panose="020B0604020202020204" pitchFamily="34" charset="0"/>
                <a:cs typeface="Arial" panose="020B0604020202020204" pitchFamily="34" charset="0"/>
              </a:rPr>
              <a:t> cluster</a:t>
            </a:r>
            <a:r>
              <a:rPr lang="en-US" sz="1200" dirty="0" smtClean="0">
                <a:latin typeface="Arial" panose="020B0604020202020204" pitchFamily="34" charset="0"/>
                <a:cs typeface="Arial" panose="020B0604020202020204" pitchFamily="34" charset="0"/>
              </a:rPr>
              <a:t>, users need a local laptop/computer (</a:t>
            </a:r>
            <a:r>
              <a:rPr lang="en-US" sz="1200" spc="-1" dirty="0" smtClean="0">
                <a:latin typeface="Arial" panose="020B0604020202020204" pitchFamily="34" charset="0"/>
                <a:cs typeface="Arial" panose="020B0604020202020204" pitchFamily="34" charset="0"/>
              </a:rPr>
              <a:t>Linux or  Mac, or Windows</a:t>
            </a:r>
            <a:r>
              <a:rPr lang="en-US" sz="1200" dirty="0" smtClean="0">
                <a:latin typeface="Arial" panose="020B0604020202020204" pitchFamily="34" charset="0"/>
                <a:cs typeface="Arial" panose="020B0604020202020204" pitchFamily="34" charset="0"/>
              </a:rPr>
              <a:t>) with command line interface (CLI), software for computing and basic Unix knowledge.</a:t>
            </a:r>
          </a:p>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4</a:t>
            </a:fld>
            <a:endParaRPr lang="en-US"/>
          </a:p>
        </p:txBody>
      </p:sp>
    </p:spTree>
    <p:extLst>
      <p:ext uri="{BB962C8B-B14F-4D97-AF65-F5344CB8AC3E}">
        <p14:creationId xmlns:p14="http://schemas.microsoft.com/office/powerpoint/2010/main" val="30980487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40</a:t>
            </a:fld>
            <a:endParaRPr lang="en-US"/>
          </a:p>
        </p:txBody>
      </p:sp>
    </p:spTree>
    <p:extLst>
      <p:ext uri="{BB962C8B-B14F-4D97-AF65-F5344CB8AC3E}">
        <p14:creationId xmlns:p14="http://schemas.microsoft.com/office/powerpoint/2010/main" val="4235262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Workshops</a:t>
            </a:r>
            <a:r>
              <a:rPr lang="en-US" baseline="0" dirty="0"/>
              <a:t> occur in the </a:t>
            </a:r>
            <a:r>
              <a:rPr lang="en-US" dirty="0"/>
              <a:t>Fall and Spring. To view the Fall 2023 schedule and the Spring</a:t>
            </a:r>
            <a:r>
              <a:rPr lang="en-US" baseline="0" dirty="0"/>
              <a:t> 2024 topics, v</a:t>
            </a:r>
            <a:r>
              <a:rPr lang="en-US" dirty="0"/>
              <a:t>isit</a:t>
            </a:r>
            <a:r>
              <a:rPr lang="en-US" baseline="0" dirty="0"/>
              <a:t> https://github.com/genome/bfx-workshop.</a:t>
            </a: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41</a:t>
            </a:fld>
            <a:endParaRPr lang="en-US"/>
          </a:p>
        </p:txBody>
      </p:sp>
    </p:spTree>
    <p:extLst>
      <p:ext uri="{BB962C8B-B14F-4D97-AF65-F5344CB8AC3E}">
        <p14:creationId xmlns:p14="http://schemas.microsoft.com/office/powerpoint/2010/main" val="897982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42</a:t>
            </a:fld>
            <a:endParaRPr lang="en-US"/>
          </a:p>
        </p:txBody>
      </p:sp>
    </p:spTree>
    <p:extLst>
      <p:ext uri="{BB962C8B-B14F-4D97-AF65-F5344CB8AC3E}">
        <p14:creationId xmlns:p14="http://schemas.microsoft.com/office/powerpoint/2010/main" val="2682894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43</a:t>
            </a:fld>
            <a:endParaRPr lang="en-US"/>
          </a:p>
        </p:txBody>
      </p:sp>
    </p:spTree>
    <p:extLst>
      <p:ext uri="{BB962C8B-B14F-4D97-AF65-F5344CB8AC3E}">
        <p14:creationId xmlns:p14="http://schemas.microsoft.com/office/powerpoint/2010/main" val="2648009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baseline="0" dirty="0">
                <a:latin typeface="Arial"/>
                <a:cs typeface="Arial"/>
              </a:rPr>
              <a:t>A high performance computing cluster is basically multiple computers set up to work together in a way that they are viewed as a single unit (computer). Includes: job scheduler, high speed internet, server, nodes (storage, login, compute)</a:t>
            </a:r>
          </a:p>
          <a:p>
            <a:endParaRPr lang="en-US" sz="1200" u="none" baseline="0" dirty="0">
              <a:latin typeface="Arial"/>
              <a:cs typeface="Arial"/>
            </a:endParaRPr>
          </a:p>
          <a:p>
            <a:r>
              <a:rPr lang="en-US" sz="1200" u="none" baseline="0" dirty="0">
                <a:latin typeface="Arial"/>
                <a:cs typeface="Arial"/>
              </a:rPr>
              <a:t>Needs </a:t>
            </a:r>
            <a:r>
              <a:rPr lang="en-US" sz="1200" u="none" baseline="0" dirty="0" err="1">
                <a:latin typeface="Arial"/>
                <a:cs typeface="Arial"/>
              </a:rPr>
              <a:t>ssh</a:t>
            </a:r>
            <a:r>
              <a:rPr lang="en-US" sz="1200" u="none" baseline="0" dirty="0">
                <a:latin typeface="Arial"/>
                <a:cs typeface="Arial"/>
              </a:rPr>
              <a:t> protocol (installed on users personal computer) to connect/interact with computer cluster</a:t>
            </a:r>
          </a:p>
          <a:p>
            <a:endParaRPr lang="en-US" sz="1200" u="none" baseline="0" dirty="0">
              <a:latin typeface="Arial"/>
              <a:cs typeface="Arial"/>
            </a:endParaRPr>
          </a:p>
          <a:p>
            <a:r>
              <a:rPr lang="en-US" sz="1200" u="none" dirty="0">
                <a:latin typeface="Arial"/>
                <a:cs typeface="Arial"/>
              </a:rPr>
              <a:t>The RIS Scientific compute’s Batch Job Scheduler software,</a:t>
            </a:r>
            <a:r>
              <a:rPr lang="en-US" sz="1200" u="none" baseline="0" dirty="0">
                <a:latin typeface="Arial"/>
                <a:cs typeface="Arial"/>
              </a:rPr>
              <a:t> runs large scale, parallel computing tasks with access to many CPU and GPU cores, large amounts of RAM, high-speed networks, and high-performance storage systems. A user logs on and lands on login nodes, submits job to compute node for execution. RIS uses container technology (</a:t>
            </a:r>
            <a:r>
              <a:rPr lang="en-US" sz="1200" u="none" baseline="0" dirty="0" err="1">
                <a:latin typeface="Arial"/>
                <a:cs typeface="Arial"/>
              </a:rPr>
              <a:t>docker</a:t>
            </a:r>
            <a:r>
              <a:rPr lang="en-US" sz="1200" u="none" baseline="0" dirty="0">
                <a:latin typeface="Arial"/>
                <a:cs typeface="Arial"/>
              </a:rPr>
              <a:t>) and job scheduler/queue system to submit, manage jobs/tasks input, execution and output. High speed internet network is essential for this interaction</a:t>
            </a:r>
            <a:endParaRPr lang="en-US" u="none" dirty="0"/>
          </a:p>
        </p:txBody>
      </p:sp>
      <p:sp>
        <p:nvSpPr>
          <p:cNvPr id="4" name="Slide Number Placeholder 3"/>
          <p:cNvSpPr>
            <a:spLocks noGrp="1"/>
          </p:cNvSpPr>
          <p:nvPr>
            <p:ph type="sldNum" sz="quarter" idx="10"/>
          </p:nvPr>
        </p:nvSpPr>
        <p:spPr/>
        <p:txBody>
          <a:bodyPr/>
          <a:lstStyle/>
          <a:p>
            <a:fld id="{1E9BDA3D-A421-C44A-B3F1-B1818A3C542C}" type="slidenum">
              <a:rPr lang="en-US" smtClean="0"/>
              <a:t>5</a:t>
            </a:fld>
            <a:endParaRPr lang="en-US"/>
          </a:p>
        </p:txBody>
      </p:sp>
    </p:spTree>
    <p:extLst>
      <p:ext uri="{BB962C8B-B14F-4D97-AF65-F5344CB8AC3E}">
        <p14:creationId xmlns:p14="http://schemas.microsoft.com/office/powerpoint/2010/main" val="195385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Education provides</a:t>
            </a:r>
            <a:r>
              <a:rPr lang="en-US" baseline="0" dirty="0"/>
              <a:t> basics, </a:t>
            </a:r>
            <a:r>
              <a:rPr lang="en-US" baseline="0" dirty="0" smtClean="0"/>
              <a:t>helps </a:t>
            </a:r>
            <a:r>
              <a:rPr lang="en-US" baseline="0" dirty="0"/>
              <a:t>those </a:t>
            </a:r>
            <a:r>
              <a:rPr lang="en-US" baseline="0" dirty="0" smtClean="0"/>
              <a:t>who are new </a:t>
            </a:r>
            <a:r>
              <a:rPr lang="en-US" baseline="0" dirty="0"/>
              <a:t>to remote computing </a:t>
            </a:r>
            <a:r>
              <a:rPr lang="en-US" baseline="0" dirty="0" smtClean="0"/>
              <a:t>get ready for </a:t>
            </a:r>
            <a:r>
              <a:rPr lang="en-US" baseline="0" dirty="0"/>
              <a:t>ongoing learning </a:t>
            </a: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6</a:t>
            </a:fld>
            <a:endParaRPr lang="en-US"/>
          </a:p>
        </p:txBody>
      </p:sp>
    </p:spTree>
    <p:extLst>
      <p:ext uri="{BB962C8B-B14F-4D97-AF65-F5344CB8AC3E}">
        <p14:creationId xmlns:p14="http://schemas.microsoft.com/office/powerpoint/2010/main" val="26657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series provides</a:t>
            </a:r>
            <a:r>
              <a:rPr lang="en-US" baseline="0" dirty="0" smtClean="0"/>
              <a:t> the basics, and prepares those new to remote computing for ongoing learning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2. </a:t>
            </a:r>
            <a:r>
              <a:rPr lang="en-US" u="none" dirty="0" smtClean="0"/>
              <a:t>The Unix Shell and Command Line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7</a:t>
            </a:fld>
            <a:endParaRPr lang="en-US"/>
          </a:p>
        </p:txBody>
      </p:sp>
    </p:spTree>
    <p:extLst>
      <p:ext uri="{BB962C8B-B14F-4D97-AF65-F5344CB8AC3E}">
        <p14:creationId xmlns:p14="http://schemas.microsoft.com/office/powerpoint/2010/main" val="4033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DA3D-A421-C44A-B3F1-B1818A3C542C}" type="slidenum">
              <a:rPr lang="en-US" smtClean="0"/>
              <a:t>8</a:t>
            </a:fld>
            <a:endParaRPr lang="en-US"/>
          </a:p>
        </p:txBody>
      </p:sp>
    </p:spTree>
    <p:extLst>
      <p:ext uri="{BB962C8B-B14F-4D97-AF65-F5344CB8AC3E}">
        <p14:creationId xmlns:p14="http://schemas.microsoft.com/office/powerpoint/2010/main" val="1856503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how Windows and Mac are computer Operating Systems (OS), Unix is the Operating System for Linux computers. The Unix command line (CLI) shell or terminal is the user interface for interacting with the OS in Linux.  </a:t>
            </a:r>
          </a:p>
          <a:p>
            <a:endParaRPr lang="en-US" dirty="0"/>
          </a:p>
        </p:txBody>
      </p:sp>
      <p:sp>
        <p:nvSpPr>
          <p:cNvPr id="4" name="Slide Number Placeholder 3"/>
          <p:cNvSpPr>
            <a:spLocks noGrp="1"/>
          </p:cNvSpPr>
          <p:nvPr>
            <p:ph type="sldNum" sz="quarter" idx="10"/>
          </p:nvPr>
        </p:nvSpPr>
        <p:spPr/>
        <p:txBody>
          <a:bodyPr/>
          <a:lstStyle/>
          <a:p>
            <a:fld id="{1E9BDA3D-A421-C44A-B3F1-B1818A3C542C}" type="slidenum">
              <a:rPr lang="en-US" smtClean="0"/>
              <a:t>9</a:t>
            </a:fld>
            <a:endParaRPr lang="en-US"/>
          </a:p>
        </p:txBody>
      </p:sp>
    </p:spTree>
    <p:extLst>
      <p:ext uri="{BB962C8B-B14F-4D97-AF65-F5344CB8AC3E}">
        <p14:creationId xmlns:p14="http://schemas.microsoft.com/office/powerpoint/2010/main" val="1206324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293423-987C-DF4B-B8FB-53EA087F059C}"/>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FBDFC56-7962-E641-A125-55A2E83F3270}"/>
              </a:ext>
            </a:extLst>
          </p:cNvPr>
          <p:cNvSpPr/>
          <p:nvPr userDrawn="1"/>
        </p:nvSpPr>
        <p:spPr>
          <a:xfrm>
            <a:off x="0" y="7614"/>
            <a:ext cx="12192000" cy="320040"/>
          </a:xfrm>
          <a:prstGeom prst="rect">
            <a:avLst/>
          </a:prstGeom>
          <a:gradFill>
            <a:gsLst>
              <a:gs pos="0">
                <a:srgbClr val="660C0D"/>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36A302-6E17-3848-8C68-A08D23EFFAA9}"/>
              </a:ext>
            </a:extLst>
          </p:cNvPr>
          <p:cNvSpPr/>
          <p:nvPr userDrawn="1"/>
        </p:nvSpPr>
        <p:spPr>
          <a:xfrm>
            <a:off x="0" y="0"/>
            <a:ext cx="320034" cy="6858000"/>
          </a:xfrm>
          <a:prstGeom prst="rect">
            <a:avLst/>
          </a:prstGeom>
          <a:gradFill>
            <a:gsLst>
              <a:gs pos="0">
                <a:srgbClr val="660C0D"/>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B3FF37-E370-8B48-AB6A-D7AE81A8B990}"/>
              </a:ext>
            </a:extLst>
          </p:cNvPr>
          <p:cNvSpPr/>
          <p:nvPr userDrawn="1"/>
        </p:nvSpPr>
        <p:spPr>
          <a:xfrm>
            <a:off x="0" y="2007"/>
            <a:ext cx="320034" cy="316025"/>
          </a:xfrm>
          <a:prstGeom prst="rect">
            <a:avLst/>
          </a:prstGeom>
          <a:solidFill>
            <a:srgbClr val="4C0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a:extLst>
              <a:ext uri="{FF2B5EF4-FFF2-40B4-BE49-F238E27FC236}">
                <a16:creationId xmlns:a16="http://schemas.microsoft.com/office/drawing/2014/main" id="{A128DE3F-B8B1-0045-8BEE-DD72B8E31B36}"/>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26957-97D7-F344-BA75-08ED880B8311}"/>
              </a:ext>
            </a:extLst>
          </p:cNvPr>
          <p:cNvSpPr>
            <a:spLocks noGrp="1"/>
          </p:cNvSpPr>
          <p:nvPr>
            <p:ph type="ctrTitle"/>
          </p:nvPr>
        </p:nvSpPr>
        <p:spPr>
          <a:xfrm>
            <a:off x="1524000" y="1122363"/>
            <a:ext cx="9144000" cy="2387600"/>
          </a:xfrm>
        </p:spPr>
        <p:txBody>
          <a:bodyPr anchor="b"/>
          <a:lstStyle>
            <a:lvl1pPr algn="ctr">
              <a:defRPr sz="4800" b="1" i="0">
                <a:solidFill>
                  <a:schemeClr val="bg1"/>
                </a:solidFill>
                <a:latin typeface="Source Sans Pro" panose="020B05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1DFDB903-1512-3C4D-9AD9-984579E15325}"/>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Picture 10">
            <a:extLst>
              <a:ext uri="{FF2B5EF4-FFF2-40B4-BE49-F238E27FC236}">
                <a16:creationId xmlns:a16="http://schemas.microsoft.com/office/drawing/2014/main" id="{38AB926E-A335-4E41-8CE1-417AF954AD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7383" y="6476069"/>
            <a:ext cx="3344470" cy="182124"/>
          </a:xfrm>
          <a:prstGeom prst="rect">
            <a:avLst/>
          </a:prstGeom>
        </p:spPr>
      </p:pic>
      <p:pic>
        <p:nvPicPr>
          <p:cNvPr id="5" name="Picture 4">
            <a:extLst>
              <a:ext uri="{FF2B5EF4-FFF2-40B4-BE49-F238E27FC236}">
                <a16:creationId xmlns:a16="http://schemas.microsoft.com/office/drawing/2014/main" id="{CEA3137D-80F1-2C4D-80D5-0C6EFA346153}"/>
              </a:ext>
            </a:extLst>
          </p:cNvPr>
          <p:cNvPicPr>
            <a:picLocks noChangeAspect="1"/>
          </p:cNvPicPr>
          <p:nvPr userDrawn="1"/>
        </p:nvPicPr>
        <p:blipFill>
          <a:blip r:embed="rId3"/>
          <a:stretch>
            <a:fillRect/>
          </a:stretch>
        </p:blipFill>
        <p:spPr>
          <a:xfrm>
            <a:off x="516738" y="181542"/>
            <a:ext cx="1216319" cy="392871"/>
          </a:xfrm>
          <a:prstGeom prst="rect">
            <a:avLst/>
          </a:prstGeom>
        </p:spPr>
      </p:pic>
    </p:spTree>
    <p:extLst>
      <p:ext uri="{BB962C8B-B14F-4D97-AF65-F5344CB8AC3E}">
        <p14:creationId xmlns:p14="http://schemas.microsoft.com/office/powerpoint/2010/main" val="74070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Slide Whit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EFEF73-13DC-494E-8A5C-17BA96E20DF1}"/>
              </a:ext>
            </a:extLst>
          </p:cNvPr>
          <p:cNvSpPr>
            <a:spLocks noGrp="1"/>
          </p:cNvSpPr>
          <p:nvPr>
            <p:ph type="sldNum" sz="quarter" idx="12"/>
          </p:nvPr>
        </p:nvSpPr>
        <p:spPr>
          <a:xfrm>
            <a:off x="838200" y="6356350"/>
            <a:ext cx="2743200" cy="365125"/>
          </a:xfrm>
        </p:spPr>
        <p:txBody>
          <a:bodyPr/>
          <a:lstStyle/>
          <a:p>
            <a:fld id="{3DCDA199-B4A8-7C47-A365-953C9EAC6935}" type="slidenum">
              <a:rPr lang="en-US" smtClean="0"/>
              <a:t>‹#›</a:t>
            </a:fld>
            <a:endParaRPr lang="en-US"/>
          </a:p>
        </p:txBody>
      </p:sp>
      <p:sp>
        <p:nvSpPr>
          <p:cNvPr id="5" name="Rectangle 4">
            <a:extLst>
              <a:ext uri="{FF2B5EF4-FFF2-40B4-BE49-F238E27FC236}">
                <a16:creationId xmlns:a16="http://schemas.microsoft.com/office/drawing/2014/main" id="{3C33DBF4-A7D8-FD42-9474-16C9CBBD4EB8}"/>
              </a:ext>
            </a:extLst>
          </p:cNvPr>
          <p:cNvSpPr/>
          <p:nvPr userDrawn="1"/>
        </p:nvSpPr>
        <p:spPr>
          <a:xfrm>
            <a:off x="0" y="0"/>
            <a:ext cx="12192000" cy="320040"/>
          </a:xfrm>
          <a:prstGeom prst="rect">
            <a:avLst/>
          </a:prstGeom>
          <a:gradFill>
            <a:gsLst>
              <a:gs pos="0">
                <a:schemeClr val="bg1">
                  <a:lumMod val="8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1D75553-6D2C-A143-B03C-E36353159690}"/>
              </a:ext>
            </a:extLst>
          </p:cNvPr>
          <p:cNvSpPr/>
          <p:nvPr userDrawn="1"/>
        </p:nvSpPr>
        <p:spPr>
          <a:xfrm>
            <a:off x="0" y="0"/>
            <a:ext cx="320034" cy="6858000"/>
          </a:xfrm>
          <a:prstGeom prst="rect">
            <a:avLst/>
          </a:prstGeom>
          <a:gradFill>
            <a:gsLst>
              <a:gs pos="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129B4C-8E1B-134D-9CF0-BB37DC371F0F}"/>
              </a:ext>
            </a:extLst>
          </p:cNvPr>
          <p:cNvSpPr/>
          <p:nvPr userDrawn="1"/>
        </p:nvSpPr>
        <p:spPr>
          <a:xfrm>
            <a:off x="0" y="2007"/>
            <a:ext cx="320034" cy="31602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 Diagonal Corner Rectangle 8">
            <a:extLst>
              <a:ext uri="{FF2B5EF4-FFF2-40B4-BE49-F238E27FC236}">
                <a16:creationId xmlns:a16="http://schemas.microsoft.com/office/drawing/2014/main" id="{85C05E40-A930-2F46-A8CB-853821C7847E}"/>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2AD780-BEAC-504A-B926-2CE322C8EA8C}"/>
              </a:ext>
            </a:extLst>
          </p:cNvPr>
          <p:cNvPicPr>
            <a:picLocks noChangeAspect="1"/>
          </p:cNvPicPr>
          <p:nvPr userDrawn="1"/>
        </p:nvPicPr>
        <p:blipFill>
          <a:blip r:embed="rId2"/>
          <a:stretch>
            <a:fillRect/>
          </a:stretch>
        </p:blipFill>
        <p:spPr>
          <a:xfrm>
            <a:off x="8643170" y="6476065"/>
            <a:ext cx="3346704" cy="177770"/>
          </a:xfrm>
          <a:prstGeom prst="rect">
            <a:avLst/>
          </a:prstGeom>
        </p:spPr>
      </p:pic>
      <p:pic>
        <p:nvPicPr>
          <p:cNvPr id="13" name="Picture 12">
            <a:extLst>
              <a:ext uri="{FF2B5EF4-FFF2-40B4-BE49-F238E27FC236}">
                <a16:creationId xmlns:a16="http://schemas.microsoft.com/office/drawing/2014/main" id="{12AE05F2-CB9F-AF4D-8DDC-97BE3258176F}"/>
              </a:ext>
            </a:extLst>
          </p:cNvPr>
          <p:cNvPicPr>
            <a:picLocks noChangeAspect="1"/>
          </p:cNvPicPr>
          <p:nvPr userDrawn="1"/>
        </p:nvPicPr>
        <p:blipFill>
          <a:blip r:embed="rId3"/>
          <a:stretch>
            <a:fillRect/>
          </a:stretch>
        </p:blipFill>
        <p:spPr>
          <a:xfrm>
            <a:off x="510358" y="177205"/>
            <a:ext cx="1243173" cy="401545"/>
          </a:xfrm>
          <a:prstGeom prst="rect">
            <a:avLst/>
          </a:prstGeom>
        </p:spPr>
      </p:pic>
    </p:spTree>
    <p:extLst>
      <p:ext uri="{BB962C8B-B14F-4D97-AF65-F5344CB8AC3E}">
        <p14:creationId xmlns:p14="http://schemas.microsoft.com/office/powerpoint/2010/main" val="339362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Slide Gra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0786F-B1C0-134C-8CC1-1186F6F6CF54}"/>
              </a:ext>
            </a:extLst>
          </p:cNvPr>
          <p:cNvSpPr/>
          <p:nvPr userDrawn="1"/>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AEFEF73-13DC-494E-8A5C-17BA96E20DF1}"/>
              </a:ext>
            </a:extLst>
          </p:cNvPr>
          <p:cNvSpPr>
            <a:spLocks noGrp="1"/>
          </p:cNvSpPr>
          <p:nvPr>
            <p:ph type="sldNum" sz="quarter" idx="12"/>
          </p:nvPr>
        </p:nvSpPr>
        <p:spPr>
          <a:xfrm>
            <a:off x="838200" y="6356350"/>
            <a:ext cx="2743200" cy="365125"/>
          </a:xfrm>
        </p:spPr>
        <p:txBody>
          <a:bodyPr/>
          <a:lstStyle/>
          <a:p>
            <a:fld id="{3DCDA199-B4A8-7C47-A365-953C9EAC6935}" type="slidenum">
              <a:rPr lang="en-US" smtClean="0"/>
              <a:t>‹#›</a:t>
            </a:fld>
            <a:endParaRPr lang="en-US"/>
          </a:p>
        </p:txBody>
      </p:sp>
      <p:sp>
        <p:nvSpPr>
          <p:cNvPr id="7" name="Rectangle 6">
            <a:extLst>
              <a:ext uri="{FF2B5EF4-FFF2-40B4-BE49-F238E27FC236}">
                <a16:creationId xmlns:a16="http://schemas.microsoft.com/office/drawing/2014/main" id="{F8ED845A-8201-6546-B602-9E49E9AB02B7}"/>
              </a:ext>
            </a:extLst>
          </p:cNvPr>
          <p:cNvSpPr/>
          <p:nvPr userDrawn="1"/>
        </p:nvSpPr>
        <p:spPr>
          <a:xfrm>
            <a:off x="0" y="0"/>
            <a:ext cx="12192000" cy="320040"/>
          </a:xfrm>
          <a:prstGeom prst="rect">
            <a:avLst/>
          </a:prstGeom>
          <a:gradFill>
            <a:gsLst>
              <a:gs pos="0">
                <a:schemeClr val="bg1">
                  <a:lumMod val="75000"/>
                </a:schemeClr>
              </a:gs>
              <a:gs pos="10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063E7B6-004B-054F-A0B3-471FE09CA7C7}"/>
              </a:ext>
            </a:extLst>
          </p:cNvPr>
          <p:cNvSpPr/>
          <p:nvPr userDrawn="1"/>
        </p:nvSpPr>
        <p:spPr>
          <a:xfrm>
            <a:off x="0" y="0"/>
            <a:ext cx="320034" cy="6858000"/>
          </a:xfrm>
          <a:prstGeom prst="rect">
            <a:avLst/>
          </a:prstGeom>
          <a:gradFill>
            <a:gsLst>
              <a:gs pos="0">
                <a:schemeClr val="bg1">
                  <a:lumMod val="75000"/>
                </a:schemeClr>
              </a:gs>
              <a:gs pos="100000">
                <a:schemeClr val="bg1">
                  <a:lumMod val="8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B1EEBE-751C-074F-A027-2AEEB904FBBE}"/>
              </a:ext>
            </a:extLst>
          </p:cNvPr>
          <p:cNvSpPr/>
          <p:nvPr userDrawn="1"/>
        </p:nvSpPr>
        <p:spPr>
          <a:xfrm>
            <a:off x="0" y="2007"/>
            <a:ext cx="320034" cy="316025"/>
          </a:xfrm>
          <a:prstGeom prst="rect">
            <a:avLst/>
          </a:prstGeom>
          <a:solidFill>
            <a:schemeClr val="bg1">
              <a:lumMod val="6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Diagonal Corner Rectangle 10">
            <a:extLst>
              <a:ext uri="{FF2B5EF4-FFF2-40B4-BE49-F238E27FC236}">
                <a16:creationId xmlns:a16="http://schemas.microsoft.com/office/drawing/2014/main" id="{826C1D92-2C17-F34C-BFD6-69458A685064}"/>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7101A38-C9BC-4A49-8260-3D3A18AC4ECD}"/>
              </a:ext>
            </a:extLst>
          </p:cNvPr>
          <p:cNvPicPr>
            <a:picLocks noChangeAspect="1"/>
          </p:cNvPicPr>
          <p:nvPr userDrawn="1"/>
        </p:nvPicPr>
        <p:blipFill>
          <a:blip r:embed="rId2"/>
          <a:stretch>
            <a:fillRect/>
          </a:stretch>
        </p:blipFill>
        <p:spPr>
          <a:xfrm>
            <a:off x="8643170" y="6476065"/>
            <a:ext cx="3346704" cy="177770"/>
          </a:xfrm>
          <a:prstGeom prst="rect">
            <a:avLst/>
          </a:prstGeom>
        </p:spPr>
      </p:pic>
      <p:pic>
        <p:nvPicPr>
          <p:cNvPr id="12" name="Picture 11">
            <a:extLst>
              <a:ext uri="{FF2B5EF4-FFF2-40B4-BE49-F238E27FC236}">
                <a16:creationId xmlns:a16="http://schemas.microsoft.com/office/drawing/2014/main" id="{83347CDC-4B31-F84F-8BD1-AE6DD76ABAD4}"/>
              </a:ext>
            </a:extLst>
          </p:cNvPr>
          <p:cNvPicPr>
            <a:picLocks noChangeAspect="1"/>
          </p:cNvPicPr>
          <p:nvPr userDrawn="1"/>
        </p:nvPicPr>
        <p:blipFill>
          <a:blip r:embed="rId3"/>
          <a:stretch>
            <a:fillRect/>
          </a:stretch>
        </p:blipFill>
        <p:spPr>
          <a:xfrm>
            <a:off x="510358" y="177205"/>
            <a:ext cx="1243173" cy="401545"/>
          </a:xfrm>
          <a:prstGeom prst="rect">
            <a:avLst/>
          </a:prstGeom>
        </p:spPr>
      </p:pic>
    </p:spTree>
    <p:extLst>
      <p:ext uri="{BB962C8B-B14F-4D97-AF65-F5344CB8AC3E}">
        <p14:creationId xmlns:p14="http://schemas.microsoft.com/office/powerpoint/2010/main" val="110387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Interstitial Quot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6E7F216-B3F9-8A45-A51B-5BC4987C6741}"/>
              </a:ext>
            </a:extLst>
          </p:cNvPr>
          <p:cNvGrpSpPr/>
          <p:nvPr userDrawn="1"/>
        </p:nvGrpSpPr>
        <p:grpSpPr>
          <a:xfrm>
            <a:off x="562279" y="815162"/>
            <a:ext cx="11303655" cy="5174512"/>
            <a:chOff x="562279" y="815162"/>
            <a:chExt cx="11303655" cy="5174512"/>
          </a:xfrm>
        </p:grpSpPr>
        <p:sp>
          <p:nvSpPr>
            <p:cNvPr id="7" name="Round Diagonal Corner Rectangle 6">
              <a:extLst>
                <a:ext uri="{FF2B5EF4-FFF2-40B4-BE49-F238E27FC236}">
                  <a16:creationId xmlns:a16="http://schemas.microsoft.com/office/drawing/2014/main" id="{56B8AE3A-DFC0-1A47-BEA4-FB03CA0282BE}"/>
                </a:ext>
              </a:extLst>
            </p:cNvPr>
            <p:cNvSpPr/>
            <p:nvPr/>
          </p:nvSpPr>
          <p:spPr>
            <a:xfrm>
              <a:off x="56227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Diagonal Corner Rectangle 7">
              <a:extLst>
                <a:ext uri="{FF2B5EF4-FFF2-40B4-BE49-F238E27FC236}">
                  <a16:creationId xmlns:a16="http://schemas.microsoft.com/office/drawing/2014/main" id="{AABCB0DC-E680-9A4C-A839-DD2EF07DB977}"/>
                </a:ext>
              </a:extLst>
            </p:cNvPr>
            <p:cNvSpPr/>
            <p:nvPr/>
          </p:nvSpPr>
          <p:spPr>
            <a:xfrm>
              <a:off x="562279" y="1690213"/>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 Diagonal Corner Rectangle 8">
              <a:extLst>
                <a:ext uri="{FF2B5EF4-FFF2-40B4-BE49-F238E27FC236}">
                  <a16:creationId xmlns:a16="http://schemas.microsoft.com/office/drawing/2014/main" id="{0079D6E7-7E54-184F-9690-AE8A768843BA}"/>
                </a:ext>
              </a:extLst>
            </p:cNvPr>
            <p:cNvSpPr/>
            <p:nvPr/>
          </p:nvSpPr>
          <p:spPr>
            <a:xfrm>
              <a:off x="56227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 Diagonal Corner Rectangle 9">
              <a:extLst>
                <a:ext uri="{FF2B5EF4-FFF2-40B4-BE49-F238E27FC236}">
                  <a16:creationId xmlns:a16="http://schemas.microsoft.com/office/drawing/2014/main" id="{F964798A-20F8-8345-B078-2D524BFBA5A5}"/>
                </a:ext>
              </a:extLst>
            </p:cNvPr>
            <p:cNvSpPr/>
            <p:nvPr/>
          </p:nvSpPr>
          <p:spPr>
            <a:xfrm>
              <a:off x="562279" y="344031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Diagonal Corner Rectangle 10">
              <a:extLst>
                <a:ext uri="{FF2B5EF4-FFF2-40B4-BE49-F238E27FC236}">
                  <a16:creationId xmlns:a16="http://schemas.microsoft.com/office/drawing/2014/main" id="{C283C306-710A-4F44-8987-396C6A3950C7}"/>
                </a:ext>
              </a:extLst>
            </p:cNvPr>
            <p:cNvSpPr/>
            <p:nvPr/>
          </p:nvSpPr>
          <p:spPr>
            <a:xfrm>
              <a:off x="562279" y="431536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a:extLst>
                <a:ext uri="{FF2B5EF4-FFF2-40B4-BE49-F238E27FC236}">
                  <a16:creationId xmlns:a16="http://schemas.microsoft.com/office/drawing/2014/main" id="{6B94CF8E-E938-1F47-B546-B339DAEB4104}"/>
                </a:ext>
              </a:extLst>
            </p:cNvPr>
            <p:cNvSpPr/>
            <p:nvPr/>
          </p:nvSpPr>
          <p:spPr>
            <a:xfrm>
              <a:off x="56227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a:extLst>
                <a:ext uri="{FF2B5EF4-FFF2-40B4-BE49-F238E27FC236}">
                  <a16:creationId xmlns:a16="http://schemas.microsoft.com/office/drawing/2014/main" id="{73770039-B097-2044-8AF4-B7B65597F32F}"/>
                </a:ext>
              </a:extLst>
            </p:cNvPr>
            <p:cNvSpPr/>
            <p:nvPr/>
          </p:nvSpPr>
          <p:spPr>
            <a:xfrm>
              <a:off x="1985929" y="815162"/>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a:extLst>
                <a:ext uri="{FF2B5EF4-FFF2-40B4-BE49-F238E27FC236}">
                  <a16:creationId xmlns:a16="http://schemas.microsoft.com/office/drawing/2014/main" id="{DB1B9FAD-9CFB-3945-9562-7EA6D3017A63}"/>
                </a:ext>
              </a:extLst>
            </p:cNvPr>
            <p:cNvSpPr/>
            <p:nvPr/>
          </p:nvSpPr>
          <p:spPr>
            <a:xfrm>
              <a:off x="1985929" y="1690213"/>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 Diagonal Corner Rectangle 14">
              <a:extLst>
                <a:ext uri="{FF2B5EF4-FFF2-40B4-BE49-F238E27FC236}">
                  <a16:creationId xmlns:a16="http://schemas.microsoft.com/office/drawing/2014/main" id="{2CDF0B56-F4B0-6F4A-B913-DCC2CD25DECE}"/>
                </a:ext>
              </a:extLst>
            </p:cNvPr>
            <p:cNvSpPr/>
            <p:nvPr/>
          </p:nvSpPr>
          <p:spPr>
            <a:xfrm>
              <a:off x="198592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 Diagonal Corner Rectangle 15">
              <a:extLst>
                <a:ext uri="{FF2B5EF4-FFF2-40B4-BE49-F238E27FC236}">
                  <a16:creationId xmlns:a16="http://schemas.microsoft.com/office/drawing/2014/main" id="{EF1A8C73-1BC0-7F44-B7A2-9FDDA9CD04E6}"/>
                </a:ext>
              </a:extLst>
            </p:cNvPr>
            <p:cNvSpPr/>
            <p:nvPr/>
          </p:nvSpPr>
          <p:spPr>
            <a:xfrm>
              <a:off x="1985929" y="344031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Diagonal Corner Rectangle 16">
              <a:extLst>
                <a:ext uri="{FF2B5EF4-FFF2-40B4-BE49-F238E27FC236}">
                  <a16:creationId xmlns:a16="http://schemas.microsoft.com/office/drawing/2014/main" id="{F2D2C5C3-BC04-AE49-ABDB-7FC411F7FE6E}"/>
                </a:ext>
              </a:extLst>
            </p:cNvPr>
            <p:cNvSpPr/>
            <p:nvPr/>
          </p:nvSpPr>
          <p:spPr>
            <a:xfrm>
              <a:off x="198592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Diagonal Corner Rectangle 17">
              <a:extLst>
                <a:ext uri="{FF2B5EF4-FFF2-40B4-BE49-F238E27FC236}">
                  <a16:creationId xmlns:a16="http://schemas.microsoft.com/office/drawing/2014/main" id="{FE6E4DD1-5D59-AF4D-AC8C-88566AC628D5}"/>
                </a:ext>
              </a:extLst>
            </p:cNvPr>
            <p:cNvSpPr/>
            <p:nvPr/>
          </p:nvSpPr>
          <p:spPr>
            <a:xfrm>
              <a:off x="198592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Diagonal Corner Rectangle 18">
              <a:extLst>
                <a:ext uri="{FF2B5EF4-FFF2-40B4-BE49-F238E27FC236}">
                  <a16:creationId xmlns:a16="http://schemas.microsoft.com/office/drawing/2014/main" id="{F169F82F-4DF4-2042-83E4-9C1E5A64E86E}"/>
                </a:ext>
              </a:extLst>
            </p:cNvPr>
            <p:cNvSpPr/>
            <p:nvPr/>
          </p:nvSpPr>
          <p:spPr>
            <a:xfrm>
              <a:off x="340957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Diagonal Corner Rectangle 19">
              <a:extLst>
                <a:ext uri="{FF2B5EF4-FFF2-40B4-BE49-F238E27FC236}">
                  <a16:creationId xmlns:a16="http://schemas.microsoft.com/office/drawing/2014/main" id="{43D91BAA-4760-E747-9C0B-2F566C1E9680}"/>
                </a:ext>
              </a:extLst>
            </p:cNvPr>
            <p:cNvSpPr/>
            <p:nvPr/>
          </p:nvSpPr>
          <p:spPr>
            <a:xfrm>
              <a:off x="3409579" y="1690213"/>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 Diagonal Corner Rectangle 20">
              <a:extLst>
                <a:ext uri="{FF2B5EF4-FFF2-40B4-BE49-F238E27FC236}">
                  <a16:creationId xmlns:a16="http://schemas.microsoft.com/office/drawing/2014/main" id="{A2065CE9-4953-214D-A71B-3CB6DBC5F70D}"/>
                </a:ext>
              </a:extLst>
            </p:cNvPr>
            <p:cNvSpPr/>
            <p:nvPr/>
          </p:nvSpPr>
          <p:spPr>
            <a:xfrm>
              <a:off x="340957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 Diagonal Corner Rectangle 21">
              <a:extLst>
                <a:ext uri="{FF2B5EF4-FFF2-40B4-BE49-F238E27FC236}">
                  <a16:creationId xmlns:a16="http://schemas.microsoft.com/office/drawing/2014/main" id="{85D8BC6F-8BAA-B74C-8FAC-3F607BAE571B}"/>
                </a:ext>
              </a:extLst>
            </p:cNvPr>
            <p:cNvSpPr/>
            <p:nvPr/>
          </p:nvSpPr>
          <p:spPr>
            <a:xfrm>
              <a:off x="3409579" y="344031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 Diagonal Corner Rectangle 22">
              <a:extLst>
                <a:ext uri="{FF2B5EF4-FFF2-40B4-BE49-F238E27FC236}">
                  <a16:creationId xmlns:a16="http://schemas.microsoft.com/office/drawing/2014/main" id="{972D4160-1562-014D-A371-3ADF6730A9E9}"/>
                </a:ext>
              </a:extLst>
            </p:cNvPr>
            <p:cNvSpPr/>
            <p:nvPr/>
          </p:nvSpPr>
          <p:spPr>
            <a:xfrm>
              <a:off x="340957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 Diagonal Corner Rectangle 23">
              <a:extLst>
                <a:ext uri="{FF2B5EF4-FFF2-40B4-BE49-F238E27FC236}">
                  <a16:creationId xmlns:a16="http://schemas.microsoft.com/office/drawing/2014/main" id="{DAEFC162-1A18-FD4E-A3F2-7967F049E09E}"/>
                </a:ext>
              </a:extLst>
            </p:cNvPr>
            <p:cNvSpPr/>
            <p:nvPr/>
          </p:nvSpPr>
          <p:spPr>
            <a:xfrm>
              <a:off x="3409579" y="5190418"/>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Diagonal Corner Rectangle 24">
              <a:extLst>
                <a:ext uri="{FF2B5EF4-FFF2-40B4-BE49-F238E27FC236}">
                  <a16:creationId xmlns:a16="http://schemas.microsoft.com/office/drawing/2014/main" id="{2D2909B1-B6DA-5C47-A349-F5FE2E618BAC}"/>
                </a:ext>
              </a:extLst>
            </p:cNvPr>
            <p:cNvSpPr/>
            <p:nvPr/>
          </p:nvSpPr>
          <p:spPr>
            <a:xfrm>
              <a:off x="483322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Diagonal Corner Rectangle 25">
              <a:extLst>
                <a:ext uri="{FF2B5EF4-FFF2-40B4-BE49-F238E27FC236}">
                  <a16:creationId xmlns:a16="http://schemas.microsoft.com/office/drawing/2014/main" id="{CFB0AA7C-8B8E-B647-9FB1-3EF6C2219214}"/>
                </a:ext>
              </a:extLst>
            </p:cNvPr>
            <p:cNvSpPr/>
            <p:nvPr/>
          </p:nvSpPr>
          <p:spPr>
            <a:xfrm>
              <a:off x="4833229" y="1690213"/>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Diagonal Corner Rectangle 26">
              <a:extLst>
                <a:ext uri="{FF2B5EF4-FFF2-40B4-BE49-F238E27FC236}">
                  <a16:creationId xmlns:a16="http://schemas.microsoft.com/office/drawing/2014/main" id="{63B1CCD3-1EF8-6349-9B4F-155F440E94BD}"/>
                </a:ext>
              </a:extLst>
            </p:cNvPr>
            <p:cNvSpPr/>
            <p:nvPr/>
          </p:nvSpPr>
          <p:spPr>
            <a:xfrm>
              <a:off x="483322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Diagonal Corner Rectangle 27">
              <a:extLst>
                <a:ext uri="{FF2B5EF4-FFF2-40B4-BE49-F238E27FC236}">
                  <a16:creationId xmlns:a16="http://schemas.microsoft.com/office/drawing/2014/main" id="{FEDBE54D-D766-CC41-814A-947FFF83969B}"/>
                </a:ext>
              </a:extLst>
            </p:cNvPr>
            <p:cNvSpPr/>
            <p:nvPr/>
          </p:nvSpPr>
          <p:spPr>
            <a:xfrm>
              <a:off x="4833229" y="344031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 Diagonal Corner Rectangle 28">
              <a:extLst>
                <a:ext uri="{FF2B5EF4-FFF2-40B4-BE49-F238E27FC236}">
                  <a16:creationId xmlns:a16="http://schemas.microsoft.com/office/drawing/2014/main" id="{0A2E3442-49E7-D449-BC8F-481BE8BDDD55}"/>
                </a:ext>
              </a:extLst>
            </p:cNvPr>
            <p:cNvSpPr/>
            <p:nvPr/>
          </p:nvSpPr>
          <p:spPr>
            <a:xfrm>
              <a:off x="483322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Diagonal Corner Rectangle 29">
              <a:extLst>
                <a:ext uri="{FF2B5EF4-FFF2-40B4-BE49-F238E27FC236}">
                  <a16:creationId xmlns:a16="http://schemas.microsoft.com/office/drawing/2014/main" id="{32880549-0D5B-BA48-A950-E666F23DC210}"/>
                </a:ext>
              </a:extLst>
            </p:cNvPr>
            <p:cNvSpPr/>
            <p:nvPr/>
          </p:nvSpPr>
          <p:spPr>
            <a:xfrm>
              <a:off x="483322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 Diagonal Corner Rectangle 30">
              <a:extLst>
                <a:ext uri="{FF2B5EF4-FFF2-40B4-BE49-F238E27FC236}">
                  <a16:creationId xmlns:a16="http://schemas.microsoft.com/office/drawing/2014/main" id="{F4164FD9-6D06-564B-8C64-8DB760726AB8}"/>
                </a:ext>
              </a:extLst>
            </p:cNvPr>
            <p:cNvSpPr/>
            <p:nvPr/>
          </p:nvSpPr>
          <p:spPr>
            <a:xfrm>
              <a:off x="625687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 Diagonal Corner Rectangle 31">
              <a:extLst>
                <a:ext uri="{FF2B5EF4-FFF2-40B4-BE49-F238E27FC236}">
                  <a16:creationId xmlns:a16="http://schemas.microsoft.com/office/drawing/2014/main" id="{FB4658D8-85FC-FF48-975A-056312A8A02D}"/>
                </a:ext>
              </a:extLst>
            </p:cNvPr>
            <p:cNvSpPr/>
            <p:nvPr/>
          </p:nvSpPr>
          <p:spPr>
            <a:xfrm>
              <a:off x="6256879" y="1690213"/>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 Diagonal Corner Rectangle 32">
              <a:extLst>
                <a:ext uri="{FF2B5EF4-FFF2-40B4-BE49-F238E27FC236}">
                  <a16:creationId xmlns:a16="http://schemas.microsoft.com/office/drawing/2014/main" id="{050E568F-77E9-FF4D-9F1E-894D6D112ED0}"/>
                </a:ext>
              </a:extLst>
            </p:cNvPr>
            <p:cNvSpPr/>
            <p:nvPr/>
          </p:nvSpPr>
          <p:spPr>
            <a:xfrm>
              <a:off x="625687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 Diagonal Corner Rectangle 33">
              <a:extLst>
                <a:ext uri="{FF2B5EF4-FFF2-40B4-BE49-F238E27FC236}">
                  <a16:creationId xmlns:a16="http://schemas.microsoft.com/office/drawing/2014/main" id="{133FBBA0-D15F-BD4C-A1C3-0E59B75E118B}"/>
                </a:ext>
              </a:extLst>
            </p:cNvPr>
            <p:cNvSpPr/>
            <p:nvPr/>
          </p:nvSpPr>
          <p:spPr>
            <a:xfrm>
              <a:off x="6256879" y="344031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Diagonal Corner Rectangle 34">
              <a:extLst>
                <a:ext uri="{FF2B5EF4-FFF2-40B4-BE49-F238E27FC236}">
                  <a16:creationId xmlns:a16="http://schemas.microsoft.com/office/drawing/2014/main" id="{7D36ED55-1DF2-4245-9582-4C60B0222BE8}"/>
                </a:ext>
              </a:extLst>
            </p:cNvPr>
            <p:cNvSpPr/>
            <p:nvPr/>
          </p:nvSpPr>
          <p:spPr>
            <a:xfrm>
              <a:off x="6256879" y="431536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 Diagonal Corner Rectangle 35">
              <a:extLst>
                <a:ext uri="{FF2B5EF4-FFF2-40B4-BE49-F238E27FC236}">
                  <a16:creationId xmlns:a16="http://schemas.microsoft.com/office/drawing/2014/main" id="{88289781-FBB6-364E-88CD-4BF8736C93FE}"/>
                </a:ext>
              </a:extLst>
            </p:cNvPr>
            <p:cNvSpPr/>
            <p:nvPr/>
          </p:nvSpPr>
          <p:spPr>
            <a:xfrm>
              <a:off x="625687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 Diagonal Corner Rectangle 36">
              <a:extLst>
                <a:ext uri="{FF2B5EF4-FFF2-40B4-BE49-F238E27FC236}">
                  <a16:creationId xmlns:a16="http://schemas.microsoft.com/office/drawing/2014/main" id="{FB81B042-25B6-6E42-8D9E-26E0321999B8}"/>
                </a:ext>
              </a:extLst>
            </p:cNvPr>
            <p:cNvSpPr/>
            <p:nvPr/>
          </p:nvSpPr>
          <p:spPr>
            <a:xfrm>
              <a:off x="768052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Diagonal Corner Rectangle 37">
              <a:extLst>
                <a:ext uri="{FF2B5EF4-FFF2-40B4-BE49-F238E27FC236}">
                  <a16:creationId xmlns:a16="http://schemas.microsoft.com/office/drawing/2014/main" id="{C5FF814D-E7B7-714F-A705-3156B09E580D}"/>
                </a:ext>
              </a:extLst>
            </p:cNvPr>
            <p:cNvSpPr/>
            <p:nvPr/>
          </p:nvSpPr>
          <p:spPr>
            <a:xfrm>
              <a:off x="7680529" y="1690213"/>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 Diagonal Corner Rectangle 38">
              <a:extLst>
                <a:ext uri="{FF2B5EF4-FFF2-40B4-BE49-F238E27FC236}">
                  <a16:creationId xmlns:a16="http://schemas.microsoft.com/office/drawing/2014/main" id="{DFF8C29E-F751-894C-AB56-F111F7B07BB2}"/>
                </a:ext>
              </a:extLst>
            </p:cNvPr>
            <p:cNvSpPr/>
            <p:nvPr/>
          </p:nvSpPr>
          <p:spPr>
            <a:xfrm>
              <a:off x="768052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Diagonal Corner Rectangle 39">
              <a:extLst>
                <a:ext uri="{FF2B5EF4-FFF2-40B4-BE49-F238E27FC236}">
                  <a16:creationId xmlns:a16="http://schemas.microsoft.com/office/drawing/2014/main" id="{5FC5D874-2F52-4B4B-A966-284714F3125B}"/>
                </a:ext>
              </a:extLst>
            </p:cNvPr>
            <p:cNvSpPr/>
            <p:nvPr/>
          </p:nvSpPr>
          <p:spPr>
            <a:xfrm>
              <a:off x="7680529" y="344031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 Diagonal Corner Rectangle 40">
              <a:extLst>
                <a:ext uri="{FF2B5EF4-FFF2-40B4-BE49-F238E27FC236}">
                  <a16:creationId xmlns:a16="http://schemas.microsoft.com/office/drawing/2014/main" id="{F920850D-B2EE-F547-B708-5ED9CEA78DE2}"/>
                </a:ext>
              </a:extLst>
            </p:cNvPr>
            <p:cNvSpPr/>
            <p:nvPr/>
          </p:nvSpPr>
          <p:spPr>
            <a:xfrm>
              <a:off x="768052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 Diagonal Corner Rectangle 41">
              <a:extLst>
                <a:ext uri="{FF2B5EF4-FFF2-40B4-BE49-F238E27FC236}">
                  <a16:creationId xmlns:a16="http://schemas.microsoft.com/office/drawing/2014/main" id="{CB23BC52-734F-AD42-B4DB-C79B72BD59C8}"/>
                </a:ext>
              </a:extLst>
            </p:cNvPr>
            <p:cNvSpPr/>
            <p:nvPr/>
          </p:nvSpPr>
          <p:spPr>
            <a:xfrm>
              <a:off x="768052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 Diagonal Corner Rectangle 42">
              <a:extLst>
                <a:ext uri="{FF2B5EF4-FFF2-40B4-BE49-F238E27FC236}">
                  <a16:creationId xmlns:a16="http://schemas.microsoft.com/office/drawing/2014/main" id="{70682D58-BCF6-3747-AFF5-EB3CDF9023E4}"/>
                </a:ext>
              </a:extLst>
            </p:cNvPr>
            <p:cNvSpPr/>
            <p:nvPr/>
          </p:nvSpPr>
          <p:spPr>
            <a:xfrm>
              <a:off x="9104179" y="815162"/>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 Diagonal Corner Rectangle 43">
              <a:extLst>
                <a:ext uri="{FF2B5EF4-FFF2-40B4-BE49-F238E27FC236}">
                  <a16:creationId xmlns:a16="http://schemas.microsoft.com/office/drawing/2014/main" id="{72A866F8-CD05-1A45-BB98-E5400972485B}"/>
                </a:ext>
              </a:extLst>
            </p:cNvPr>
            <p:cNvSpPr/>
            <p:nvPr/>
          </p:nvSpPr>
          <p:spPr>
            <a:xfrm>
              <a:off x="9104179" y="1690213"/>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 Diagonal Corner Rectangle 44">
              <a:extLst>
                <a:ext uri="{FF2B5EF4-FFF2-40B4-BE49-F238E27FC236}">
                  <a16:creationId xmlns:a16="http://schemas.microsoft.com/office/drawing/2014/main" id="{6068B58E-B74B-334B-B0B7-7E32A655D568}"/>
                </a:ext>
              </a:extLst>
            </p:cNvPr>
            <p:cNvSpPr/>
            <p:nvPr/>
          </p:nvSpPr>
          <p:spPr>
            <a:xfrm>
              <a:off x="910417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 Diagonal Corner Rectangle 45">
              <a:extLst>
                <a:ext uri="{FF2B5EF4-FFF2-40B4-BE49-F238E27FC236}">
                  <a16:creationId xmlns:a16="http://schemas.microsoft.com/office/drawing/2014/main" id="{D67EEFF3-119E-D742-AC13-F4A30FC54140}"/>
                </a:ext>
              </a:extLst>
            </p:cNvPr>
            <p:cNvSpPr/>
            <p:nvPr/>
          </p:nvSpPr>
          <p:spPr>
            <a:xfrm>
              <a:off x="9104179" y="344031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 Diagonal Corner Rectangle 46">
              <a:extLst>
                <a:ext uri="{FF2B5EF4-FFF2-40B4-BE49-F238E27FC236}">
                  <a16:creationId xmlns:a16="http://schemas.microsoft.com/office/drawing/2014/main" id="{AD98CDB7-6D4C-C54A-AEE8-858D99792D43}"/>
                </a:ext>
              </a:extLst>
            </p:cNvPr>
            <p:cNvSpPr/>
            <p:nvPr/>
          </p:nvSpPr>
          <p:spPr>
            <a:xfrm>
              <a:off x="910417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 Diagonal Corner Rectangle 47">
              <a:extLst>
                <a:ext uri="{FF2B5EF4-FFF2-40B4-BE49-F238E27FC236}">
                  <a16:creationId xmlns:a16="http://schemas.microsoft.com/office/drawing/2014/main" id="{29C47AD0-F1FA-AF46-90A0-AE1618D6BB28}"/>
                </a:ext>
              </a:extLst>
            </p:cNvPr>
            <p:cNvSpPr/>
            <p:nvPr/>
          </p:nvSpPr>
          <p:spPr>
            <a:xfrm>
              <a:off x="9104179" y="5190418"/>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 Diagonal Corner Rectangle 48">
              <a:extLst>
                <a:ext uri="{FF2B5EF4-FFF2-40B4-BE49-F238E27FC236}">
                  <a16:creationId xmlns:a16="http://schemas.microsoft.com/office/drawing/2014/main" id="{8D7E4095-3E27-A04C-A6F4-26B62C50F363}"/>
                </a:ext>
              </a:extLst>
            </p:cNvPr>
            <p:cNvSpPr/>
            <p:nvPr/>
          </p:nvSpPr>
          <p:spPr>
            <a:xfrm>
              <a:off x="10527832"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 Diagonal Corner Rectangle 49">
              <a:extLst>
                <a:ext uri="{FF2B5EF4-FFF2-40B4-BE49-F238E27FC236}">
                  <a16:creationId xmlns:a16="http://schemas.microsoft.com/office/drawing/2014/main" id="{AF4A8200-8D58-5C49-B803-3D237231653B}"/>
                </a:ext>
              </a:extLst>
            </p:cNvPr>
            <p:cNvSpPr/>
            <p:nvPr/>
          </p:nvSpPr>
          <p:spPr>
            <a:xfrm>
              <a:off x="10527832" y="1690213"/>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 Diagonal Corner Rectangle 50">
              <a:extLst>
                <a:ext uri="{FF2B5EF4-FFF2-40B4-BE49-F238E27FC236}">
                  <a16:creationId xmlns:a16="http://schemas.microsoft.com/office/drawing/2014/main" id="{6A5BF310-F9C1-FA4C-9D41-61E09A95E81D}"/>
                </a:ext>
              </a:extLst>
            </p:cNvPr>
            <p:cNvSpPr/>
            <p:nvPr/>
          </p:nvSpPr>
          <p:spPr>
            <a:xfrm>
              <a:off x="10527832"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 Diagonal Corner Rectangle 51">
              <a:extLst>
                <a:ext uri="{FF2B5EF4-FFF2-40B4-BE49-F238E27FC236}">
                  <a16:creationId xmlns:a16="http://schemas.microsoft.com/office/drawing/2014/main" id="{4A8AF1A3-0B67-C24D-8B8C-A0C756A06CDD}"/>
                </a:ext>
              </a:extLst>
            </p:cNvPr>
            <p:cNvSpPr/>
            <p:nvPr/>
          </p:nvSpPr>
          <p:spPr>
            <a:xfrm>
              <a:off x="10527832" y="344031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 Diagonal Corner Rectangle 52">
              <a:extLst>
                <a:ext uri="{FF2B5EF4-FFF2-40B4-BE49-F238E27FC236}">
                  <a16:creationId xmlns:a16="http://schemas.microsoft.com/office/drawing/2014/main" id="{D7DDD6F7-2CFA-F442-8DCB-D57C264758B0}"/>
                </a:ext>
              </a:extLst>
            </p:cNvPr>
            <p:cNvSpPr/>
            <p:nvPr/>
          </p:nvSpPr>
          <p:spPr>
            <a:xfrm>
              <a:off x="10527832"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 Diagonal Corner Rectangle 53">
              <a:extLst>
                <a:ext uri="{FF2B5EF4-FFF2-40B4-BE49-F238E27FC236}">
                  <a16:creationId xmlns:a16="http://schemas.microsoft.com/office/drawing/2014/main" id="{516CD556-898C-8F4A-831E-8E199DD1D219}"/>
                </a:ext>
              </a:extLst>
            </p:cNvPr>
            <p:cNvSpPr/>
            <p:nvPr/>
          </p:nvSpPr>
          <p:spPr>
            <a:xfrm>
              <a:off x="10527832"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951CBA4-FD54-144C-A912-B1BD56C66123}"/>
              </a:ext>
            </a:extLst>
          </p:cNvPr>
          <p:cNvSpPr>
            <a:spLocks noGrp="1"/>
          </p:cNvSpPr>
          <p:nvPr>
            <p:ph type="title"/>
          </p:nvPr>
        </p:nvSpPr>
        <p:spPr>
          <a:xfrm>
            <a:off x="831850" y="1282535"/>
            <a:ext cx="10515600" cy="2309752"/>
          </a:xfrm>
        </p:spPr>
        <p:txBody>
          <a:bodyPr anchor="b"/>
          <a:lstStyle>
            <a:lvl1pPr algn="ctr">
              <a:defRPr sz="4800" spc="-50" baseline="0"/>
            </a:lvl1pPr>
          </a:lstStyle>
          <a:p>
            <a:r>
              <a:rPr lang="en-US" dirty="0"/>
              <a:t>Click to edit Master title style</a:t>
            </a:r>
          </a:p>
        </p:txBody>
      </p:sp>
      <p:sp>
        <p:nvSpPr>
          <p:cNvPr id="3" name="Text Placeholder 2">
            <a:extLst>
              <a:ext uri="{FF2B5EF4-FFF2-40B4-BE49-F238E27FC236}">
                <a16:creationId xmlns:a16="http://schemas.microsoft.com/office/drawing/2014/main" id="{819F3774-B8A5-BD44-99F3-3731A848C610}"/>
              </a:ext>
            </a:extLst>
          </p:cNvPr>
          <p:cNvSpPr>
            <a:spLocks noGrp="1"/>
          </p:cNvSpPr>
          <p:nvPr>
            <p:ph type="body" idx="1" hasCustomPrompt="1"/>
          </p:nvPr>
        </p:nvSpPr>
        <p:spPr>
          <a:xfrm>
            <a:off x="831850" y="3740983"/>
            <a:ext cx="10515600" cy="2348667"/>
          </a:xfrm>
        </p:spPr>
        <p:txBody>
          <a:bodyPr/>
          <a:lstStyle>
            <a:lvl1pPr marL="0" indent="0" algn="ctr">
              <a:buNone/>
              <a:defRPr sz="1800" spc="3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E0629A0D-E77C-0845-BB0B-6082EBD9EC6D}"/>
              </a:ext>
            </a:extLst>
          </p:cNvPr>
          <p:cNvSpPr>
            <a:spLocks noGrp="1"/>
          </p:cNvSpPr>
          <p:nvPr>
            <p:ph type="sldNum" sz="quarter" idx="12"/>
          </p:nvPr>
        </p:nvSpPr>
        <p:spPr>
          <a:xfrm>
            <a:off x="838200" y="6356350"/>
            <a:ext cx="2743200" cy="365125"/>
          </a:xfrm>
        </p:spPr>
        <p:txBody>
          <a:bodyPr/>
          <a:lstStyle>
            <a:lvl1pPr algn="l">
              <a:defRPr/>
            </a:lvl1pPr>
          </a:lstStyle>
          <a:p>
            <a:fld id="{3DCDA199-B4A8-7C47-A365-953C9EAC6935}" type="slidenum">
              <a:rPr lang="en-US" smtClean="0"/>
              <a:pPr/>
              <a:t>‹#›</a:t>
            </a:fld>
            <a:endParaRPr lang="en-US"/>
          </a:p>
        </p:txBody>
      </p:sp>
      <p:sp>
        <p:nvSpPr>
          <p:cNvPr id="55" name="Rectangle 54">
            <a:extLst>
              <a:ext uri="{FF2B5EF4-FFF2-40B4-BE49-F238E27FC236}">
                <a16:creationId xmlns:a16="http://schemas.microsoft.com/office/drawing/2014/main" id="{83D96B60-8284-E849-AC2E-204076F5C16B}"/>
              </a:ext>
            </a:extLst>
          </p:cNvPr>
          <p:cNvSpPr/>
          <p:nvPr userDrawn="1"/>
        </p:nvSpPr>
        <p:spPr>
          <a:xfrm>
            <a:off x="0" y="0"/>
            <a:ext cx="12192000" cy="320040"/>
          </a:xfrm>
          <a:prstGeom prst="rect">
            <a:avLst/>
          </a:prstGeom>
          <a:gradFill>
            <a:gsLst>
              <a:gs pos="0">
                <a:schemeClr val="bg1">
                  <a:lumMod val="8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DFE8CCA-08DD-F34C-B9E6-FAE98A927BA4}"/>
              </a:ext>
            </a:extLst>
          </p:cNvPr>
          <p:cNvSpPr/>
          <p:nvPr userDrawn="1"/>
        </p:nvSpPr>
        <p:spPr>
          <a:xfrm>
            <a:off x="0" y="0"/>
            <a:ext cx="320034" cy="6858000"/>
          </a:xfrm>
          <a:prstGeom prst="rect">
            <a:avLst/>
          </a:prstGeom>
          <a:gradFill>
            <a:gsLst>
              <a:gs pos="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F7C632C-08F6-A648-BBE4-BF8C75EC9FF9}"/>
              </a:ext>
            </a:extLst>
          </p:cNvPr>
          <p:cNvSpPr/>
          <p:nvPr userDrawn="1"/>
        </p:nvSpPr>
        <p:spPr>
          <a:xfrm>
            <a:off x="0" y="2007"/>
            <a:ext cx="320034" cy="31602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 Diagonal Corner Rectangle 57">
            <a:extLst>
              <a:ext uri="{FF2B5EF4-FFF2-40B4-BE49-F238E27FC236}">
                <a16:creationId xmlns:a16="http://schemas.microsoft.com/office/drawing/2014/main" id="{3154C0E3-5DC3-4143-9579-F61F05D08118}"/>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2D81BF78-B26A-4047-8805-73160BD9E8DF}"/>
              </a:ext>
            </a:extLst>
          </p:cNvPr>
          <p:cNvPicPr>
            <a:picLocks noChangeAspect="1"/>
          </p:cNvPicPr>
          <p:nvPr userDrawn="1"/>
        </p:nvPicPr>
        <p:blipFill>
          <a:blip r:embed="rId2"/>
          <a:stretch>
            <a:fillRect/>
          </a:stretch>
        </p:blipFill>
        <p:spPr>
          <a:xfrm>
            <a:off x="8643170" y="6476065"/>
            <a:ext cx="3346704" cy="177770"/>
          </a:xfrm>
          <a:prstGeom prst="rect">
            <a:avLst/>
          </a:prstGeom>
        </p:spPr>
      </p:pic>
      <p:pic>
        <p:nvPicPr>
          <p:cNvPr id="62" name="Picture 61">
            <a:extLst>
              <a:ext uri="{FF2B5EF4-FFF2-40B4-BE49-F238E27FC236}">
                <a16:creationId xmlns:a16="http://schemas.microsoft.com/office/drawing/2014/main" id="{78FFCBA0-4B7B-B948-A1FB-BA61C8E00FCF}"/>
              </a:ext>
            </a:extLst>
          </p:cNvPr>
          <p:cNvPicPr>
            <a:picLocks noChangeAspect="1"/>
          </p:cNvPicPr>
          <p:nvPr userDrawn="1"/>
        </p:nvPicPr>
        <p:blipFill>
          <a:blip r:embed="rId3"/>
          <a:stretch>
            <a:fillRect/>
          </a:stretch>
        </p:blipFill>
        <p:spPr>
          <a:xfrm>
            <a:off x="510358" y="177205"/>
            <a:ext cx="1243173" cy="401545"/>
          </a:xfrm>
          <a:prstGeom prst="rect">
            <a:avLst/>
          </a:prstGeom>
        </p:spPr>
      </p:pic>
    </p:spTree>
    <p:extLst>
      <p:ext uri="{BB962C8B-B14F-4D97-AF65-F5344CB8AC3E}">
        <p14:creationId xmlns:p14="http://schemas.microsoft.com/office/powerpoint/2010/main" val="3894826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0786F-B1C0-134C-8CC1-1186F6F6CF54}"/>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AEFEF73-13DC-494E-8A5C-17BA96E20DF1}"/>
              </a:ext>
            </a:extLst>
          </p:cNvPr>
          <p:cNvSpPr>
            <a:spLocks noGrp="1"/>
          </p:cNvSpPr>
          <p:nvPr>
            <p:ph type="sldNum" sz="quarter" idx="12"/>
          </p:nvPr>
        </p:nvSpPr>
        <p:spPr>
          <a:xfrm>
            <a:off x="838200" y="6356350"/>
            <a:ext cx="2743200" cy="365125"/>
          </a:xfrm>
        </p:spPr>
        <p:txBody>
          <a:bodyPr/>
          <a:lstStyle/>
          <a:p>
            <a:fld id="{3DCDA199-B4A8-7C47-A365-953C9EAC6935}" type="slidenum">
              <a:rPr lang="en-US" smtClean="0"/>
              <a:t>‹#›</a:t>
            </a:fld>
            <a:endParaRPr lang="en-US"/>
          </a:p>
        </p:txBody>
      </p:sp>
    </p:spTree>
    <p:extLst>
      <p:ext uri="{BB962C8B-B14F-4D97-AF65-F5344CB8AC3E}">
        <p14:creationId xmlns:p14="http://schemas.microsoft.com/office/powerpoint/2010/main" val="2008509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62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4C4099-31B1-DA44-9D8D-DF0321C55D53}"/>
              </a:ext>
            </a:extLst>
          </p:cNvPr>
          <p:cNvSpPr/>
          <p:nvPr userDrawn="1"/>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59C1D06-70CB-D748-BB53-8E757BADBF1D}"/>
              </a:ext>
            </a:extLst>
          </p:cNvPr>
          <p:cNvSpPr/>
          <p:nvPr userDrawn="1"/>
        </p:nvSpPr>
        <p:spPr>
          <a:xfrm>
            <a:off x="0" y="0"/>
            <a:ext cx="12192000" cy="320040"/>
          </a:xfrm>
          <a:prstGeom prst="rect">
            <a:avLst/>
          </a:prstGeom>
          <a:gradFill>
            <a:gsLst>
              <a:gs pos="0">
                <a:schemeClr val="tx1">
                  <a:lumMod val="85000"/>
                  <a:lumOff val="15000"/>
                </a:schemeClr>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08BF80-67FB-FA46-A282-2B69BA13E656}"/>
              </a:ext>
            </a:extLst>
          </p:cNvPr>
          <p:cNvSpPr/>
          <p:nvPr userDrawn="1"/>
        </p:nvSpPr>
        <p:spPr>
          <a:xfrm>
            <a:off x="0" y="0"/>
            <a:ext cx="320034" cy="6858000"/>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B9842F-6E3F-1E40-B718-34847BBA30D0}"/>
              </a:ext>
            </a:extLst>
          </p:cNvPr>
          <p:cNvSpPr/>
          <p:nvPr userDrawn="1"/>
        </p:nvSpPr>
        <p:spPr>
          <a:xfrm>
            <a:off x="0" y="2007"/>
            <a:ext cx="320034" cy="316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Diagonal Corner Rectangle 18">
            <a:extLst>
              <a:ext uri="{FF2B5EF4-FFF2-40B4-BE49-F238E27FC236}">
                <a16:creationId xmlns:a16="http://schemas.microsoft.com/office/drawing/2014/main" id="{64745C2A-D24A-2C4F-9BD3-2384214B7CE8}"/>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26957-97D7-F344-BA75-08ED880B8311}"/>
              </a:ext>
            </a:extLst>
          </p:cNvPr>
          <p:cNvSpPr>
            <a:spLocks noGrp="1"/>
          </p:cNvSpPr>
          <p:nvPr>
            <p:ph type="ctrTitle"/>
          </p:nvPr>
        </p:nvSpPr>
        <p:spPr>
          <a:xfrm>
            <a:off x="1524000" y="1122363"/>
            <a:ext cx="9144000" cy="2387600"/>
          </a:xfrm>
        </p:spPr>
        <p:txBody>
          <a:bodyPr anchor="b"/>
          <a:lstStyle>
            <a:lvl1pPr algn="ctr">
              <a:defRPr sz="4800" b="1" i="0">
                <a:solidFill>
                  <a:schemeClr val="bg1"/>
                </a:solidFill>
                <a:latin typeface="Source Sans Pro" panose="020B05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1DFDB903-1512-3C4D-9AD9-984579E15325}"/>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a:extLst>
              <a:ext uri="{FF2B5EF4-FFF2-40B4-BE49-F238E27FC236}">
                <a16:creationId xmlns:a16="http://schemas.microsoft.com/office/drawing/2014/main" id="{63506FB2-0DC4-1D46-AB44-DE08D8116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7383" y="6476069"/>
            <a:ext cx="3344470" cy="182124"/>
          </a:xfrm>
          <a:prstGeom prst="rect">
            <a:avLst/>
          </a:prstGeom>
        </p:spPr>
      </p:pic>
      <p:pic>
        <p:nvPicPr>
          <p:cNvPr id="11" name="Picture 10">
            <a:extLst>
              <a:ext uri="{FF2B5EF4-FFF2-40B4-BE49-F238E27FC236}">
                <a16:creationId xmlns:a16="http://schemas.microsoft.com/office/drawing/2014/main" id="{13C00CB5-8089-3A4A-9CAE-95FC238D3485}"/>
              </a:ext>
            </a:extLst>
          </p:cNvPr>
          <p:cNvPicPr>
            <a:picLocks noChangeAspect="1"/>
          </p:cNvPicPr>
          <p:nvPr userDrawn="1"/>
        </p:nvPicPr>
        <p:blipFill>
          <a:blip r:embed="rId3"/>
          <a:stretch>
            <a:fillRect/>
          </a:stretch>
        </p:blipFill>
        <p:spPr>
          <a:xfrm>
            <a:off x="516738" y="181542"/>
            <a:ext cx="1216319" cy="392871"/>
          </a:xfrm>
          <a:prstGeom prst="rect">
            <a:avLst/>
          </a:prstGeom>
        </p:spPr>
      </p:pic>
    </p:spTree>
    <p:extLst>
      <p:ext uri="{BB962C8B-B14F-4D97-AF65-F5344CB8AC3E}">
        <p14:creationId xmlns:p14="http://schemas.microsoft.com/office/powerpoint/2010/main" val="403047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asic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A528-D804-EE4C-B2D4-6AA1E787E75A}"/>
              </a:ext>
            </a:extLst>
          </p:cNvPr>
          <p:cNvSpPr>
            <a:spLocks noGrp="1"/>
          </p:cNvSpPr>
          <p:nvPr>
            <p:ph type="title"/>
          </p:nvPr>
        </p:nvSpPr>
        <p:spPr>
          <a:xfrm>
            <a:off x="841248" y="914400"/>
            <a:ext cx="10515600" cy="1143000"/>
          </a:xfrm>
        </p:spPr>
        <p:txBody>
          <a:bodyPr anchor="b" anchorCtr="0"/>
          <a:lstStyle>
            <a:lvl1pPr>
              <a:defRPr b="1" i="0">
                <a:latin typeface="Source Sans Pro" panose="020B0503030403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9089DE0-C01E-BE42-8C67-8B456D45051E}"/>
              </a:ext>
            </a:extLst>
          </p:cNvPr>
          <p:cNvSpPr>
            <a:spLocks noGrp="1"/>
          </p:cNvSpPr>
          <p:nvPr>
            <p:ph idx="1"/>
          </p:nvPr>
        </p:nvSpPr>
        <p:spPr>
          <a:xfrm>
            <a:off x="841248" y="2194560"/>
            <a:ext cx="10515600" cy="36576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AAA3E1F-A7EB-B442-BBAE-DD77CD63900C}"/>
              </a:ext>
            </a:extLst>
          </p:cNvPr>
          <p:cNvSpPr>
            <a:spLocks noGrp="1"/>
          </p:cNvSpPr>
          <p:nvPr>
            <p:ph type="sldNum" sz="quarter" idx="12"/>
          </p:nvPr>
        </p:nvSpPr>
        <p:spPr>
          <a:xfrm>
            <a:off x="838200" y="6356350"/>
            <a:ext cx="2743200" cy="365125"/>
          </a:xfrm>
        </p:spPr>
        <p:txBody>
          <a:bodyPr/>
          <a:lstStyle>
            <a:lvl1pPr algn="l">
              <a:defRPr/>
            </a:lvl1pPr>
          </a:lstStyle>
          <a:p>
            <a:pPr algn="l"/>
            <a:fld id="{3DCDA199-B4A8-7C47-A365-953C9EAC6935}" type="slidenum">
              <a:rPr lang="en-US" smtClean="0"/>
              <a:pPr/>
              <a:t>‹#›</a:t>
            </a:fld>
            <a:endParaRPr lang="en-US"/>
          </a:p>
        </p:txBody>
      </p:sp>
      <p:sp>
        <p:nvSpPr>
          <p:cNvPr id="7" name="Rectangle 6">
            <a:extLst>
              <a:ext uri="{FF2B5EF4-FFF2-40B4-BE49-F238E27FC236}">
                <a16:creationId xmlns:a16="http://schemas.microsoft.com/office/drawing/2014/main" id="{5520685D-9BB3-624D-B49C-F5F889C0B7F6}"/>
              </a:ext>
            </a:extLst>
          </p:cNvPr>
          <p:cNvSpPr/>
          <p:nvPr userDrawn="1"/>
        </p:nvSpPr>
        <p:spPr>
          <a:xfrm>
            <a:off x="0" y="0"/>
            <a:ext cx="12192000" cy="320040"/>
          </a:xfrm>
          <a:prstGeom prst="rect">
            <a:avLst/>
          </a:prstGeom>
          <a:gradFill>
            <a:gsLst>
              <a:gs pos="0">
                <a:schemeClr val="bg1">
                  <a:lumMod val="8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FAD02D8-9AC0-4D44-A091-D739C0C8F7E5}"/>
              </a:ext>
            </a:extLst>
          </p:cNvPr>
          <p:cNvSpPr/>
          <p:nvPr userDrawn="1"/>
        </p:nvSpPr>
        <p:spPr>
          <a:xfrm>
            <a:off x="0" y="0"/>
            <a:ext cx="320034" cy="6858000"/>
          </a:xfrm>
          <a:prstGeom prst="rect">
            <a:avLst/>
          </a:prstGeom>
          <a:gradFill>
            <a:gsLst>
              <a:gs pos="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804124D-BB39-E54C-9E89-D3921F31CBC1}"/>
              </a:ext>
            </a:extLst>
          </p:cNvPr>
          <p:cNvSpPr/>
          <p:nvPr userDrawn="1"/>
        </p:nvSpPr>
        <p:spPr>
          <a:xfrm>
            <a:off x="0" y="2007"/>
            <a:ext cx="320034" cy="31602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Diagonal Corner Rectangle 10">
            <a:extLst>
              <a:ext uri="{FF2B5EF4-FFF2-40B4-BE49-F238E27FC236}">
                <a16:creationId xmlns:a16="http://schemas.microsoft.com/office/drawing/2014/main" id="{FBC223D3-E24B-814E-807A-09551F0ED888}"/>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5DA9DD1-54D3-7B4F-B912-76B4C8F449A8}"/>
              </a:ext>
            </a:extLst>
          </p:cNvPr>
          <p:cNvPicPr>
            <a:picLocks noChangeAspect="1"/>
          </p:cNvPicPr>
          <p:nvPr userDrawn="1"/>
        </p:nvPicPr>
        <p:blipFill>
          <a:blip r:embed="rId2"/>
          <a:stretch>
            <a:fillRect/>
          </a:stretch>
        </p:blipFill>
        <p:spPr>
          <a:xfrm>
            <a:off x="8643170" y="6476065"/>
            <a:ext cx="3346704" cy="177770"/>
          </a:xfrm>
          <a:prstGeom prst="rect">
            <a:avLst/>
          </a:prstGeom>
        </p:spPr>
      </p:pic>
      <p:pic>
        <p:nvPicPr>
          <p:cNvPr id="14" name="Picture 13">
            <a:extLst>
              <a:ext uri="{FF2B5EF4-FFF2-40B4-BE49-F238E27FC236}">
                <a16:creationId xmlns:a16="http://schemas.microsoft.com/office/drawing/2014/main" id="{19EABB3E-8861-1E4A-AA76-BBEE71601E87}"/>
              </a:ext>
            </a:extLst>
          </p:cNvPr>
          <p:cNvPicPr>
            <a:picLocks noChangeAspect="1"/>
          </p:cNvPicPr>
          <p:nvPr userDrawn="1"/>
        </p:nvPicPr>
        <p:blipFill>
          <a:blip r:embed="rId3"/>
          <a:stretch>
            <a:fillRect/>
          </a:stretch>
        </p:blipFill>
        <p:spPr>
          <a:xfrm>
            <a:off x="516738" y="181542"/>
            <a:ext cx="1216319" cy="392871"/>
          </a:xfrm>
          <a:prstGeom prst="rect">
            <a:avLst/>
          </a:prstGeom>
        </p:spPr>
      </p:pic>
    </p:spTree>
    <p:extLst>
      <p:ext uri="{BB962C8B-B14F-4D97-AF65-F5344CB8AC3E}">
        <p14:creationId xmlns:p14="http://schemas.microsoft.com/office/powerpoint/2010/main" val="422363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Whit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EFEF73-13DC-494E-8A5C-17BA96E20DF1}"/>
              </a:ext>
            </a:extLst>
          </p:cNvPr>
          <p:cNvSpPr>
            <a:spLocks noGrp="1"/>
          </p:cNvSpPr>
          <p:nvPr>
            <p:ph type="sldNum" sz="quarter" idx="12"/>
          </p:nvPr>
        </p:nvSpPr>
        <p:spPr>
          <a:xfrm>
            <a:off x="838200" y="6356350"/>
            <a:ext cx="2743200" cy="365125"/>
          </a:xfrm>
        </p:spPr>
        <p:txBody>
          <a:bodyPr/>
          <a:lstStyle/>
          <a:p>
            <a:fld id="{3DCDA199-B4A8-7C47-A365-953C9EAC6935}" type="slidenum">
              <a:rPr lang="en-US" smtClean="0"/>
              <a:t>‹#›</a:t>
            </a:fld>
            <a:endParaRPr lang="en-US"/>
          </a:p>
        </p:txBody>
      </p:sp>
      <p:sp>
        <p:nvSpPr>
          <p:cNvPr id="5" name="Rectangle 4">
            <a:extLst>
              <a:ext uri="{FF2B5EF4-FFF2-40B4-BE49-F238E27FC236}">
                <a16:creationId xmlns:a16="http://schemas.microsoft.com/office/drawing/2014/main" id="{3C33DBF4-A7D8-FD42-9474-16C9CBBD4EB8}"/>
              </a:ext>
            </a:extLst>
          </p:cNvPr>
          <p:cNvSpPr/>
          <p:nvPr userDrawn="1"/>
        </p:nvSpPr>
        <p:spPr>
          <a:xfrm>
            <a:off x="0" y="0"/>
            <a:ext cx="12192000" cy="320040"/>
          </a:xfrm>
          <a:prstGeom prst="rect">
            <a:avLst/>
          </a:prstGeom>
          <a:gradFill>
            <a:gsLst>
              <a:gs pos="0">
                <a:schemeClr val="bg1">
                  <a:lumMod val="8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1D75553-6D2C-A143-B03C-E36353159690}"/>
              </a:ext>
            </a:extLst>
          </p:cNvPr>
          <p:cNvSpPr/>
          <p:nvPr userDrawn="1"/>
        </p:nvSpPr>
        <p:spPr>
          <a:xfrm>
            <a:off x="0" y="0"/>
            <a:ext cx="320034" cy="6858000"/>
          </a:xfrm>
          <a:prstGeom prst="rect">
            <a:avLst/>
          </a:prstGeom>
          <a:gradFill>
            <a:gsLst>
              <a:gs pos="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129B4C-8E1B-134D-9CF0-BB37DC371F0F}"/>
              </a:ext>
            </a:extLst>
          </p:cNvPr>
          <p:cNvSpPr/>
          <p:nvPr userDrawn="1"/>
        </p:nvSpPr>
        <p:spPr>
          <a:xfrm>
            <a:off x="0" y="2007"/>
            <a:ext cx="320034" cy="31602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 Diagonal Corner Rectangle 8">
            <a:extLst>
              <a:ext uri="{FF2B5EF4-FFF2-40B4-BE49-F238E27FC236}">
                <a16:creationId xmlns:a16="http://schemas.microsoft.com/office/drawing/2014/main" id="{85C05E40-A930-2F46-A8CB-853821C7847E}"/>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2AD780-BEAC-504A-B926-2CE322C8EA8C}"/>
              </a:ext>
            </a:extLst>
          </p:cNvPr>
          <p:cNvPicPr>
            <a:picLocks noChangeAspect="1"/>
          </p:cNvPicPr>
          <p:nvPr userDrawn="1"/>
        </p:nvPicPr>
        <p:blipFill>
          <a:blip r:embed="rId2"/>
          <a:stretch>
            <a:fillRect/>
          </a:stretch>
        </p:blipFill>
        <p:spPr>
          <a:xfrm>
            <a:off x="8643170" y="6476065"/>
            <a:ext cx="3346704" cy="177770"/>
          </a:xfrm>
          <a:prstGeom prst="rect">
            <a:avLst/>
          </a:prstGeom>
        </p:spPr>
      </p:pic>
      <p:pic>
        <p:nvPicPr>
          <p:cNvPr id="11" name="Picture 10">
            <a:extLst>
              <a:ext uri="{FF2B5EF4-FFF2-40B4-BE49-F238E27FC236}">
                <a16:creationId xmlns:a16="http://schemas.microsoft.com/office/drawing/2014/main" id="{155C2A49-0A00-1847-828A-05FD68B109FA}"/>
              </a:ext>
            </a:extLst>
          </p:cNvPr>
          <p:cNvPicPr>
            <a:picLocks noChangeAspect="1"/>
          </p:cNvPicPr>
          <p:nvPr userDrawn="1"/>
        </p:nvPicPr>
        <p:blipFill>
          <a:blip r:embed="rId3"/>
          <a:stretch>
            <a:fillRect/>
          </a:stretch>
        </p:blipFill>
        <p:spPr>
          <a:xfrm>
            <a:off x="516738" y="181542"/>
            <a:ext cx="1216319" cy="392871"/>
          </a:xfrm>
          <a:prstGeom prst="rect">
            <a:avLst/>
          </a:prstGeom>
        </p:spPr>
      </p:pic>
    </p:spTree>
    <p:extLst>
      <p:ext uri="{BB962C8B-B14F-4D97-AF65-F5344CB8AC3E}">
        <p14:creationId xmlns:p14="http://schemas.microsoft.com/office/powerpoint/2010/main" val="3393629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Gra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0786F-B1C0-134C-8CC1-1186F6F6CF54}"/>
              </a:ext>
            </a:extLst>
          </p:cNvPr>
          <p:cNvSpPr/>
          <p:nvPr userDrawn="1"/>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AEFEF73-13DC-494E-8A5C-17BA96E20DF1}"/>
              </a:ext>
            </a:extLst>
          </p:cNvPr>
          <p:cNvSpPr>
            <a:spLocks noGrp="1"/>
          </p:cNvSpPr>
          <p:nvPr>
            <p:ph type="sldNum" sz="quarter" idx="12"/>
          </p:nvPr>
        </p:nvSpPr>
        <p:spPr>
          <a:xfrm>
            <a:off x="838200" y="6356350"/>
            <a:ext cx="2743200" cy="365125"/>
          </a:xfrm>
        </p:spPr>
        <p:txBody>
          <a:bodyPr/>
          <a:lstStyle/>
          <a:p>
            <a:fld id="{3DCDA199-B4A8-7C47-A365-953C9EAC6935}" type="slidenum">
              <a:rPr lang="en-US" smtClean="0"/>
              <a:t>‹#›</a:t>
            </a:fld>
            <a:endParaRPr lang="en-US"/>
          </a:p>
        </p:txBody>
      </p:sp>
      <p:sp>
        <p:nvSpPr>
          <p:cNvPr id="7" name="Rectangle 6">
            <a:extLst>
              <a:ext uri="{FF2B5EF4-FFF2-40B4-BE49-F238E27FC236}">
                <a16:creationId xmlns:a16="http://schemas.microsoft.com/office/drawing/2014/main" id="{F8ED845A-8201-6546-B602-9E49E9AB02B7}"/>
              </a:ext>
            </a:extLst>
          </p:cNvPr>
          <p:cNvSpPr/>
          <p:nvPr userDrawn="1"/>
        </p:nvSpPr>
        <p:spPr>
          <a:xfrm>
            <a:off x="0" y="0"/>
            <a:ext cx="12192000" cy="320040"/>
          </a:xfrm>
          <a:prstGeom prst="rect">
            <a:avLst/>
          </a:prstGeom>
          <a:gradFill>
            <a:gsLst>
              <a:gs pos="0">
                <a:schemeClr val="bg1">
                  <a:lumMod val="75000"/>
                </a:schemeClr>
              </a:gs>
              <a:gs pos="10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063E7B6-004B-054F-A0B3-471FE09CA7C7}"/>
              </a:ext>
            </a:extLst>
          </p:cNvPr>
          <p:cNvSpPr/>
          <p:nvPr userDrawn="1"/>
        </p:nvSpPr>
        <p:spPr>
          <a:xfrm>
            <a:off x="0" y="0"/>
            <a:ext cx="320034" cy="6858000"/>
          </a:xfrm>
          <a:prstGeom prst="rect">
            <a:avLst/>
          </a:prstGeom>
          <a:gradFill>
            <a:gsLst>
              <a:gs pos="0">
                <a:schemeClr val="bg1">
                  <a:lumMod val="75000"/>
                </a:schemeClr>
              </a:gs>
              <a:gs pos="100000">
                <a:schemeClr val="bg1">
                  <a:lumMod val="8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B1EEBE-751C-074F-A027-2AEEB904FBBE}"/>
              </a:ext>
            </a:extLst>
          </p:cNvPr>
          <p:cNvSpPr/>
          <p:nvPr userDrawn="1"/>
        </p:nvSpPr>
        <p:spPr>
          <a:xfrm>
            <a:off x="0" y="2007"/>
            <a:ext cx="320034" cy="316025"/>
          </a:xfrm>
          <a:prstGeom prst="rect">
            <a:avLst/>
          </a:prstGeom>
          <a:solidFill>
            <a:schemeClr val="bg1">
              <a:lumMod val="6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Diagonal Corner Rectangle 10">
            <a:extLst>
              <a:ext uri="{FF2B5EF4-FFF2-40B4-BE49-F238E27FC236}">
                <a16:creationId xmlns:a16="http://schemas.microsoft.com/office/drawing/2014/main" id="{826C1D92-2C17-F34C-BFD6-69458A685064}"/>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7101A38-C9BC-4A49-8260-3D3A18AC4ECD}"/>
              </a:ext>
            </a:extLst>
          </p:cNvPr>
          <p:cNvPicPr>
            <a:picLocks noChangeAspect="1"/>
          </p:cNvPicPr>
          <p:nvPr userDrawn="1"/>
        </p:nvPicPr>
        <p:blipFill>
          <a:blip r:embed="rId2"/>
          <a:stretch>
            <a:fillRect/>
          </a:stretch>
        </p:blipFill>
        <p:spPr>
          <a:xfrm>
            <a:off x="8643170" y="6476065"/>
            <a:ext cx="3346704" cy="177770"/>
          </a:xfrm>
          <a:prstGeom prst="rect">
            <a:avLst/>
          </a:prstGeom>
        </p:spPr>
      </p:pic>
      <p:pic>
        <p:nvPicPr>
          <p:cNvPr id="13" name="Picture 12">
            <a:extLst>
              <a:ext uri="{FF2B5EF4-FFF2-40B4-BE49-F238E27FC236}">
                <a16:creationId xmlns:a16="http://schemas.microsoft.com/office/drawing/2014/main" id="{86261216-642B-D241-950F-F7C93E835282}"/>
              </a:ext>
            </a:extLst>
          </p:cNvPr>
          <p:cNvPicPr>
            <a:picLocks noChangeAspect="1"/>
          </p:cNvPicPr>
          <p:nvPr userDrawn="1"/>
        </p:nvPicPr>
        <p:blipFill>
          <a:blip r:embed="rId3"/>
          <a:stretch>
            <a:fillRect/>
          </a:stretch>
        </p:blipFill>
        <p:spPr>
          <a:xfrm>
            <a:off x="516738" y="181542"/>
            <a:ext cx="1216319" cy="392871"/>
          </a:xfrm>
          <a:prstGeom prst="rect">
            <a:avLst/>
          </a:prstGeom>
        </p:spPr>
      </p:pic>
    </p:spTree>
    <p:extLst>
      <p:ext uri="{BB962C8B-B14F-4D97-AF65-F5344CB8AC3E}">
        <p14:creationId xmlns:p14="http://schemas.microsoft.com/office/powerpoint/2010/main" val="110387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erstitial Quot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6E7F216-B3F9-8A45-A51B-5BC4987C6741}"/>
              </a:ext>
            </a:extLst>
          </p:cNvPr>
          <p:cNvGrpSpPr/>
          <p:nvPr userDrawn="1"/>
        </p:nvGrpSpPr>
        <p:grpSpPr>
          <a:xfrm>
            <a:off x="562279" y="815162"/>
            <a:ext cx="11303655" cy="5174512"/>
            <a:chOff x="562279" y="815162"/>
            <a:chExt cx="11303655" cy="5174512"/>
          </a:xfrm>
        </p:grpSpPr>
        <p:sp>
          <p:nvSpPr>
            <p:cNvPr id="7" name="Round Diagonal Corner Rectangle 6">
              <a:extLst>
                <a:ext uri="{FF2B5EF4-FFF2-40B4-BE49-F238E27FC236}">
                  <a16:creationId xmlns:a16="http://schemas.microsoft.com/office/drawing/2014/main" id="{56B8AE3A-DFC0-1A47-BEA4-FB03CA0282BE}"/>
                </a:ext>
              </a:extLst>
            </p:cNvPr>
            <p:cNvSpPr/>
            <p:nvPr/>
          </p:nvSpPr>
          <p:spPr>
            <a:xfrm>
              <a:off x="56227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Diagonal Corner Rectangle 7">
              <a:extLst>
                <a:ext uri="{FF2B5EF4-FFF2-40B4-BE49-F238E27FC236}">
                  <a16:creationId xmlns:a16="http://schemas.microsoft.com/office/drawing/2014/main" id="{AABCB0DC-E680-9A4C-A839-DD2EF07DB977}"/>
                </a:ext>
              </a:extLst>
            </p:cNvPr>
            <p:cNvSpPr/>
            <p:nvPr/>
          </p:nvSpPr>
          <p:spPr>
            <a:xfrm>
              <a:off x="562279" y="1690213"/>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 Diagonal Corner Rectangle 8">
              <a:extLst>
                <a:ext uri="{FF2B5EF4-FFF2-40B4-BE49-F238E27FC236}">
                  <a16:creationId xmlns:a16="http://schemas.microsoft.com/office/drawing/2014/main" id="{0079D6E7-7E54-184F-9690-AE8A768843BA}"/>
                </a:ext>
              </a:extLst>
            </p:cNvPr>
            <p:cNvSpPr/>
            <p:nvPr/>
          </p:nvSpPr>
          <p:spPr>
            <a:xfrm>
              <a:off x="56227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 Diagonal Corner Rectangle 9">
              <a:extLst>
                <a:ext uri="{FF2B5EF4-FFF2-40B4-BE49-F238E27FC236}">
                  <a16:creationId xmlns:a16="http://schemas.microsoft.com/office/drawing/2014/main" id="{F964798A-20F8-8345-B078-2D524BFBA5A5}"/>
                </a:ext>
              </a:extLst>
            </p:cNvPr>
            <p:cNvSpPr/>
            <p:nvPr/>
          </p:nvSpPr>
          <p:spPr>
            <a:xfrm>
              <a:off x="562279" y="344031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Diagonal Corner Rectangle 10">
              <a:extLst>
                <a:ext uri="{FF2B5EF4-FFF2-40B4-BE49-F238E27FC236}">
                  <a16:creationId xmlns:a16="http://schemas.microsoft.com/office/drawing/2014/main" id="{C283C306-710A-4F44-8987-396C6A3950C7}"/>
                </a:ext>
              </a:extLst>
            </p:cNvPr>
            <p:cNvSpPr/>
            <p:nvPr/>
          </p:nvSpPr>
          <p:spPr>
            <a:xfrm>
              <a:off x="562279" y="431536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a:extLst>
                <a:ext uri="{FF2B5EF4-FFF2-40B4-BE49-F238E27FC236}">
                  <a16:creationId xmlns:a16="http://schemas.microsoft.com/office/drawing/2014/main" id="{6B94CF8E-E938-1F47-B546-B339DAEB4104}"/>
                </a:ext>
              </a:extLst>
            </p:cNvPr>
            <p:cNvSpPr/>
            <p:nvPr/>
          </p:nvSpPr>
          <p:spPr>
            <a:xfrm>
              <a:off x="56227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a:extLst>
                <a:ext uri="{FF2B5EF4-FFF2-40B4-BE49-F238E27FC236}">
                  <a16:creationId xmlns:a16="http://schemas.microsoft.com/office/drawing/2014/main" id="{73770039-B097-2044-8AF4-B7B65597F32F}"/>
                </a:ext>
              </a:extLst>
            </p:cNvPr>
            <p:cNvSpPr/>
            <p:nvPr/>
          </p:nvSpPr>
          <p:spPr>
            <a:xfrm>
              <a:off x="1985929" y="815162"/>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a:extLst>
                <a:ext uri="{FF2B5EF4-FFF2-40B4-BE49-F238E27FC236}">
                  <a16:creationId xmlns:a16="http://schemas.microsoft.com/office/drawing/2014/main" id="{DB1B9FAD-9CFB-3945-9562-7EA6D3017A63}"/>
                </a:ext>
              </a:extLst>
            </p:cNvPr>
            <p:cNvSpPr/>
            <p:nvPr/>
          </p:nvSpPr>
          <p:spPr>
            <a:xfrm>
              <a:off x="1985929" y="1690213"/>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 Diagonal Corner Rectangle 14">
              <a:extLst>
                <a:ext uri="{FF2B5EF4-FFF2-40B4-BE49-F238E27FC236}">
                  <a16:creationId xmlns:a16="http://schemas.microsoft.com/office/drawing/2014/main" id="{2CDF0B56-F4B0-6F4A-B913-DCC2CD25DECE}"/>
                </a:ext>
              </a:extLst>
            </p:cNvPr>
            <p:cNvSpPr/>
            <p:nvPr/>
          </p:nvSpPr>
          <p:spPr>
            <a:xfrm>
              <a:off x="198592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 Diagonal Corner Rectangle 15">
              <a:extLst>
                <a:ext uri="{FF2B5EF4-FFF2-40B4-BE49-F238E27FC236}">
                  <a16:creationId xmlns:a16="http://schemas.microsoft.com/office/drawing/2014/main" id="{EF1A8C73-1BC0-7F44-B7A2-9FDDA9CD04E6}"/>
                </a:ext>
              </a:extLst>
            </p:cNvPr>
            <p:cNvSpPr/>
            <p:nvPr/>
          </p:nvSpPr>
          <p:spPr>
            <a:xfrm>
              <a:off x="1985929" y="344031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Diagonal Corner Rectangle 16">
              <a:extLst>
                <a:ext uri="{FF2B5EF4-FFF2-40B4-BE49-F238E27FC236}">
                  <a16:creationId xmlns:a16="http://schemas.microsoft.com/office/drawing/2014/main" id="{F2D2C5C3-BC04-AE49-ABDB-7FC411F7FE6E}"/>
                </a:ext>
              </a:extLst>
            </p:cNvPr>
            <p:cNvSpPr/>
            <p:nvPr/>
          </p:nvSpPr>
          <p:spPr>
            <a:xfrm>
              <a:off x="198592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Diagonal Corner Rectangle 17">
              <a:extLst>
                <a:ext uri="{FF2B5EF4-FFF2-40B4-BE49-F238E27FC236}">
                  <a16:creationId xmlns:a16="http://schemas.microsoft.com/office/drawing/2014/main" id="{FE6E4DD1-5D59-AF4D-AC8C-88566AC628D5}"/>
                </a:ext>
              </a:extLst>
            </p:cNvPr>
            <p:cNvSpPr/>
            <p:nvPr/>
          </p:nvSpPr>
          <p:spPr>
            <a:xfrm>
              <a:off x="198592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Diagonal Corner Rectangle 18">
              <a:extLst>
                <a:ext uri="{FF2B5EF4-FFF2-40B4-BE49-F238E27FC236}">
                  <a16:creationId xmlns:a16="http://schemas.microsoft.com/office/drawing/2014/main" id="{F169F82F-4DF4-2042-83E4-9C1E5A64E86E}"/>
                </a:ext>
              </a:extLst>
            </p:cNvPr>
            <p:cNvSpPr/>
            <p:nvPr/>
          </p:nvSpPr>
          <p:spPr>
            <a:xfrm>
              <a:off x="340957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Diagonal Corner Rectangle 19">
              <a:extLst>
                <a:ext uri="{FF2B5EF4-FFF2-40B4-BE49-F238E27FC236}">
                  <a16:creationId xmlns:a16="http://schemas.microsoft.com/office/drawing/2014/main" id="{43D91BAA-4760-E747-9C0B-2F566C1E9680}"/>
                </a:ext>
              </a:extLst>
            </p:cNvPr>
            <p:cNvSpPr/>
            <p:nvPr/>
          </p:nvSpPr>
          <p:spPr>
            <a:xfrm>
              <a:off x="3409579" y="1690213"/>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 Diagonal Corner Rectangle 20">
              <a:extLst>
                <a:ext uri="{FF2B5EF4-FFF2-40B4-BE49-F238E27FC236}">
                  <a16:creationId xmlns:a16="http://schemas.microsoft.com/office/drawing/2014/main" id="{A2065CE9-4953-214D-A71B-3CB6DBC5F70D}"/>
                </a:ext>
              </a:extLst>
            </p:cNvPr>
            <p:cNvSpPr/>
            <p:nvPr/>
          </p:nvSpPr>
          <p:spPr>
            <a:xfrm>
              <a:off x="340957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 Diagonal Corner Rectangle 21">
              <a:extLst>
                <a:ext uri="{FF2B5EF4-FFF2-40B4-BE49-F238E27FC236}">
                  <a16:creationId xmlns:a16="http://schemas.microsoft.com/office/drawing/2014/main" id="{85D8BC6F-8BAA-B74C-8FAC-3F607BAE571B}"/>
                </a:ext>
              </a:extLst>
            </p:cNvPr>
            <p:cNvSpPr/>
            <p:nvPr/>
          </p:nvSpPr>
          <p:spPr>
            <a:xfrm>
              <a:off x="3409579" y="344031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 Diagonal Corner Rectangle 22">
              <a:extLst>
                <a:ext uri="{FF2B5EF4-FFF2-40B4-BE49-F238E27FC236}">
                  <a16:creationId xmlns:a16="http://schemas.microsoft.com/office/drawing/2014/main" id="{972D4160-1562-014D-A371-3ADF6730A9E9}"/>
                </a:ext>
              </a:extLst>
            </p:cNvPr>
            <p:cNvSpPr/>
            <p:nvPr/>
          </p:nvSpPr>
          <p:spPr>
            <a:xfrm>
              <a:off x="340957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 Diagonal Corner Rectangle 23">
              <a:extLst>
                <a:ext uri="{FF2B5EF4-FFF2-40B4-BE49-F238E27FC236}">
                  <a16:creationId xmlns:a16="http://schemas.microsoft.com/office/drawing/2014/main" id="{DAEFC162-1A18-FD4E-A3F2-7967F049E09E}"/>
                </a:ext>
              </a:extLst>
            </p:cNvPr>
            <p:cNvSpPr/>
            <p:nvPr/>
          </p:nvSpPr>
          <p:spPr>
            <a:xfrm>
              <a:off x="3409579" y="5190418"/>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Diagonal Corner Rectangle 24">
              <a:extLst>
                <a:ext uri="{FF2B5EF4-FFF2-40B4-BE49-F238E27FC236}">
                  <a16:creationId xmlns:a16="http://schemas.microsoft.com/office/drawing/2014/main" id="{2D2909B1-B6DA-5C47-A349-F5FE2E618BAC}"/>
                </a:ext>
              </a:extLst>
            </p:cNvPr>
            <p:cNvSpPr/>
            <p:nvPr/>
          </p:nvSpPr>
          <p:spPr>
            <a:xfrm>
              <a:off x="483322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Diagonal Corner Rectangle 25">
              <a:extLst>
                <a:ext uri="{FF2B5EF4-FFF2-40B4-BE49-F238E27FC236}">
                  <a16:creationId xmlns:a16="http://schemas.microsoft.com/office/drawing/2014/main" id="{CFB0AA7C-8B8E-B647-9FB1-3EF6C2219214}"/>
                </a:ext>
              </a:extLst>
            </p:cNvPr>
            <p:cNvSpPr/>
            <p:nvPr/>
          </p:nvSpPr>
          <p:spPr>
            <a:xfrm>
              <a:off x="4833229" y="1690213"/>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Diagonal Corner Rectangle 26">
              <a:extLst>
                <a:ext uri="{FF2B5EF4-FFF2-40B4-BE49-F238E27FC236}">
                  <a16:creationId xmlns:a16="http://schemas.microsoft.com/office/drawing/2014/main" id="{63B1CCD3-1EF8-6349-9B4F-155F440E94BD}"/>
                </a:ext>
              </a:extLst>
            </p:cNvPr>
            <p:cNvSpPr/>
            <p:nvPr/>
          </p:nvSpPr>
          <p:spPr>
            <a:xfrm>
              <a:off x="483322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Diagonal Corner Rectangle 27">
              <a:extLst>
                <a:ext uri="{FF2B5EF4-FFF2-40B4-BE49-F238E27FC236}">
                  <a16:creationId xmlns:a16="http://schemas.microsoft.com/office/drawing/2014/main" id="{FEDBE54D-D766-CC41-814A-947FFF83969B}"/>
                </a:ext>
              </a:extLst>
            </p:cNvPr>
            <p:cNvSpPr/>
            <p:nvPr/>
          </p:nvSpPr>
          <p:spPr>
            <a:xfrm>
              <a:off x="4833229" y="344031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 Diagonal Corner Rectangle 28">
              <a:extLst>
                <a:ext uri="{FF2B5EF4-FFF2-40B4-BE49-F238E27FC236}">
                  <a16:creationId xmlns:a16="http://schemas.microsoft.com/office/drawing/2014/main" id="{0A2E3442-49E7-D449-BC8F-481BE8BDDD55}"/>
                </a:ext>
              </a:extLst>
            </p:cNvPr>
            <p:cNvSpPr/>
            <p:nvPr/>
          </p:nvSpPr>
          <p:spPr>
            <a:xfrm>
              <a:off x="483322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Diagonal Corner Rectangle 29">
              <a:extLst>
                <a:ext uri="{FF2B5EF4-FFF2-40B4-BE49-F238E27FC236}">
                  <a16:creationId xmlns:a16="http://schemas.microsoft.com/office/drawing/2014/main" id="{32880549-0D5B-BA48-A950-E666F23DC210}"/>
                </a:ext>
              </a:extLst>
            </p:cNvPr>
            <p:cNvSpPr/>
            <p:nvPr/>
          </p:nvSpPr>
          <p:spPr>
            <a:xfrm>
              <a:off x="483322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 Diagonal Corner Rectangle 30">
              <a:extLst>
                <a:ext uri="{FF2B5EF4-FFF2-40B4-BE49-F238E27FC236}">
                  <a16:creationId xmlns:a16="http://schemas.microsoft.com/office/drawing/2014/main" id="{F4164FD9-6D06-564B-8C64-8DB760726AB8}"/>
                </a:ext>
              </a:extLst>
            </p:cNvPr>
            <p:cNvSpPr/>
            <p:nvPr/>
          </p:nvSpPr>
          <p:spPr>
            <a:xfrm>
              <a:off x="625687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 Diagonal Corner Rectangle 31">
              <a:extLst>
                <a:ext uri="{FF2B5EF4-FFF2-40B4-BE49-F238E27FC236}">
                  <a16:creationId xmlns:a16="http://schemas.microsoft.com/office/drawing/2014/main" id="{FB4658D8-85FC-FF48-975A-056312A8A02D}"/>
                </a:ext>
              </a:extLst>
            </p:cNvPr>
            <p:cNvSpPr/>
            <p:nvPr/>
          </p:nvSpPr>
          <p:spPr>
            <a:xfrm>
              <a:off x="6256879" y="1690213"/>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 Diagonal Corner Rectangle 32">
              <a:extLst>
                <a:ext uri="{FF2B5EF4-FFF2-40B4-BE49-F238E27FC236}">
                  <a16:creationId xmlns:a16="http://schemas.microsoft.com/office/drawing/2014/main" id="{050E568F-77E9-FF4D-9F1E-894D6D112ED0}"/>
                </a:ext>
              </a:extLst>
            </p:cNvPr>
            <p:cNvSpPr/>
            <p:nvPr/>
          </p:nvSpPr>
          <p:spPr>
            <a:xfrm>
              <a:off x="625687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 Diagonal Corner Rectangle 33">
              <a:extLst>
                <a:ext uri="{FF2B5EF4-FFF2-40B4-BE49-F238E27FC236}">
                  <a16:creationId xmlns:a16="http://schemas.microsoft.com/office/drawing/2014/main" id="{133FBBA0-D15F-BD4C-A1C3-0E59B75E118B}"/>
                </a:ext>
              </a:extLst>
            </p:cNvPr>
            <p:cNvSpPr/>
            <p:nvPr/>
          </p:nvSpPr>
          <p:spPr>
            <a:xfrm>
              <a:off x="6256879" y="344031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Diagonal Corner Rectangle 34">
              <a:extLst>
                <a:ext uri="{FF2B5EF4-FFF2-40B4-BE49-F238E27FC236}">
                  <a16:creationId xmlns:a16="http://schemas.microsoft.com/office/drawing/2014/main" id="{7D36ED55-1DF2-4245-9582-4C60B0222BE8}"/>
                </a:ext>
              </a:extLst>
            </p:cNvPr>
            <p:cNvSpPr/>
            <p:nvPr/>
          </p:nvSpPr>
          <p:spPr>
            <a:xfrm>
              <a:off x="6256879" y="431536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 Diagonal Corner Rectangle 35">
              <a:extLst>
                <a:ext uri="{FF2B5EF4-FFF2-40B4-BE49-F238E27FC236}">
                  <a16:creationId xmlns:a16="http://schemas.microsoft.com/office/drawing/2014/main" id="{88289781-FBB6-364E-88CD-4BF8736C93FE}"/>
                </a:ext>
              </a:extLst>
            </p:cNvPr>
            <p:cNvSpPr/>
            <p:nvPr/>
          </p:nvSpPr>
          <p:spPr>
            <a:xfrm>
              <a:off x="625687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 Diagonal Corner Rectangle 36">
              <a:extLst>
                <a:ext uri="{FF2B5EF4-FFF2-40B4-BE49-F238E27FC236}">
                  <a16:creationId xmlns:a16="http://schemas.microsoft.com/office/drawing/2014/main" id="{FB81B042-25B6-6E42-8D9E-26E0321999B8}"/>
                </a:ext>
              </a:extLst>
            </p:cNvPr>
            <p:cNvSpPr/>
            <p:nvPr/>
          </p:nvSpPr>
          <p:spPr>
            <a:xfrm>
              <a:off x="7680529"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Diagonal Corner Rectangle 37">
              <a:extLst>
                <a:ext uri="{FF2B5EF4-FFF2-40B4-BE49-F238E27FC236}">
                  <a16:creationId xmlns:a16="http://schemas.microsoft.com/office/drawing/2014/main" id="{C5FF814D-E7B7-714F-A705-3156B09E580D}"/>
                </a:ext>
              </a:extLst>
            </p:cNvPr>
            <p:cNvSpPr/>
            <p:nvPr/>
          </p:nvSpPr>
          <p:spPr>
            <a:xfrm>
              <a:off x="7680529" y="1690213"/>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 Diagonal Corner Rectangle 38">
              <a:extLst>
                <a:ext uri="{FF2B5EF4-FFF2-40B4-BE49-F238E27FC236}">
                  <a16:creationId xmlns:a16="http://schemas.microsoft.com/office/drawing/2014/main" id="{DFF8C29E-F751-894C-AB56-F111F7B07BB2}"/>
                </a:ext>
              </a:extLst>
            </p:cNvPr>
            <p:cNvSpPr/>
            <p:nvPr/>
          </p:nvSpPr>
          <p:spPr>
            <a:xfrm>
              <a:off x="768052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Diagonal Corner Rectangle 39">
              <a:extLst>
                <a:ext uri="{FF2B5EF4-FFF2-40B4-BE49-F238E27FC236}">
                  <a16:creationId xmlns:a16="http://schemas.microsoft.com/office/drawing/2014/main" id="{5FC5D874-2F52-4B4B-A966-284714F3125B}"/>
                </a:ext>
              </a:extLst>
            </p:cNvPr>
            <p:cNvSpPr/>
            <p:nvPr/>
          </p:nvSpPr>
          <p:spPr>
            <a:xfrm>
              <a:off x="7680529" y="344031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 Diagonal Corner Rectangle 40">
              <a:extLst>
                <a:ext uri="{FF2B5EF4-FFF2-40B4-BE49-F238E27FC236}">
                  <a16:creationId xmlns:a16="http://schemas.microsoft.com/office/drawing/2014/main" id="{F920850D-B2EE-F547-B708-5ED9CEA78DE2}"/>
                </a:ext>
              </a:extLst>
            </p:cNvPr>
            <p:cNvSpPr/>
            <p:nvPr/>
          </p:nvSpPr>
          <p:spPr>
            <a:xfrm>
              <a:off x="768052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 Diagonal Corner Rectangle 41">
              <a:extLst>
                <a:ext uri="{FF2B5EF4-FFF2-40B4-BE49-F238E27FC236}">
                  <a16:creationId xmlns:a16="http://schemas.microsoft.com/office/drawing/2014/main" id="{CB23BC52-734F-AD42-B4DB-C79B72BD59C8}"/>
                </a:ext>
              </a:extLst>
            </p:cNvPr>
            <p:cNvSpPr/>
            <p:nvPr/>
          </p:nvSpPr>
          <p:spPr>
            <a:xfrm>
              <a:off x="7680529"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 Diagonal Corner Rectangle 42">
              <a:extLst>
                <a:ext uri="{FF2B5EF4-FFF2-40B4-BE49-F238E27FC236}">
                  <a16:creationId xmlns:a16="http://schemas.microsoft.com/office/drawing/2014/main" id="{70682D58-BCF6-3747-AFF5-EB3CDF9023E4}"/>
                </a:ext>
              </a:extLst>
            </p:cNvPr>
            <p:cNvSpPr/>
            <p:nvPr/>
          </p:nvSpPr>
          <p:spPr>
            <a:xfrm>
              <a:off x="9104179" y="815162"/>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 Diagonal Corner Rectangle 43">
              <a:extLst>
                <a:ext uri="{FF2B5EF4-FFF2-40B4-BE49-F238E27FC236}">
                  <a16:creationId xmlns:a16="http://schemas.microsoft.com/office/drawing/2014/main" id="{72A866F8-CD05-1A45-BB98-E5400972485B}"/>
                </a:ext>
              </a:extLst>
            </p:cNvPr>
            <p:cNvSpPr/>
            <p:nvPr/>
          </p:nvSpPr>
          <p:spPr>
            <a:xfrm>
              <a:off x="9104179" y="1690213"/>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 Diagonal Corner Rectangle 44">
              <a:extLst>
                <a:ext uri="{FF2B5EF4-FFF2-40B4-BE49-F238E27FC236}">
                  <a16:creationId xmlns:a16="http://schemas.microsoft.com/office/drawing/2014/main" id="{6068B58E-B74B-334B-B0B7-7E32A655D568}"/>
                </a:ext>
              </a:extLst>
            </p:cNvPr>
            <p:cNvSpPr/>
            <p:nvPr/>
          </p:nvSpPr>
          <p:spPr>
            <a:xfrm>
              <a:off x="9104179"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 Diagonal Corner Rectangle 45">
              <a:extLst>
                <a:ext uri="{FF2B5EF4-FFF2-40B4-BE49-F238E27FC236}">
                  <a16:creationId xmlns:a16="http://schemas.microsoft.com/office/drawing/2014/main" id="{D67EEFF3-119E-D742-AC13-F4A30FC54140}"/>
                </a:ext>
              </a:extLst>
            </p:cNvPr>
            <p:cNvSpPr/>
            <p:nvPr/>
          </p:nvSpPr>
          <p:spPr>
            <a:xfrm>
              <a:off x="9104179" y="344031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 Diagonal Corner Rectangle 46">
              <a:extLst>
                <a:ext uri="{FF2B5EF4-FFF2-40B4-BE49-F238E27FC236}">
                  <a16:creationId xmlns:a16="http://schemas.microsoft.com/office/drawing/2014/main" id="{AD98CDB7-6D4C-C54A-AEE8-858D99792D43}"/>
                </a:ext>
              </a:extLst>
            </p:cNvPr>
            <p:cNvSpPr/>
            <p:nvPr/>
          </p:nvSpPr>
          <p:spPr>
            <a:xfrm>
              <a:off x="9104179"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 Diagonal Corner Rectangle 47">
              <a:extLst>
                <a:ext uri="{FF2B5EF4-FFF2-40B4-BE49-F238E27FC236}">
                  <a16:creationId xmlns:a16="http://schemas.microsoft.com/office/drawing/2014/main" id="{29C47AD0-F1FA-AF46-90A0-AE1618D6BB28}"/>
                </a:ext>
              </a:extLst>
            </p:cNvPr>
            <p:cNvSpPr/>
            <p:nvPr/>
          </p:nvSpPr>
          <p:spPr>
            <a:xfrm>
              <a:off x="9104179" y="5190418"/>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 Diagonal Corner Rectangle 48">
              <a:extLst>
                <a:ext uri="{FF2B5EF4-FFF2-40B4-BE49-F238E27FC236}">
                  <a16:creationId xmlns:a16="http://schemas.microsoft.com/office/drawing/2014/main" id="{8D7E4095-3E27-A04C-A6F4-26B62C50F363}"/>
                </a:ext>
              </a:extLst>
            </p:cNvPr>
            <p:cNvSpPr/>
            <p:nvPr/>
          </p:nvSpPr>
          <p:spPr>
            <a:xfrm>
              <a:off x="10527832" y="815162"/>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 Diagonal Corner Rectangle 49">
              <a:extLst>
                <a:ext uri="{FF2B5EF4-FFF2-40B4-BE49-F238E27FC236}">
                  <a16:creationId xmlns:a16="http://schemas.microsoft.com/office/drawing/2014/main" id="{AF4A8200-8D58-5C49-B803-3D237231653B}"/>
                </a:ext>
              </a:extLst>
            </p:cNvPr>
            <p:cNvSpPr/>
            <p:nvPr/>
          </p:nvSpPr>
          <p:spPr>
            <a:xfrm>
              <a:off x="10527832" y="1690213"/>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 Diagonal Corner Rectangle 50">
              <a:extLst>
                <a:ext uri="{FF2B5EF4-FFF2-40B4-BE49-F238E27FC236}">
                  <a16:creationId xmlns:a16="http://schemas.microsoft.com/office/drawing/2014/main" id="{6A5BF310-F9C1-FA4C-9D41-61E09A95E81D}"/>
                </a:ext>
              </a:extLst>
            </p:cNvPr>
            <p:cNvSpPr/>
            <p:nvPr/>
          </p:nvSpPr>
          <p:spPr>
            <a:xfrm>
              <a:off x="10527832" y="2565264"/>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 Diagonal Corner Rectangle 51">
              <a:extLst>
                <a:ext uri="{FF2B5EF4-FFF2-40B4-BE49-F238E27FC236}">
                  <a16:creationId xmlns:a16="http://schemas.microsoft.com/office/drawing/2014/main" id="{4A8AF1A3-0B67-C24D-8B8C-A0C756A06CDD}"/>
                </a:ext>
              </a:extLst>
            </p:cNvPr>
            <p:cNvSpPr/>
            <p:nvPr/>
          </p:nvSpPr>
          <p:spPr>
            <a:xfrm>
              <a:off x="10527832" y="3440316"/>
              <a:ext cx="1338102" cy="799256"/>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 Diagonal Corner Rectangle 52">
              <a:extLst>
                <a:ext uri="{FF2B5EF4-FFF2-40B4-BE49-F238E27FC236}">
                  <a16:creationId xmlns:a16="http://schemas.microsoft.com/office/drawing/2014/main" id="{D7DDD6F7-2CFA-F442-8DCB-D57C264758B0}"/>
                </a:ext>
              </a:extLst>
            </p:cNvPr>
            <p:cNvSpPr/>
            <p:nvPr/>
          </p:nvSpPr>
          <p:spPr>
            <a:xfrm>
              <a:off x="10527832" y="4315366"/>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 Diagonal Corner Rectangle 53">
              <a:extLst>
                <a:ext uri="{FF2B5EF4-FFF2-40B4-BE49-F238E27FC236}">
                  <a16:creationId xmlns:a16="http://schemas.microsoft.com/office/drawing/2014/main" id="{516CD556-898C-8F4A-831E-8E199DD1D219}"/>
                </a:ext>
              </a:extLst>
            </p:cNvPr>
            <p:cNvSpPr/>
            <p:nvPr/>
          </p:nvSpPr>
          <p:spPr>
            <a:xfrm>
              <a:off x="10527832" y="5190418"/>
              <a:ext cx="1338102" cy="799256"/>
            </a:xfrm>
            <a:prstGeom prst="round2Diag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951CBA4-FD54-144C-A912-B1BD56C66123}"/>
              </a:ext>
            </a:extLst>
          </p:cNvPr>
          <p:cNvSpPr>
            <a:spLocks noGrp="1"/>
          </p:cNvSpPr>
          <p:nvPr>
            <p:ph type="title"/>
          </p:nvPr>
        </p:nvSpPr>
        <p:spPr>
          <a:xfrm>
            <a:off x="831850" y="1282535"/>
            <a:ext cx="10515600" cy="2309752"/>
          </a:xfrm>
        </p:spPr>
        <p:txBody>
          <a:bodyPr anchor="b"/>
          <a:lstStyle>
            <a:lvl1pPr algn="ctr">
              <a:defRPr sz="4800" spc="-50" baseline="0"/>
            </a:lvl1pPr>
          </a:lstStyle>
          <a:p>
            <a:r>
              <a:rPr lang="en-US" dirty="0"/>
              <a:t>Click to edit Master title style</a:t>
            </a:r>
          </a:p>
        </p:txBody>
      </p:sp>
      <p:sp>
        <p:nvSpPr>
          <p:cNvPr id="3" name="Text Placeholder 2">
            <a:extLst>
              <a:ext uri="{FF2B5EF4-FFF2-40B4-BE49-F238E27FC236}">
                <a16:creationId xmlns:a16="http://schemas.microsoft.com/office/drawing/2014/main" id="{819F3774-B8A5-BD44-99F3-3731A848C610}"/>
              </a:ext>
            </a:extLst>
          </p:cNvPr>
          <p:cNvSpPr>
            <a:spLocks noGrp="1"/>
          </p:cNvSpPr>
          <p:nvPr>
            <p:ph type="body" idx="1" hasCustomPrompt="1"/>
          </p:nvPr>
        </p:nvSpPr>
        <p:spPr>
          <a:xfrm>
            <a:off x="831850" y="3740983"/>
            <a:ext cx="10515600" cy="2348667"/>
          </a:xfrm>
        </p:spPr>
        <p:txBody>
          <a:bodyPr/>
          <a:lstStyle>
            <a:lvl1pPr marL="0" indent="0" algn="ctr">
              <a:buNone/>
              <a:defRPr sz="1800" spc="3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E0629A0D-E77C-0845-BB0B-6082EBD9EC6D}"/>
              </a:ext>
            </a:extLst>
          </p:cNvPr>
          <p:cNvSpPr>
            <a:spLocks noGrp="1"/>
          </p:cNvSpPr>
          <p:nvPr>
            <p:ph type="sldNum" sz="quarter" idx="12"/>
          </p:nvPr>
        </p:nvSpPr>
        <p:spPr>
          <a:xfrm>
            <a:off x="838200" y="6356350"/>
            <a:ext cx="2743200" cy="365125"/>
          </a:xfrm>
        </p:spPr>
        <p:txBody>
          <a:bodyPr/>
          <a:lstStyle>
            <a:lvl1pPr algn="l">
              <a:defRPr/>
            </a:lvl1pPr>
          </a:lstStyle>
          <a:p>
            <a:fld id="{3DCDA199-B4A8-7C47-A365-953C9EAC6935}" type="slidenum">
              <a:rPr lang="en-US" smtClean="0"/>
              <a:pPr/>
              <a:t>‹#›</a:t>
            </a:fld>
            <a:endParaRPr lang="en-US"/>
          </a:p>
        </p:txBody>
      </p:sp>
      <p:sp>
        <p:nvSpPr>
          <p:cNvPr id="55" name="Rectangle 54">
            <a:extLst>
              <a:ext uri="{FF2B5EF4-FFF2-40B4-BE49-F238E27FC236}">
                <a16:creationId xmlns:a16="http://schemas.microsoft.com/office/drawing/2014/main" id="{83D96B60-8284-E849-AC2E-204076F5C16B}"/>
              </a:ext>
            </a:extLst>
          </p:cNvPr>
          <p:cNvSpPr/>
          <p:nvPr userDrawn="1"/>
        </p:nvSpPr>
        <p:spPr>
          <a:xfrm>
            <a:off x="0" y="0"/>
            <a:ext cx="12192000" cy="320040"/>
          </a:xfrm>
          <a:prstGeom prst="rect">
            <a:avLst/>
          </a:prstGeom>
          <a:gradFill>
            <a:gsLst>
              <a:gs pos="0">
                <a:schemeClr val="bg1">
                  <a:lumMod val="8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DFE8CCA-08DD-F34C-B9E6-FAE98A927BA4}"/>
              </a:ext>
            </a:extLst>
          </p:cNvPr>
          <p:cNvSpPr/>
          <p:nvPr userDrawn="1"/>
        </p:nvSpPr>
        <p:spPr>
          <a:xfrm>
            <a:off x="0" y="0"/>
            <a:ext cx="320034" cy="6858000"/>
          </a:xfrm>
          <a:prstGeom prst="rect">
            <a:avLst/>
          </a:prstGeom>
          <a:gradFill>
            <a:gsLst>
              <a:gs pos="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F7C632C-08F6-A648-BBE4-BF8C75EC9FF9}"/>
              </a:ext>
            </a:extLst>
          </p:cNvPr>
          <p:cNvSpPr/>
          <p:nvPr userDrawn="1"/>
        </p:nvSpPr>
        <p:spPr>
          <a:xfrm>
            <a:off x="0" y="2007"/>
            <a:ext cx="320034" cy="31602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 Diagonal Corner Rectangle 57">
            <a:extLst>
              <a:ext uri="{FF2B5EF4-FFF2-40B4-BE49-F238E27FC236}">
                <a16:creationId xmlns:a16="http://schemas.microsoft.com/office/drawing/2014/main" id="{3154C0E3-5DC3-4143-9579-F61F05D08118}"/>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2D81BF78-B26A-4047-8805-73160BD9E8DF}"/>
              </a:ext>
            </a:extLst>
          </p:cNvPr>
          <p:cNvPicPr>
            <a:picLocks noChangeAspect="1"/>
          </p:cNvPicPr>
          <p:nvPr userDrawn="1"/>
        </p:nvPicPr>
        <p:blipFill>
          <a:blip r:embed="rId2"/>
          <a:stretch>
            <a:fillRect/>
          </a:stretch>
        </p:blipFill>
        <p:spPr>
          <a:xfrm>
            <a:off x="8643170" y="6476065"/>
            <a:ext cx="3346704" cy="177770"/>
          </a:xfrm>
          <a:prstGeom prst="rect">
            <a:avLst/>
          </a:prstGeom>
        </p:spPr>
      </p:pic>
      <p:pic>
        <p:nvPicPr>
          <p:cNvPr id="61" name="Picture 60">
            <a:extLst>
              <a:ext uri="{FF2B5EF4-FFF2-40B4-BE49-F238E27FC236}">
                <a16:creationId xmlns:a16="http://schemas.microsoft.com/office/drawing/2014/main" id="{2175BAD9-A58A-474F-B7CD-182763F78BD1}"/>
              </a:ext>
            </a:extLst>
          </p:cNvPr>
          <p:cNvPicPr>
            <a:picLocks noChangeAspect="1"/>
          </p:cNvPicPr>
          <p:nvPr userDrawn="1"/>
        </p:nvPicPr>
        <p:blipFill>
          <a:blip r:embed="rId3"/>
          <a:stretch>
            <a:fillRect/>
          </a:stretch>
        </p:blipFill>
        <p:spPr>
          <a:xfrm>
            <a:off x="516738" y="181542"/>
            <a:ext cx="1216319" cy="392871"/>
          </a:xfrm>
          <a:prstGeom prst="rect">
            <a:avLst/>
          </a:prstGeom>
        </p:spPr>
      </p:pic>
    </p:spTree>
    <p:extLst>
      <p:ext uri="{BB962C8B-B14F-4D97-AF65-F5344CB8AC3E}">
        <p14:creationId xmlns:p14="http://schemas.microsoft.com/office/powerpoint/2010/main" val="389482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293423-987C-DF4B-B8FB-53EA087F059C}"/>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FBDFC56-7962-E641-A125-55A2E83F3270}"/>
              </a:ext>
            </a:extLst>
          </p:cNvPr>
          <p:cNvSpPr/>
          <p:nvPr userDrawn="1"/>
        </p:nvSpPr>
        <p:spPr>
          <a:xfrm>
            <a:off x="0" y="0"/>
            <a:ext cx="12192000" cy="320040"/>
          </a:xfrm>
          <a:prstGeom prst="rect">
            <a:avLst/>
          </a:prstGeom>
          <a:gradFill>
            <a:gsLst>
              <a:gs pos="0">
                <a:srgbClr val="660C0D"/>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36A302-6E17-3848-8C68-A08D23EFFAA9}"/>
              </a:ext>
            </a:extLst>
          </p:cNvPr>
          <p:cNvSpPr/>
          <p:nvPr userDrawn="1"/>
        </p:nvSpPr>
        <p:spPr>
          <a:xfrm>
            <a:off x="0" y="0"/>
            <a:ext cx="320034" cy="6858000"/>
          </a:xfrm>
          <a:prstGeom prst="rect">
            <a:avLst/>
          </a:prstGeom>
          <a:gradFill>
            <a:gsLst>
              <a:gs pos="0">
                <a:srgbClr val="660C0D"/>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B3FF37-E370-8B48-AB6A-D7AE81A8B990}"/>
              </a:ext>
            </a:extLst>
          </p:cNvPr>
          <p:cNvSpPr/>
          <p:nvPr userDrawn="1"/>
        </p:nvSpPr>
        <p:spPr>
          <a:xfrm>
            <a:off x="0" y="2007"/>
            <a:ext cx="320034" cy="316025"/>
          </a:xfrm>
          <a:prstGeom prst="rect">
            <a:avLst/>
          </a:prstGeom>
          <a:solidFill>
            <a:srgbClr val="4C0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26957-97D7-F344-BA75-08ED880B8311}"/>
              </a:ext>
            </a:extLst>
          </p:cNvPr>
          <p:cNvSpPr>
            <a:spLocks noGrp="1"/>
          </p:cNvSpPr>
          <p:nvPr>
            <p:ph type="ctrTitle"/>
          </p:nvPr>
        </p:nvSpPr>
        <p:spPr>
          <a:xfrm>
            <a:off x="1524000" y="1122363"/>
            <a:ext cx="9144000" cy="2387600"/>
          </a:xfrm>
        </p:spPr>
        <p:txBody>
          <a:bodyPr anchor="b"/>
          <a:lstStyle>
            <a:lvl1pPr algn="ctr">
              <a:defRPr sz="4800" b="1" i="0">
                <a:solidFill>
                  <a:schemeClr val="bg1"/>
                </a:solidFill>
                <a:latin typeface="Source Sans Pro" panose="020B05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1DFDB903-1512-3C4D-9AD9-984579E15325}"/>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Picture 10">
            <a:extLst>
              <a:ext uri="{FF2B5EF4-FFF2-40B4-BE49-F238E27FC236}">
                <a16:creationId xmlns:a16="http://schemas.microsoft.com/office/drawing/2014/main" id="{38AB926E-A335-4E41-8CE1-417AF954AD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7383" y="6476069"/>
            <a:ext cx="3344470" cy="182124"/>
          </a:xfrm>
          <a:prstGeom prst="rect">
            <a:avLst/>
          </a:prstGeom>
        </p:spPr>
      </p:pic>
      <p:sp>
        <p:nvSpPr>
          <p:cNvPr id="13" name="Round Diagonal Corner Rectangle 12">
            <a:extLst>
              <a:ext uri="{FF2B5EF4-FFF2-40B4-BE49-F238E27FC236}">
                <a16:creationId xmlns:a16="http://schemas.microsoft.com/office/drawing/2014/main" id="{EF7DEF2F-AAF5-B042-ABA4-8B79F4D432CD}"/>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9F84B64-2EC8-9548-A469-D7EEC08E5C6A}"/>
              </a:ext>
            </a:extLst>
          </p:cNvPr>
          <p:cNvPicPr>
            <a:picLocks noChangeAspect="1"/>
          </p:cNvPicPr>
          <p:nvPr userDrawn="1"/>
        </p:nvPicPr>
        <p:blipFill>
          <a:blip r:embed="rId3"/>
          <a:stretch>
            <a:fillRect/>
          </a:stretch>
        </p:blipFill>
        <p:spPr>
          <a:xfrm>
            <a:off x="276041" y="219345"/>
            <a:ext cx="1728362" cy="317266"/>
          </a:xfrm>
          <a:prstGeom prst="rect">
            <a:avLst/>
          </a:prstGeom>
        </p:spPr>
      </p:pic>
    </p:spTree>
    <p:extLst>
      <p:ext uri="{BB962C8B-B14F-4D97-AF65-F5344CB8AC3E}">
        <p14:creationId xmlns:p14="http://schemas.microsoft.com/office/powerpoint/2010/main" val="74070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4C4099-31B1-DA44-9D8D-DF0321C55D53}"/>
              </a:ext>
            </a:extLst>
          </p:cNvPr>
          <p:cNvSpPr/>
          <p:nvPr userDrawn="1"/>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59C1D06-70CB-D748-BB53-8E757BADBF1D}"/>
              </a:ext>
            </a:extLst>
          </p:cNvPr>
          <p:cNvSpPr/>
          <p:nvPr userDrawn="1"/>
        </p:nvSpPr>
        <p:spPr>
          <a:xfrm>
            <a:off x="0" y="0"/>
            <a:ext cx="12192000" cy="320040"/>
          </a:xfrm>
          <a:prstGeom prst="rect">
            <a:avLst/>
          </a:prstGeom>
          <a:gradFill>
            <a:gsLst>
              <a:gs pos="0">
                <a:schemeClr val="tx1">
                  <a:lumMod val="85000"/>
                  <a:lumOff val="15000"/>
                </a:schemeClr>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08BF80-67FB-FA46-A282-2B69BA13E656}"/>
              </a:ext>
            </a:extLst>
          </p:cNvPr>
          <p:cNvSpPr/>
          <p:nvPr userDrawn="1"/>
        </p:nvSpPr>
        <p:spPr>
          <a:xfrm>
            <a:off x="0" y="0"/>
            <a:ext cx="320034" cy="6858000"/>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B9842F-6E3F-1E40-B718-34847BBA30D0}"/>
              </a:ext>
            </a:extLst>
          </p:cNvPr>
          <p:cNvSpPr/>
          <p:nvPr userDrawn="1"/>
        </p:nvSpPr>
        <p:spPr>
          <a:xfrm>
            <a:off x="0" y="2007"/>
            <a:ext cx="320034" cy="316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Diagonal Corner Rectangle 18">
            <a:extLst>
              <a:ext uri="{FF2B5EF4-FFF2-40B4-BE49-F238E27FC236}">
                <a16:creationId xmlns:a16="http://schemas.microsoft.com/office/drawing/2014/main" id="{64745C2A-D24A-2C4F-9BD3-2384214B7CE8}"/>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26957-97D7-F344-BA75-08ED880B8311}"/>
              </a:ext>
            </a:extLst>
          </p:cNvPr>
          <p:cNvSpPr>
            <a:spLocks noGrp="1"/>
          </p:cNvSpPr>
          <p:nvPr>
            <p:ph type="ctrTitle"/>
          </p:nvPr>
        </p:nvSpPr>
        <p:spPr>
          <a:xfrm>
            <a:off x="1524000" y="1122363"/>
            <a:ext cx="9144000" cy="2387600"/>
          </a:xfrm>
        </p:spPr>
        <p:txBody>
          <a:bodyPr anchor="b"/>
          <a:lstStyle>
            <a:lvl1pPr algn="ctr">
              <a:defRPr sz="4800" b="1" i="0">
                <a:solidFill>
                  <a:schemeClr val="bg1"/>
                </a:solidFill>
                <a:latin typeface="Source Sans Pro" panose="020B05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1DFDB903-1512-3C4D-9AD9-984579E15325}"/>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a:extLst>
              <a:ext uri="{FF2B5EF4-FFF2-40B4-BE49-F238E27FC236}">
                <a16:creationId xmlns:a16="http://schemas.microsoft.com/office/drawing/2014/main" id="{63506FB2-0DC4-1D46-AB44-DE08D8116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7383" y="6476069"/>
            <a:ext cx="3344470" cy="182124"/>
          </a:xfrm>
          <a:prstGeom prst="rect">
            <a:avLst/>
          </a:prstGeom>
        </p:spPr>
      </p:pic>
      <p:pic>
        <p:nvPicPr>
          <p:cNvPr id="7" name="Picture 6">
            <a:extLst>
              <a:ext uri="{FF2B5EF4-FFF2-40B4-BE49-F238E27FC236}">
                <a16:creationId xmlns:a16="http://schemas.microsoft.com/office/drawing/2014/main" id="{8112742B-219A-5E4D-B1F4-4C1522FDEE83}"/>
              </a:ext>
            </a:extLst>
          </p:cNvPr>
          <p:cNvPicPr>
            <a:picLocks noChangeAspect="1"/>
          </p:cNvPicPr>
          <p:nvPr userDrawn="1"/>
        </p:nvPicPr>
        <p:blipFill>
          <a:blip r:embed="rId3"/>
          <a:stretch>
            <a:fillRect/>
          </a:stretch>
        </p:blipFill>
        <p:spPr>
          <a:xfrm>
            <a:off x="510358" y="177205"/>
            <a:ext cx="1243173" cy="401545"/>
          </a:xfrm>
          <a:prstGeom prst="rect">
            <a:avLst/>
          </a:prstGeom>
        </p:spPr>
      </p:pic>
    </p:spTree>
    <p:extLst>
      <p:ext uri="{BB962C8B-B14F-4D97-AF65-F5344CB8AC3E}">
        <p14:creationId xmlns:p14="http://schemas.microsoft.com/office/powerpoint/2010/main" val="403047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asic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A528-D804-EE4C-B2D4-6AA1E787E75A}"/>
              </a:ext>
            </a:extLst>
          </p:cNvPr>
          <p:cNvSpPr>
            <a:spLocks noGrp="1"/>
          </p:cNvSpPr>
          <p:nvPr>
            <p:ph type="title"/>
          </p:nvPr>
        </p:nvSpPr>
        <p:spPr>
          <a:xfrm>
            <a:off x="841248" y="914400"/>
            <a:ext cx="10515600" cy="1143000"/>
          </a:xfrm>
        </p:spPr>
        <p:txBody>
          <a:bodyPr anchor="b" anchorCtr="0"/>
          <a:lstStyle>
            <a:lvl1pPr>
              <a:defRPr b="1" i="0">
                <a:latin typeface="Source Sans Pro" panose="020B0503030403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9089DE0-C01E-BE42-8C67-8B456D45051E}"/>
              </a:ext>
            </a:extLst>
          </p:cNvPr>
          <p:cNvSpPr>
            <a:spLocks noGrp="1"/>
          </p:cNvSpPr>
          <p:nvPr>
            <p:ph idx="1"/>
          </p:nvPr>
        </p:nvSpPr>
        <p:spPr>
          <a:xfrm>
            <a:off x="841248" y="2194560"/>
            <a:ext cx="10515600" cy="36576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AAA3E1F-A7EB-B442-BBAE-DD77CD63900C}"/>
              </a:ext>
            </a:extLst>
          </p:cNvPr>
          <p:cNvSpPr>
            <a:spLocks noGrp="1"/>
          </p:cNvSpPr>
          <p:nvPr>
            <p:ph type="sldNum" sz="quarter" idx="12"/>
          </p:nvPr>
        </p:nvSpPr>
        <p:spPr>
          <a:xfrm>
            <a:off x="838200" y="6356350"/>
            <a:ext cx="2743200" cy="365125"/>
          </a:xfrm>
        </p:spPr>
        <p:txBody>
          <a:bodyPr/>
          <a:lstStyle>
            <a:lvl1pPr algn="l">
              <a:defRPr/>
            </a:lvl1pPr>
          </a:lstStyle>
          <a:p>
            <a:pPr algn="l"/>
            <a:fld id="{3DCDA199-B4A8-7C47-A365-953C9EAC6935}" type="slidenum">
              <a:rPr lang="en-US" smtClean="0"/>
              <a:pPr/>
              <a:t>‹#›</a:t>
            </a:fld>
            <a:endParaRPr lang="en-US"/>
          </a:p>
        </p:txBody>
      </p:sp>
      <p:sp>
        <p:nvSpPr>
          <p:cNvPr id="7" name="Rectangle 6">
            <a:extLst>
              <a:ext uri="{FF2B5EF4-FFF2-40B4-BE49-F238E27FC236}">
                <a16:creationId xmlns:a16="http://schemas.microsoft.com/office/drawing/2014/main" id="{5520685D-9BB3-624D-B49C-F5F889C0B7F6}"/>
              </a:ext>
            </a:extLst>
          </p:cNvPr>
          <p:cNvSpPr/>
          <p:nvPr userDrawn="1"/>
        </p:nvSpPr>
        <p:spPr>
          <a:xfrm>
            <a:off x="0" y="0"/>
            <a:ext cx="12192000" cy="320040"/>
          </a:xfrm>
          <a:prstGeom prst="rect">
            <a:avLst/>
          </a:prstGeom>
          <a:gradFill>
            <a:gsLst>
              <a:gs pos="0">
                <a:schemeClr val="bg1">
                  <a:lumMod val="8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FAD02D8-9AC0-4D44-A091-D739C0C8F7E5}"/>
              </a:ext>
            </a:extLst>
          </p:cNvPr>
          <p:cNvSpPr/>
          <p:nvPr userDrawn="1"/>
        </p:nvSpPr>
        <p:spPr>
          <a:xfrm>
            <a:off x="0" y="0"/>
            <a:ext cx="320034" cy="6858000"/>
          </a:xfrm>
          <a:prstGeom prst="rect">
            <a:avLst/>
          </a:prstGeom>
          <a:gradFill>
            <a:gsLst>
              <a:gs pos="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804124D-BB39-E54C-9E89-D3921F31CBC1}"/>
              </a:ext>
            </a:extLst>
          </p:cNvPr>
          <p:cNvSpPr/>
          <p:nvPr userDrawn="1"/>
        </p:nvSpPr>
        <p:spPr>
          <a:xfrm>
            <a:off x="0" y="2007"/>
            <a:ext cx="320034" cy="31602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Diagonal Corner Rectangle 10">
            <a:extLst>
              <a:ext uri="{FF2B5EF4-FFF2-40B4-BE49-F238E27FC236}">
                <a16:creationId xmlns:a16="http://schemas.microsoft.com/office/drawing/2014/main" id="{FBC223D3-E24B-814E-807A-09551F0ED888}"/>
              </a:ext>
            </a:extLst>
          </p:cNvPr>
          <p:cNvSpPr/>
          <p:nvPr userDrawn="1"/>
        </p:nvSpPr>
        <p:spPr>
          <a:xfrm>
            <a:off x="138954" y="126518"/>
            <a:ext cx="2002536" cy="502920"/>
          </a:xfrm>
          <a:prstGeom prst="round2DiagRect">
            <a:avLst>
              <a:gd name="adj1" fmla="val 34849"/>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5DA9DD1-54D3-7B4F-B912-76B4C8F449A8}"/>
              </a:ext>
            </a:extLst>
          </p:cNvPr>
          <p:cNvPicPr>
            <a:picLocks noChangeAspect="1"/>
          </p:cNvPicPr>
          <p:nvPr userDrawn="1"/>
        </p:nvPicPr>
        <p:blipFill>
          <a:blip r:embed="rId2"/>
          <a:stretch>
            <a:fillRect/>
          </a:stretch>
        </p:blipFill>
        <p:spPr>
          <a:xfrm>
            <a:off x="8643170" y="6476065"/>
            <a:ext cx="3346704" cy="177770"/>
          </a:xfrm>
          <a:prstGeom prst="rect">
            <a:avLst/>
          </a:prstGeom>
        </p:spPr>
      </p:pic>
      <p:pic>
        <p:nvPicPr>
          <p:cNvPr id="12" name="Picture 11">
            <a:extLst>
              <a:ext uri="{FF2B5EF4-FFF2-40B4-BE49-F238E27FC236}">
                <a16:creationId xmlns:a16="http://schemas.microsoft.com/office/drawing/2014/main" id="{4B406626-DED8-AC4D-9A85-62B8ACEBFF55}"/>
              </a:ext>
            </a:extLst>
          </p:cNvPr>
          <p:cNvPicPr>
            <a:picLocks noChangeAspect="1"/>
          </p:cNvPicPr>
          <p:nvPr userDrawn="1"/>
        </p:nvPicPr>
        <p:blipFill>
          <a:blip r:embed="rId3"/>
          <a:stretch>
            <a:fillRect/>
          </a:stretch>
        </p:blipFill>
        <p:spPr>
          <a:xfrm>
            <a:off x="510358" y="177205"/>
            <a:ext cx="1243173" cy="401545"/>
          </a:xfrm>
          <a:prstGeom prst="rect">
            <a:avLst/>
          </a:prstGeom>
        </p:spPr>
      </p:pic>
    </p:spTree>
    <p:extLst>
      <p:ext uri="{BB962C8B-B14F-4D97-AF65-F5344CB8AC3E}">
        <p14:creationId xmlns:p14="http://schemas.microsoft.com/office/powerpoint/2010/main" val="422363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378FA-C815-4944-964C-3B926D0B5294}"/>
              </a:ext>
            </a:extLst>
          </p:cNvPr>
          <p:cNvSpPr>
            <a:spLocks noGrp="1"/>
          </p:cNvSpPr>
          <p:nvPr>
            <p:ph type="title"/>
          </p:nvPr>
        </p:nvSpPr>
        <p:spPr>
          <a:xfrm>
            <a:off x="838200" y="914400"/>
            <a:ext cx="10515600" cy="1143000"/>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2DA2786A-142A-0A46-84DD-82B8673594C0}"/>
              </a:ext>
            </a:extLst>
          </p:cNvPr>
          <p:cNvSpPr>
            <a:spLocks noGrp="1"/>
          </p:cNvSpPr>
          <p:nvPr>
            <p:ph type="body" idx="1"/>
          </p:nvPr>
        </p:nvSpPr>
        <p:spPr>
          <a:xfrm>
            <a:off x="841248" y="2194560"/>
            <a:ext cx="10515600" cy="36576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60BF0BC-5AA9-7D4D-849F-5A8B2D513E7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ource Sans Pro" panose="020B0503030403020204" pitchFamily="34" charset="0"/>
              </a:defRPr>
            </a:lvl1pPr>
          </a:lstStyle>
          <a:p>
            <a:pPr algn="l"/>
            <a:fld id="{3DCDA199-B4A8-7C47-A365-953C9EAC6935}" type="slidenum">
              <a:rPr lang="en-US" smtClean="0"/>
              <a:pPr/>
              <a:t>‹#›</a:t>
            </a:fld>
            <a:endParaRPr lang="en-US"/>
          </a:p>
        </p:txBody>
      </p:sp>
    </p:spTree>
    <p:extLst>
      <p:ext uri="{BB962C8B-B14F-4D97-AF65-F5344CB8AC3E}">
        <p14:creationId xmlns:p14="http://schemas.microsoft.com/office/powerpoint/2010/main" val="405701868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49" r:id="rId7"/>
    <p:sldLayoutId id="2147483660" r:id="rId8"/>
    <p:sldLayoutId id="2147483650" r:id="rId9"/>
    <p:sldLayoutId id="2147483655" r:id="rId10"/>
    <p:sldLayoutId id="2147483661" r:id="rId11"/>
    <p:sldLayoutId id="2147483651" r:id="rId12"/>
    <p:sldLayoutId id="2147483662" r:id="rId13"/>
    <p:sldLayoutId id="2147483663" r:id="rId14"/>
  </p:sldLayoutIdLst>
  <p:txStyles>
    <p:titleStyle>
      <a:lvl1pPr algn="l" defTabSz="914400" rtl="0" eaLnBrk="1" latinLnBrk="0" hangingPunct="1">
        <a:lnSpc>
          <a:spcPct val="80000"/>
        </a:lnSpc>
        <a:spcBef>
          <a:spcPct val="0"/>
        </a:spcBef>
        <a:buNone/>
        <a:defRPr sz="3600" b="1" i="0" kern="1200" spc="-30" baseline="0">
          <a:solidFill>
            <a:schemeClr val="tx1"/>
          </a:solidFill>
          <a:latin typeface="Source Sans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2"/>
          </a:solidFill>
          <a:latin typeface="Source Sans Pro" panose="020B0503030403020204" pitchFamily="34" charset="0"/>
          <a:ea typeface="+mn-ea"/>
          <a:cs typeface="+mn-cs"/>
        </a:defRPr>
      </a:lvl1pPr>
      <a:lvl2pPr marL="6858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2"/>
          </a:solidFill>
          <a:latin typeface="Source Sans Pro" panose="020B0503030403020204" pitchFamily="34" charset="0"/>
          <a:ea typeface="+mn-ea"/>
          <a:cs typeface="+mn-cs"/>
        </a:defRPr>
      </a:lvl2pPr>
      <a:lvl3pPr marL="11430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2"/>
          </a:solidFill>
          <a:latin typeface="Source Sans Pro" panose="020B0503030403020204" pitchFamily="34" charset="0"/>
          <a:ea typeface="+mn-ea"/>
          <a:cs typeface="+mn-cs"/>
        </a:defRPr>
      </a:lvl3pPr>
      <a:lvl4pPr marL="1600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2"/>
          </a:solidFill>
          <a:latin typeface="Source Sans Pro" panose="020B0503030403020204" pitchFamily="34" charset="0"/>
          <a:ea typeface="+mn-ea"/>
          <a:cs typeface="+mn-cs"/>
        </a:defRPr>
      </a:lvl4pPr>
      <a:lvl5pPr marL="20574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2"/>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www.putty.org/"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mobaxterm.mobatek.ne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ndukummaze@wustl.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mailto:elyn@wust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www.linfo.org/unix_philosophy.html"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ustl.box.com/s/rg1nzoj1h47ihl5rf6st3x91gtp8mz25"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hyperlink" Target="http://man.he.net/"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cheatography.com/davechild/cheat-sheets/linux-command-line/" TargetMode="External"/><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ris.wustl.edu/services/compute/"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ris.wustl.edu/support/"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hyperlink" Target="https://ris.wustl.edu/support/service-desk/"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hyperlink" Target="https://github.com/genome/bfx-workshop"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ris.wustl.edu/support/" TargetMode="External"/><Relationship Id="rId3" Type="http://schemas.openxmlformats.org/officeDocument/2006/relationships/hyperlink" Target="https://docs.ris.wustl.edu/" TargetMode="External"/><Relationship Id="rId7" Type="http://schemas.openxmlformats.org/officeDocument/2006/relationships/hyperlink" Target="https://explainshell.com/" TargetMode="External"/><Relationship Id="rId2" Type="http://schemas.openxmlformats.org/officeDocument/2006/relationships/notesSlide" Target="../notesSlides/notesSlide42.xml"/><Relationship Id="rId1" Type="http://schemas.openxmlformats.org/officeDocument/2006/relationships/slideLayout" Target="../slideLayouts/slideLayout9.xml"/><Relationship Id="rId6" Type="http://schemas.openxmlformats.org/officeDocument/2006/relationships/hyperlink" Target="https://it.wustl.edu/home/how-to/linkedin-learning/" TargetMode="External"/><Relationship Id="rId5" Type="http://schemas.openxmlformats.org/officeDocument/2006/relationships/hyperlink" Target="https://www.oreilly.com/library-access/" TargetMode="External"/><Relationship Id="rId10" Type="http://schemas.openxmlformats.org/officeDocument/2006/relationships/hyperlink" Target="mailto:elyn@wustl.edu" TargetMode="External"/><Relationship Id="rId4" Type="http://schemas.openxmlformats.org/officeDocument/2006/relationships/hyperlink" Target="https://becker.wustl.edu/services/research-computing/" TargetMode="External"/><Relationship Id="rId9" Type="http://schemas.openxmlformats.org/officeDocument/2006/relationships/hyperlink" Target="mailto:ndukummaze@wustl.edu"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becker.wustl.edu/civicrm/event/info/?reset=1&amp;id=823" TargetMode="External"/><Relationship Id="rId5" Type="http://schemas.openxmlformats.org/officeDocument/2006/relationships/hyperlink" Target="https://becker.wustl.edu/civicrm/event/info/?reset=1&amp;id=822" TargetMode="External"/><Relationship Id="rId4" Type="http://schemas.openxmlformats.org/officeDocument/2006/relationships/hyperlink" Target="https://becker.wustl.edu/civicrm/event/info/?reset=1&amp;id=82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7029-1B79-6F4C-813F-376005C98A5C}"/>
              </a:ext>
            </a:extLst>
          </p:cNvPr>
          <p:cNvSpPr>
            <a:spLocks noGrp="1"/>
          </p:cNvSpPr>
          <p:nvPr>
            <p:ph type="ctrTitle"/>
          </p:nvPr>
        </p:nvSpPr>
        <p:spPr/>
        <p:txBody>
          <a:bodyPr>
            <a:normAutofit/>
          </a:bodyPr>
          <a:lstStyle/>
          <a:p>
            <a:r>
              <a:rPr lang="en-US" sz="4000" b="0" dirty="0">
                <a:latin typeface="Arial" panose="020B0604020202020204" pitchFamily="34" charset="0"/>
                <a:cs typeface="Arial" panose="020B0604020202020204" pitchFamily="34" charset="0"/>
              </a:rPr>
              <a:t>Bernard Becker Medical Library</a:t>
            </a:r>
          </a:p>
        </p:txBody>
      </p:sp>
      <p:sp>
        <p:nvSpPr>
          <p:cNvPr id="3" name="Subtitle 2">
            <a:extLst>
              <a:ext uri="{FF2B5EF4-FFF2-40B4-BE49-F238E27FC236}">
                <a16:creationId xmlns:a16="http://schemas.microsoft.com/office/drawing/2014/main" id="{A29AF486-BE0F-3C46-BA8C-DCDDB3E9A8BB}"/>
              </a:ext>
            </a:extLst>
          </p:cNvPr>
          <p:cNvSpPr>
            <a:spLocks noGrp="1"/>
          </p:cNvSpPr>
          <p:nvPr>
            <p:ph type="subTitle" idx="1"/>
          </p:nvPr>
        </p:nvSpPr>
        <p:spPr/>
        <p:txBody>
          <a:bodyPr/>
          <a:lstStyle/>
          <a:p>
            <a:r>
              <a:rPr lang="en-US" dirty="0">
                <a:latin typeface="Arial" panose="020B0604020202020204" pitchFamily="34" charset="0"/>
                <a:ea typeface="Source Sans Pro" panose="020B0503030403020204" pitchFamily="34" charset="0"/>
                <a:cs typeface="Arial" panose="020B0604020202020204" pitchFamily="34" charset="0"/>
              </a:rPr>
              <a:t>Delivering knowledge, informing decisions</a:t>
            </a:r>
          </a:p>
        </p:txBody>
      </p:sp>
    </p:spTree>
    <p:extLst>
      <p:ext uri="{BB962C8B-B14F-4D97-AF65-F5344CB8AC3E}">
        <p14:creationId xmlns:p14="http://schemas.microsoft.com/office/powerpoint/2010/main" val="2983242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1179522"/>
            <a:ext cx="11163300" cy="925222"/>
          </a:xfrm>
        </p:spPr>
        <p:txBody>
          <a:bodyPr>
            <a:normAutofit/>
          </a:bodyPr>
          <a:lstStyle/>
          <a:p>
            <a:pPr algn="ctr"/>
            <a:r>
              <a:rPr lang="en-US" dirty="0">
                <a:latin typeface="Arial" panose="020B0604020202020204" pitchFamily="34" charset="0"/>
                <a:cs typeface="Arial" panose="020B0604020202020204" pitchFamily="34" charset="0"/>
              </a:rPr>
              <a:t>What is a Shell?</a:t>
            </a:r>
          </a:p>
        </p:txBody>
      </p:sp>
      <p:sp>
        <p:nvSpPr>
          <p:cNvPr id="3" name="Rectangle 2"/>
          <p:cNvSpPr/>
          <p:nvPr/>
        </p:nvSpPr>
        <p:spPr>
          <a:xfrm>
            <a:off x="1471697" y="2487965"/>
            <a:ext cx="10004294" cy="3108543"/>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A shell is a user interface interacting with the Operating System (OS) </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Two types of user interfaces:</a:t>
            </a:r>
          </a:p>
          <a:p>
            <a:pPr marL="108000">
              <a:buClr>
                <a:srgbClr val="FFFFFF"/>
              </a:buClr>
              <a:buSzPct val="45000"/>
            </a:pPr>
            <a:r>
              <a:rPr lang="en-US" sz="2800" spc="-1" dirty="0">
                <a:latin typeface="Arial" panose="020B0604020202020204" pitchFamily="34" charset="0"/>
                <a:cs typeface="Arial" panose="020B0604020202020204" pitchFamily="34" charset="0"/>
              </a:rPr>
              <a:t>GUI – Graphical User Interface</a:t>
            </a:r>
            <a:r>
              <a:rPr lang="en-US" sz="2800" dirty="0">
                <a:latin typeface="Arial" panose="020B0604020202020204" pitchFamily="34" charset="0"/>
                <a:cs typeface="Arial" panose="020B0604020202020204" pitchFamily="34" charset="0"/>
              </a:rPr>
              <a:t> (point and click)</a:t>
            </a: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CLI – Command Line Interface (text commands)</a:t>
            </a:r>
          </a:p>
          <a:p>
            <a:pPr marL="108000">
              <a:buClr>
                <a:srgbClr val="FFFFFF"/>
              </a:buClr>
              <a:buSzPct val="45000"/>
            </a:pPr>
            <a:endParaRPr lang="en-US" sz="2800"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693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789865"/>
            <a:ext cx="11163300" cy="596650"/>
          </a:xfrm>
        </p:spPr>
        <p:txBody>
          <a:bodyPr>
            <a:normAutofit/>
          </a:bodyPr>
          <a:lstStyle/>
          <a:p>
            <a:pPr algn="ctr"/>
            <a:r>
              <a:rPr lang="en-US" dirty="0">
                <a:latin typeface="Arial" panose="020B0604020202020204" pitchFamily="34" charset="0"/>
                <a:cs typeface="Arial" panose="020B0604020202020204" pitchFamily="34" charset="0"/>
              </a:rPr>
              <a:t>What is a GUI Shell?</a:t>
            </a:r>
          </a:p>
        </p:txBody>
      </p:sp>
      <p:sp>
        <p:nvSpPr>
          <p:cNvPr id="7" name="TextShape 2"/>
          <p:cNvSpPr txBox="1"/>
          <p:nvPr/>
        </p:nvSpPr>
        <p:spPr>
          <a:xfrm>
            <a:off x="1022613" y="4743386"/>
            <a:ext cx="10825026" cy="1446401"/>
          </a:xfrm>
          <a:prstGeom prst="rect">
            <a:avLst/>
          </a:prstGeom>
          <a:noFill/>
          <a:ln>
            <a:noFill/>
          </a:ln>
        </p:spPr>
        <p:txBody>
          <a:bodyPr lIns="0" tIns="0" rIns="0" bIns="0"/>
          <a:lstStyle/>
          <a:p>
            <a:pPr marL="108000">
              <a:buClr>
                <a:srgbClr val="FFFFFF"/>
              </a:buClr>
              <a:buSzPct val="45000"/>
            </a:pPr>
            <a:r>
              <a:rPr lang="en-US" sz="2800" spc="-1" dirty="0">
                <a:latin typeface="Arial" panose="020B0604020202020204" pitchFamily="34" charset="0"/>
                <a:cs typeface="Arial" panose="020B0604020202020204" pitchFamily="34" charset="0"/>
              </a:rPr>
              <a:t>- Very popular, familiar, intuitive and easy to learn </a:t>
            </a:r>
          </a:p>
          <a:p>
            <a:pPr marL="108000">
              <a:buClr>
                <a:srgbClr val="FFFFFF"/>
              </a:buClr>
              <a:buSzPct val="45000"/>
            </a:pPr>
            <a:r>
              <a:rPr lang="en-US" sz="2800" spc="-1" dirty="0">
                <a:latin typeface="Arial" panose="020B0604020202020204" pitchFamily="34" charset="0"/>
                <a:cs typeface="Arial" panose="020B0604020202020204" pitchFamily="34" charset="0"/>
              </a:rPr>
              <a:t>- Available on Mac/Windows computers, cell phones, tablets, etc.</a:t>
            </a:r>
          </a:p>
          <a:p>
            <a:pPr marL="108000">
              <a:buClr>
                <a:srgbClr val="FFFFFF"/>
              </a:buClr>
              <a:buSzPct val="45000"/>
            </a:pPr>
            <a:r>
              <a:rPr lang="en-US" sz="2800" spc="-1" dirty="0">
                <a:latin typeface="Arial" panose="020B0604020202020204" pitchFamily="34" charset="0"/>
                <a:cs typeface="Arial" panose="020B0604020202020204" pitchFamily="34" charset="0"/>
              </a:rPr>
              <a:t>- Can click on icons to explore folders/files and run programs</a:t>
            </a:r>
          </a:p>
        </p:txBody>
      </p:sp>
      <p:pic>
        <p:nvPicPr>
          <p:cNvPr id="9" name="Picture 8"/>
          <p:cNvPicPr>
            <a:picLocks noChangeAspect="1"/>
          </p:cNvPicPr>
          <p:nvPr/>
        </p:nvPicPr>
        <p:blipFill>
          <a:blip r:embed="rId3"/>
          <a:stretch>
            <a:fillRect/>
          </a:stretch>
        </p:blipFill>
        <p:spPr>
          <a:xfrm>
            <a:off x="5183520" y="2000333"/>
            <a:ext cx="1188130" cy="2367189"/>
          </a:xfrm>
          <a:prstGeom prst="rect">
            <a:avLst/>
          </a:prstGeom>
          <a:ln w="19050">
            <a:solidFill>
              <a:schemeClr val="tx1"/>
            </a:solidFill>
          </a:ln>
        </p:spPr>
      </p:pic>
      <p:pic>
        <p:nvPicPr>
          <p:cNvPr id="10" name="Picture 9"/>
          <p:cNvPicPr>
            <a:picLocks noChangeAspect="1"/>
          </p:cNvPicPr>
          <p:nvPr/>
        </p:nvPicPr>
        <p:blipFill>
          <a:blip r:embed="rId4"/>
          <a:stretch>
            <a:fillRect/>
          </a:stretch>
        </p:blipFill>
        <p:spPr>
          <a:xfrm>
            <a:off x="2335838" y="2000333"/>
            <a:ext cx="2328144" cy="2367190"/>
          </a:xfrm>
          <a:prstGeom prst="rect">
            <a:avLst/>
          </a:prstGeom>
          <a:ln w="19050">
            <a:solidFill>
              <a:schemeClr val="tx1"/>
            </a:solidFill>
          </a:ln>
        </p:spPr>
      </p:pic>
      <p:pic>
        <p:nvPicPr>
          <p:cNvPr id="11" name="Picture 10"/>
          <p:cNvPicPr>
            <a:picLocks noChangeAspect="1"/>
          </p:cNvPicPr>
          <p:nvPr/>
        </p:nvPicPr>
        <p:blipFill>
          <a:blip r:embed="rId5"/>
          <a:stretch>
            <a:fillRect/>
          </a:stretch>
        </p:blipFill>
        <p:spPr>
          <a:xfrm>
            <a:off x="7239023" y="2000334"/>
            <a:ext cx="2390321" cy="2367189"/>
          </a:xfrm>
          <a:prstGeom prst="rect">
            <a:avLst/>
          </a:prstGeom>
          <a:ln w="19050">
            <a:solidFill>
              <a:schemeClr val="tx1"/>
            </a:solidFill>
          </a:ln>
        </p:spPr>
      </p:pic>
    </p:spTree>
    <p:extLst>
      <p:ext uri="{BB962C8B-B14F-4D97-AF65-F5344CB8AC3E}">
        <p14:creationId xmlns:p14="http://schemas.microsoft.com/office/powerpoint/2010/main" val="1068396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298" y="1008861"/>
            <a:ext cx="11163300" cy="535638"/>
          </a:xfrm>
        </p:spPr>
        <p:txBody>
          <a:bodyPr>
            <a:normAutofit/>
          </a:bodyPr>
          <a:lstStyle/>
          <a:p>
            <a:pPr algn="ctr"/>
            <a:r>
              <a:rPr lang="en-US" dirty="0">
                <a:latin typeface="Arial" panose="020B0604020202020204" pitchFamily="34" charset="0"/>
                <a:cs typeface="Arial" panose="020B0604020202020204" pitchFamily="34" charset="0"/>
              </a:rPr>
              <a:t>What is a GUI Shell?</a:t>
            </a:r>
          </a:p>
        </p:txBody>
      </p:sp>
      <p:sp>
        <p:nvSpPr>
          <p:cNvPr id="16" name="TextShape 2"/>
          <p:cNvSpPr txBox="1"/>
          <p:nvPr/>
        </p:nvSpPr>
        <p:spPr>
          <a:xfrm>
            <a:off x="1594178" y="2237936"/>
            <a:ext cx="10060364" cy="565997"/>
          </a:xfrm>
          <a:prstGeom prst="rect">
            <a:avLst/>
          </a:prstGeom>
          <a:noFill/>
          <a:ln>
            <a:noFill/>
          </a:ln>
        </p:spPr>
        <p:txBody>
          <a:bodyPr lIns="0" tIns="0" rIns="0" bIns="0"/>
          <a:lstStyle/>
          <a:p>
            <a:pPr marL="108000">
              <a:buClr>
                <a:srgbClr val="FFFFFF"/>
              </a:buClr>
              <a:buSzPct val="45000"/>
            </a:pPr>
            <a:r>
              <a:rPr lang="en-US" sz="2800" spc="-1" dirty="0">
                <a:latin typeface="Arial" panose="020B0604020202020204" pitchFamily="34" charset="0"/>
                <a:cs typeface="Arial" panose="020B0604020202020204" pitchFamily="34" charset="0"/>
              </a:rPr>
              <a:t>GUI – use point and click options to view list of folders and files</a:t>
            </a:r>
          </a:p>
        </p:txBody>
      </p:sp>
      <p:grpSp>
        <p:nvGrpSpPr>
          <p:cNvPr id="3" name="Group 2"/>
          <p:cNvGrpSpPr/>
          <p:nvPr/>
        </p:nvGrpSpPr>
        <p:grpSpPr>
          <a:xfrm>
            <a:off x="2405483" y="3234194"/>
            <a:ext cx="8588581" cy="2445964"/>
            <a:chOff x="2405483" y="3234194"/>
            <a:chExt cx="8588581" cy="2445964"/>
          </a:xfrm>
        </p:grpSpPr>
        <p:sp>
          <p:nvSpPr>
            <p:cNvPr id="20" name="Rectangle 19"/>
            <p:cNvSpPr/>
            <p:nvPr/>
          </p:nvSpPr>
          <p:spPr>
            <a:xfrm>
              <a:off x="2549875" y="3369318"/>
              <a:ext cx="7588352" cy="18082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t="19092" r="19008" b="45969"/>
            <a:stretch/>
          </p:blipFill>
          <p:spPr>
            <a:xfrm>
              <a:off x="2549875" y="3369318"/>
              <a:ext cx="7588352" cy="1808276"/>
            </a:xfrm>
            <a:prstGeom prst="rect">
              <a:avLst/>
            </a:prstGeom>
            <a:ln>
              <a:solidFill>
                <a:schemeClr val="tx1"/>
              </a:solidFill>
            </a:ln>
          </p:spPr>
        </p:pic>
        <p:sp>
          <p:nvSpPr>
            <p:cNvPr id="22" name="TextBox 21"/>
            <p:cNvSpPr txBox="1"/>
            <p:nvPr/>
          </p:nvSpPr>
          <p:spPr>
            <a:xfrm>
              <a:off x="2405483" y="5372381"/>
              <a:ext cx="8588581" cy="307777"/>
            </a:xfrm>
            <a:prstGeom prst="rect">
              <a:avLst/>
            </a:prstGeom>
            <a:noFill/>
          </p:spPr>
          <p:txBody>
            <a:bodyPr wrap="square" rtlCol="0">
              <a:spAutoFit/>
            </a:bodyPr>
            <a:lstStyle/>
            <a:p>
              <a:r>
                <a:rPr lang="en-US" sz="1400" dirty="0"/>
                <a:t>Pathname for the </a:t>
              </a:r>
              <a:r>
                <a:rPr lang="en-US" sz="1400" dirty="0" err="1">
                  <a:latin typeface="Courier New" panose="02070309020205020404" pitchFamily="49" charset="0"/>
                  <a:cs typeface="Courier New" panose="02070309020205020404" pitchFamily="49" charset="0"/>
                </a:rPr>
                <a:t>computingbasics</a:t>
              </a:r>
              <a:r>
                <a:rPr lang="en-US" sz="1400" dirty="0"/>
                <a:t> folder is: </a:t>
              </a:r>
              <a:r>
                <a:rPr lang="en-US" sz="1400" dirty="0" smtClean="0">
                  <a:latin typeface="Courier New" panose="02070309020205020404" pitchFamily="49" charset="0"/>
                  <a:cs typeface="Courier New" panose="02070309020205020404" pitchFamily="49" charset="0"/>
                </a:rPr>
                <a:t>C:\</a:t>
              </a:r>
              <a:r>
                <a:rPr lang="en-US" sz="1400" dirty="0">
                  <a:latin typeface="Courier New" panose="02070309020205020404" pitchFamily="49" charset="0"/>
                  <a:cs typeface="Courier New" panose="02070309020205020404" pitchFamily="49" charset="0"/>
                </a:rPr>
                <a:t>Users\ndukummaze\Desktop\computingbasics</a:t>
              </a:r>
              <a:endParaRPr lang="en-US" sz="1400" b="1" dirty="0">
                <a:latin typeface="Courier New" panose="02070309020205020404" pitchFamily="49" charset="0"/>
                <a:cs typeface="Courier New" panose="02070309020205020404" pitchFamily="49" charset="0"/>
              </a:endParaRPr>
            </a:p>
          </p:txBody>
        </p:sp>
        <p:sp>
          <p:nvSpPr>
            <p:cNvPr id="24" name="Rectangle 23"/>
            <p:cNvSpPr/>
            <p:nvPr/>
          </p:nvSpPr>
          <p:spPr>
            <a:xfrm>
              <a:off x="3271489" y="3234194"/>
              <a:ext cx="3276600" cy="45015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3739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79" y="596518"/>
            <a:ext cx="11163300" cy="753226"/>
          </a:xfrm>
        </p:spPr>
        <p:txBody>
          <a:bodyPr>
            <a:normAutofit/>
          </a:bodyPr>
          <a:lstStyle/>
          <a:p>
            <a:pPr algn="ctr"/>
            <a:r>
              <a:rPr lang="en-US" dirty="0">
                <a:latin typeface="Arial" panose="020B0604020202020204" pitchFamily="34" charset="0"/>
                <a:cs typeface="Arial" panose="020B0604020202020204" pitchFamily="34" charset="0"/>
              </a:rPr>
              <a:t>What is a CLI Shell?</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8656" t="7357" r="8130" b="16492"/>
          <a:stretch/>
        </p:blipFill>
        <p:spPr>
          <a:xfrm>
            <a:off x="6953762" y="1842959"/>
            <a:ext cx="3221166" cy="2021560"/>
          </a:xfrm>
          <a:prstGeom prst="rect">
            <a:avLst/>
          </a:prstGeom>
          <a:ln>
            <a:solidFill>
              <a:schemeClr val="tx1"/>
            </a:solidFill>
          </a:ln>
        </p:spPr>
      </p:pic>
      <p:pic>
        <p:nvPicPr>
          <p:cNvPr id="9" name="Picture 8"/>
          <p:cNvPicPr>
            <a:picLocks noChangeAspect="1"/>
          </p:cNvPicPr>
          <p:nvPr/>
        </p:nvPicPr>
        <p:blipFill rotWithShape="1">
          <a:blip r:embed="rId4"/>
          <a:srcRect l="317" t="5147" r="1313" b="2549"/>
          <a:stretch/>
        </p:blipFill>
        <p:spPr>
          <a:xfrm>
            <a:off x="2369867" y="1842958"/>
            <a:ext cx="3182987" cy="2021561"/>
          </a:xfrm>
          <a:prstGeom prst="rect">
            <a:avLst/>
          </a:prstGeom>
          <a:ln w="19050">
            <a:solidFill>
              <a:schemeClr val="tx1"/>
            </a:solidFill>
          </a:ln>
        </p:spPr>
      </p:pic>
      <p:sp>
        <p:nvSpPr>
          <p:cNvPr id="10" name="TextBox 9"/>
          <p:cNvSpPr txBox="1"/>
          <p:nvPr/>
        </p:nvSpPr>
        <p:spPr>
          <a:xfrm>
            <a:off x="2665680" y="3770884"/>
            <a:ext cx="2701381" cy="523220"/>
          </a:xfrm>
          <a:prstGeom prst="rect">
            <a:avLst/>
          </a:prstGeom>
          <a:noFill/>
        </p:spPr>
        <p:txBody>
          <a:bodyPr wrap="none" rtlCol="0">
            <a:spAutoFit/>
          </a:bodyPr>
          <a:lstStyle/>
          <a:p>
            <a:r>
              <a:rPr lang="en-US" sz="2800" dirty="0"/>
              <a:t>CLI – Windows </a:t>
            </a:r>
          </a:p>
        </p:txBody>
      </p:sp>
      <p:sp>
        <p:nvSpPr>
          <p:cNvPr id="11" name="TextBox 10"/>
          <p:cNvSpPr txBox="1"/>
          <p:nvPr/>
        </p:nvSpPr>
        <p:spPr>
          <a:xfrm>
            <a:off x="7521661" y="3770884"/>
            <a:ext cx="1922321" cy="523220"/>
          </a:xfrm>
          <a:prstGeom prst="rect">
            <a:avLst/>
          </a:prstGeom>
          <a:noFill/>
        </p:spPr>
        <p:txBody>
          <a:bodyPr wrap="none" rtlCol="0">
            <a:spAutoFit/>
          </a:bodyPr>
          <a:lstStyle/>
          <a:p>
            <a:r>
              <a:rPr lang="en-US" sz="2800" dirty="0"/>
              <a:t>CLI – Mac </a:t>
            </a:r>
          </a:p>
        </p:txBody>
      </p:sp>
      <p:sp>
        <p:nvSpPr>
          <p:cNvPr id="12" name="TextShape 2"/>
          <p:cNvSpPr txBox="1"/>
          <p:nvPr/>
        </p:nvSpPr>
        <p:spPr>
          <a:xfrm>
            <a:off x="804185" y="4665953"/>
            <a:ext cx="10950177" cy="1764866"/>
          </a:xfrm>
          <a:prstGeom prst="rect">
            <a:avLst/>
          </a:prstGeom>
          <a:noFill/>
          <a:ln>
            <a:noFill/>
          </a:ln>
        </p:spPr>
        <p:txBody>
          <a:bodyPr lIns="0" tIns="0" rIns="0" bIns="0"/>
          <a:lstStyle/>
          <a:p>
            <a:pPr marL="108000">
              <a:buClr>
                <a:srgbClr val="FFFFFF"/>
              </a:buClr>
              <a:buSzPct val="45000"/>
            </a:pPr>
            <a:r>
              <a:rPr lang="en-US" sz="2800" spc="-1" dirty="0" smtClean="0">
                <a:latin typeface="Arial" panose="020B0604020202020204" pitchFamily="34" charset="0"/>
                <a:cs typeface="Arial" panose="020B0604020202020204" pitchFamily="34" charset="0"/>
              </a:rPr>
              <a:t>- Not popular, </a:t>
            </a:r>
            <a:r>
              <a:rPr lang="en-US" sz="2800" spc="-1" dirty="0">
                <a:latin typeface="Arial" panose="020B0604020202020204" pitchFamily="34" charset="0"/>
                <a:cs typeface="Arial" panose="020B0604020202020204" pitchFamily="34" charset="0"/>
              </a:rPr>
              <a:t>it’s</a:t>
            </a:r>
            <a:r>
              <a:rPr lang="en-US" sz="2800" dirty="0">
                <a:latin typeface="Arial" panose="020B0604020202020204" pitchFamily="34" charset="0"/>
                <a:cs typeface="Arial" panose="020B0604020202020204" pitchFamily="34" charset="0"/>
              </a:rPr>
              <a:t> a CLI terminal and a scripting </a:t>
            </a:r>
            <a:r>
              <a:rPr lang="en-US" sz="2800" dirty="0" smtClean="0">
                <a:latin typeface="Arial" panose="020B0604020202020204" pitchFamily="34" charset="0"/>
                <a:cs typeface="Arial" panose="020B0604020202020204" pitchFamily="34" charset="0"/>
              </a:rPr>
              <a:t>language</a:t>
            </a:r>
          </a:p>
          <a:p>
            <a:pPr marL="108000">
              <a:buClr>
                <a:srgbClr val="FFFFFF"/>
              </a:buClr>
              <a:buSzPct val="45000"/>
            </a:pPr>
            <a:r>
              <a:rPr lang="en-US" sz="2800" spc="-1" dirty="0" smtClean="0">
                <a:latin typeface="Arial" panose="020B0604020202020204" pitchFamily="34" charset="0"/>
                <a:cs typeface="Arial" panose="020B0604020202020204" pitchFamily="34" charset="0"/>
              </a:rPr>
              <a:t>- Must </a:t>
            </a:r>
            <a:r>
              <a:rPr lang="en-US" sz="2800" spc="-1" dirty="0">
                <a:latin typeface="Arial" panose="020B0604020202020204" pitchFamily="34" charset="0"/>
                <a:cs typeface="Arial" panose="020B0604020202020204" pitchFamily="34" charset="0"/>
              </a:rPr>
              <a:t>learn commands, steep learning curve</a:t>
            </a:r>
          </a:p>
          <a:p>
            <a:pPr marL="108000">
              <a:buClr>
                <a:srgbClr val="FFFFFF"/>
              </a:buClr>
              <a:buSzPct val="45000"/>
            </a:pPr>
            <a:r>
              <a:rPr lang="en-US" sz="2800" spc="-1" dirty="0">
                <a:latin typeface="Arial" panose="020B0604020202020204" pitchFamily="34" charset="0"/>
                <a:cs typeface="Arial" panose="020B0604020202020204" pitchFamily="34" charset="0"/>
              </a:rPr>
              <a:t>- Use text commands to explore folders/files and run programs (has command prompt </a:t>
            </a:r>
            <a:r>
              <a:rPr lang="en-US" sz="2800" spc="-1" dirty="0" smtClean="0">
                <a:latin typeface="Arial" panose="020B0604020202020204" pitchFamily="34" charset="0"/>
                <a:cs typeface="Arial" panose="020B0604020202020204" pitchFamily="34" charset="0"/>
              </a:rPr>
              <a:t>symbol like  </a:t>
            </a:r>
            <a:r>
              <a:rPr lang="en-US" sz="2800" spc="-1" dirty="0">
                <a:solidFill>
                  <a:srgbClr val="FF0000"/>
                </a:solidFill>
                <a:latin typeface="Courier New" panose="02070309020205020404" pitchFamily="49" charset="0"/>
                <a:cs typeface="Courier New" panose="02070309020205020404" pitchFamily="49" charset="0"/>
              </a:rPr>
              <a:t>&gt;</a:t>
            </a:r>
            <a:r>
              <a:rPr lang="en-US" sz="2800" spc="-1" dirty="0">
                <a:latin typeface="Arial" panose="020B0604020202020204" pitchFamily="34" charset="0"/>
                <a:cs typeface="Arial" panose="020B0604020202020204" pitchFamily="34" charset="0"/>
              </a:rPr>
              <a:t> or </a:t>
            </a:r>
            <a:r>
              <a:rPr lang="en-US" sz="2800" spc="-1" dirty="0">
                <a:solidFill>
                  <a:srgbClr val="FF0000"/>
                </a:solidFill>
                <a:latin typeface="Courier New" panose="02070309020205020404" pitchFamily="49" charset="0"/>
                <a:cs typeface="Courier New" panose="02070309020205020404" pitchFamily="49" charset="0"/>
              </a:rPr>
              <a:t>$ </a:t>
            </a:r>
            <a:r>
              <a:rPr lang="en-US" sz="2800" spc="-1" dirty="0">
                <a:latin typeface="Arial" panose="020B0604020202020204" pitchFamily="34" charset="0"/>
                <a:cs typeface="Arial" panose="020B0604020202020204" pitchFamily="34" charset="0"/>
              </a:rPr>
              <a:t>or</a:t>
            </a:r>
            <a:r>
              <a:rPr lang="en-US" sz="2800" spc="-1" dirty="0">
                <a:latin typeface="Courier New" panose="02070309020205020404" pitchFamily="49" charset="0"/>
                <a:cs typeface="Courier New" panose="02070309020205020404" pitchFamily="49" charset="0"/>
              </a:rPr>
              <a:t> </a:t>
            </a:r>
            <a:r>
              <a:rPr lang="en-US" sz="2800" spc="-1" dirty="0">
                <a:solidFill>
                  <a:srgbClr val="FF0000"/>
                </a:solidFill>
                <a:latin typeface="Courier New" panose="02070309020205020404" pitchFamily="49" charset="0"/>
                <a:cs typeface="Courier New" panose="02070309020205020404" pitchFamily="49" charset="0"/>
              </a:rPr>
              <a:t>%</a:t>
            </a:r>
            <a:r>
              <a:rPr lang="en-US" sz="2800" spc="-1" dirty="0">
                <a:latin typeface="Courier New" panose="02070309020205020404" pitchFamily="49" charset="0"/>
                <a:cs typeface="Courier New" panose="02070309020205020404" pitchFamily="49" charset="0"/>
              </a:rPr>
              <a:t> </a:t>
            </a:r>
            <a:r>
              <a:rPr lang="en-US" sz="2800" spc="-1" dirty="0">
                <a:latin typeface="Arial" panose="020B0604020202020204" pitchFamily="34" charset="0"/>
                <a:cs typeface="Arial" panose="020B0604020202020204" pitchFamily="34" charset="0"/>
              </a:rPr>
              <a:t>or</a:t>
            </a:r>
            <a:r>
              <a:rPr lang="en-US" sz="2800" spc="-1" dirty="0">
                <a:latin typeface="Courier New" panose="02070309020205020404" pitchFamily="49" charset="0"/>
                <a:cs typeface="Courier New" panose="02070309020205020404" pitchFamily="49" charset="0"/>
              </a:rPr>
              <a:t> </a:t>
            </a:r>
            <a:r>
              <a:rPr lang="en-US" sz="2800" spc="-1" dirty="0">
                <a:solidFill>
                  <a:srgbClr val="FF0000"/>
                </a:solidFill>
                <a:latin typeface="Courier New" panose="02070309020205020404" pitchFamily="49" charset="0"/>
                <a:cs typeface="Courier New" panose="02070309020205020404" pitchFamily="49" charset="0"/>
              </a:rPr>
              <a:t>#</a:t>
            </a:r>
            <a:r>
              <a:rPr lang="en-US" sz="2800" spc="-1" dirty="0">
                <a:latin typeface="Courier New" panose="02070309020205020404" pitchFamily="49" charset="0"/>
                <a:cs typeface="Courier New" panose="02070309020205020404" pitchFamily="49" charset="0"/>
              </a:rPr>
              <a:t> </a:t>
            </a:r>
            <a:r>
              <a:rPr lang="en-US" sz="2800" spc="-1" dirty="0">
                <a:latin typeface="Arial" panose="020B0604020202020204" pitchFamily="34" charset="0"/>
                <a:cs typeface="Arial" panose="020B0604020202020204" pitchFamily="34" charset="0"/>
              </a:rPr>
              <a:t>etc.,)</a:t>
            </a:r>
          </a:p>
        </p:txBody>
      </p:sp>
    </p:spTree>
    <p:extLst>
      <p:ext uri="{BB962C8B-B14F-4D97-AF65-F5344CB8AC3E}">
        <p14:creationId xmlns:p14="http://schemas.microsoft.com/office/powerpoint/2010/main" val="2898850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298" y="759970"/>
            <a:ext cx="11163300" cy="535638"/>
          </a:xfrm>
        </p:spPr>
        <p:txBody>
          <a:bodyPr>
            <a:normAutofit/>
          </a:bodyPr>
          <a:lstStyle/>
          <a:p>
            <a:pPr algn="ctr"/>
            <a:r>
              <a:rPr lang="en-US" dirty="0">
                <a:latin typeface="Arial" panose="020B0604020202020204" pitchFamily="34" charset="0"/>
                <a:cs typeface="Arial" panose="020B0604020202020204" pitchFamily="34" charset="0"/>
              </a:rPr>
              <a:t>What is a CLI Shell?</a:t>
            </a:r>
          </a:p>
        </p:txBody>
      </p:sp>
      <p:pic>
        <p:nvPicPr>
          <p:cNvPr id="17" name="Picture 16"/>
          <p:cNvPicPr>
            <a:picLocks noChangeAspect="1"/>
          </p:cNvPicPr>
          <p:nvPr/>
        </p:nvPicPr>
        <p:blipFill rotWithShape="1">
          <a:blip r:embed="rId3"/>
          <a:srcRect l="721"/>
          <a:stretch/>
        </p:blipFill>
        <p:spPr>
          <a:xfrm>
            <a:off x="2570059" y="3474529"/>
            <a:ext cx="7649330" cy="1732895"/>
          </a:xfrm>
          <a:prstGeom prst="rect">
            <a:avLst/>
          </a:prstGeom>
          <a:ln w="19050">
            <a:solidFill>
              <a:schemeClr val="tx1"/>
            </a:solidFill>
          </a:ln>
        </p:spPr>
      </p:pic>
      <p:sp>
        <p:nvSpPr>
          <p:cNvPr id="18" name="Rectangle 17"/>
          <p:cNvSpPr/>
          <p:nvPr/>
        </p:nvSpPr>
        <p:spPr>
          <a:xfrm>
            <a:off x="1827296" y="2320300"/>
            <a:ext cx="9029138" cy="523220"/>
          </a:xfrm>
          <a:prstGeom prst="rect">
            <a:avLst/>
          </a:prstGeom>
        </p:spPr>
        <p:txBody>
          <a:bodyPr wrap="none">
            <a:spAutoFit/>
          </a:bodyPr>
          <a:lstStyle/>
          <a:p>
            <a:r>
              <a:rPr lang="en-US" sz="2800" spc="-1" dirty="0">
                <a:latin typeface="Arial" panose="020B0604020202020204" pitchFamily="34" charset="0"/>
                <a:cs typeface="Arial" panose="020B0604020202020204" pitchFamily="34" charset="0"/>
              </a:rPr>
              <a:t>CLI – use text commands to view list of folders and files</a:t>
            </a:r>
            <a:endParaRPr lang="en-US" sz="2800" dirty="0"/>
          </a:p>
        </p:txBody>
      </p:sp>
      <p:sp>
        <p:nvSpPr>
          <p:cNvPr id="23" name="TextBox 22"/>
          <p:cNvSpPr txBox="1"/>
          <p:nvPr/>
        </p:nvSpPr>
        <p:spPr>
          <a:xfrm>
            <a:off x="2415077" y="5330429"/>
            <a:ext cx="8330476"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Pathname for the </a:t>
            </a:r>
            <a:r>
              <a:rPr lang="en-US" sz="1400" dirty="0" err="1">
                <a:latin typeface="Courier New" panose="02070309020205020404" pitchFamily="49" charset="0"/>
                <a:cs typeface="Courier New" panose="02070309020205020404" pitchFamily="49" charset="0"/>
              </a:rPr>
              <a:t>computingbasics</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folder is: </a:t>
            </a:r>
            <a:r>
              <a:rPr lang="en-US" sz="1400" dirty="0">
                <a:latin typeface="Courier New" panose="02070309020205020404" pitchFamily="49" charset="0"/>
                <a:cs typeface="Courier New" panose="02070309020205020404" pitchFamily="49" charset="0"/>
              </a:rPr>
              <a:t>/home/</a:t>
            </a:r>
            <a:r>
              <a:rPr lang="en-US" sz="1400" dirty="0" err="1">
                <a:latin typeface="Courier New" panose="02070309020205020404" pitchFamily="49" charset="0"/>
                <a:cs typeface="Courier New" panose="02070309020205020404" pitchFamily="49" charset="0"/>
              </a:rPr>
              <a:t>mobaxterm</a:t>
            </a:r>
            <a:r>
              <a:rPr lang="en-US" sz="1400" dirty="0">
                <a:latin typeface="Courier New" panose="02070309020205020404" pitchFamily="49" charset="0"/>
                <a:cs typeface="Courier New" panose="02070309020205020404" pitchFamily="49" charset="0"/>
              </a:rPr>
              <a:t>/Desktop/</a:t>
            </a:r>
            <a:r>
              <a:rPr lang="en-US" sz="1400" dirty="0" err="1">
                <a:latin typeface="Courier New" panose="02070309020205020404" pitchFamily="49" charset="0"/>
                <a:cs typeface="Courier New" panose="02070309020205020404" pitchFamily="49" charset="0"/>
              </a:rPr>
              <a:t>computingbasics</a:t>
            </a:r>
            <a:r>
              <a:rPr lang="en-US" sz="1400" dirty="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p:txBody>
      </p:sp>
      <p:sp>
        <p:nvSpPr>
          <p:cNvPr id="25" name="Rectangle 24"/>
          <p:cNvSpPr/>
          <p:nvPr/>
        </p:nvSpPr>
        <p:spPr>
          <a:xfrm>
            <a:off x="5181451" y="3376223"/>
            <a:ext cx="4465740" cy="44946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890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dirty="0">
                <a:latin typeface="Arial" panose="020B0604020202020204" pitchFamily="34" charset="0"/>
                <a:cs typeface="Arial" panose="020B0604020202020204" pitchFamily="34" charset="0"/>
              </a:rPr>
              <a:t>How to get a CLI Shell on your computer?</a:t>
            </a:r>
          </a:p>
        </p:txBody>
      </p:sp>
      <p:sp>
        <p:nvSpPr>
          <p:cNvPr id="4" name="Rectangle 3"/>
          <p:cNvSpPr/>
          <p:nvPr/>
        </p:nvSpPr>
        <p:spPr>
          <a:xfrm>
            <a:off x="1185835" y="2124528"/>
            <a:ext cx="10715906" cy="3908762"/>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CLI shell is also commonly called a terminal</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Linux and </a:t>
            </a:r>
            <a:r>
              <a:rPr lang="en-US" sz="2800" spc="-1" dirty="0" err="1">
                <a:latin typeface="Arial" panose="020B0604020202020204" pitchFamily="34" charset="0"/>
                <a:cs typeface="Arial" panose="020B0604020202020204" pitchFamily="34" charset="0"/>
              </a:rPr>
              <a:t>MacOS</a:t>
            </a:r>
            <a:r>
              <a:rPr lang="en-US" sz="2800" spc="-1" dirty="0">
                <a:latin typeface="Arial" panose="020B0604020202020204" pitchFamily="34" charset="0"/>
                <a:cs typeface="Arial" panose="020B0604020202020204" pitchFamily="34" charset="0"/>
              </a:rPr>
              <a:t>  have built-in </a:t>
            </a:r>
            <a:r>
              <a:rPr lang="en-US" sz="2800" spc="-1" dirty="0" smtClean="0">
                <a:latin typeface="Arial" panose="020B0604020202020204" pitchFamily="34" charset="0"/>
                <a:cs typeface="Arial" panose="020B0604020202020204" pitchFamily="34" charset="0"/>
              </a:rPr>
              <a:t>CLI shell</a:t>
            </a:r>
            <a:endParaRPr lang="en-US" sz="2800" spc="-1" dirty="0">
              <a:latin typeface="Arial" panose="020B0604020202020204" pitchFamily="34" charset="0"/>
              <a:cs typeface="Arial" panose="020B0604020202020204" pitchFamily="34" charset="0"/>
            </a:endParaRP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Windows – </a:t>
            </a:r>
            <a:r>
              <a:rPr lang="en-US" sz="2800" spc="-1" dirty="0" smtClean="0">
                <a:latin typeface="Arial" panose="020B0604020202020204" pitchFamily="34" charset="0"/>
                <a:cs typeface="Arial" panose="020B0604020202020204" pitchFamily="34" charset="0"/>
              </a:rPr>
              <a:t>PowerShell, or need </a:t>
            </a:r>
            <a:r>
              <a:rPr lang="en-US" sz="2800" spc="-1" dirty="0">
                <a:latin typeface="Arial" panose="020B0604020202020204" pitchFamily="34" charset="0"/>
                <a:cs typeface="Arial" panose="020B0604020202020204" pitchFamily="34" charset="0"/>
              </a:rPr>
              <a:t>to install Windows Subsystem for Linux (WSL) or 3</a:t>
            </a:r>
            <a:r>
              <a:rPr lang="en-US" sz="2800" spc="-1" baseline="30000" dirty="0">
                <a:latin typeface="Arial" panose="020B0604020202020204" pitchFamily="34" charset="0"/>
                <a:cs typeface="Arial" panose="020B0604020202020204" pitchFamily="34" charset="0"/>
              </a:rPr>
              <a:t>rd</a:t>
            </a:r>
            <a:r>
              <a:rPr lang="en-US" sz="2800" spc="-1" dirty="0">
                <a:latin typeface="Arial" panose="020B0604020202020204" pitchFamily="34" charset="0"/>
                <a:cs typeface="Arial" panose="020B0604020202020204" pitchFamily="34" charset="0"/>
              </a:rPr>
              <a:t> party software such as </a:t>
            </a:r>
            <a:r>
              <a:rPr lang="en-US" sz="2800" spc="-1" dirty="0" err="1">
                <a:latin typeface="Arial" panose="020B0604020202020204" pitchFamily="34" charset="0"/>
                <a:cs typeface="Arial" panose="020B0604020202020204" pitchFamily="34" charset="0"/>
              </a:rPr>
              <a:t>MobaXterm</a:t>
            </a:r>
            <a:r>
              <a:rPr lang="en-US" sz="2800" spc="-1" dirty="0">
                <a:latin typeface="Arial" panose="020B0604020202020204" pitchFamily="34" charset="0"/>
                <a:cs typeface="Arial" panose="020B0604020202020204" pitchFamily="34" charset="0"/>
              </a:rPr>
              <a:t> or </a:t>
            </a:r>
            <a:r>
              <a:rPr lang="en-US" sz="2800" spc="-1" dirty="0" err="1">
                <a:latin typeface="Arial" panose="020B0604020202020204" pitchFamily="34" charset="0"/>
                <a:cs typeface="Arial" panose="020B0604020202020204" pitchFamily="34" charset="0"/>
              </a:rPr>
              <a:t>PuTTY</a:t>
            </a:r>
            <a:endParaRPr lang="en-US" sz="2800" spc="-1" dirty="0">
              <a:latin typeface="Arial" panose="020B0604020202020204" pitchFamily="34" charset="0"/>
              <a:cs typeface="Arial" panose="020B0604020202020204" pitchFamily="34" charset="0"/>
            </a:endParaRPr>
          </a:p>
          <a:p>
            <a:pPr marL="108000">
              <a:buClr>
                <a:srgbClr val="FFFFFF"/>
              </a:buClr>
              <a:buSzPct val="45000"/>
            </a:pPr>
            <a:endParaRPr lang="en-US" sz="2000" spc="-1" dirty="0">
              <a:latin typeface="Arial" panose="020B0604020202020204" pitchFamily="34" charset="0"/>
              <a:cs typeface="Arial" panose="020B0604020202020204" pitchFamily="34" charset="0"/>
            </a:endParaRPr>
          </a:p>
          <a:p>
            <a:pPr marL="108000">
              <a:buClr>
                <a:srgbClr val="FFFFFF"/>
              </a:buClr>
              <a:buSzPct val="45000"/>
            </a:pPr>
            <a:r>
              <a:rPr lang="en-US" sz="2000" spc="-1" dirty="0">
                <a:latin typeface="Arial" panose="020B0604020202020204" pitchFamily="34" charset="0"/>
                <a:cs typeface="Arial" panose="020B0604020202020204" pitchFamily="34" charset="0"/>
              </a:rPr>
              <a:t>WSL – </a:t>
            </a:r>
            <a:r>
              <a:rPr lang="en-US" sz="2000" dirty="0">
                <a:latin typeface="Arial" panose="020B0604020202020204" pitchFamily="34" charset="0"/>
                <a:cs typeface="Arial" panose="020B0604020202020204" pitchFamily="34" charset="0"/>
              </a:rPr>
              <a:t>Install from Microsoft store or website</a:t>
            </a:r>
            <a:endParaRPr lang="en-US" sz="2000" spc="-1" dirty="0">
              <a:latin typeface="Arial" panose="020B0604020202020204" pitchFamily="34" charset="0"/>
              <a:cs typeface="Arial" panose="020B0604020202020204" pitchFamily="34" charset="0"/>
            </a:endParaRPr>
          </a:p>
          <a:p>
            <a:pPr marL="108000">
              <a:buClr>
                <a:srgbClr val="FFFFFF"/>
              </a:buClr>
              <a:buSzPct val="45000"/>
            </a:pPr>
            <a:r>
              <a:rPr lang="en-US" sz="2000" spc="-1" dirty="0" err="1">
                <a:latin typeface="Arial" panose="020B0604020202020204" pitchFamily="34" charset="0"/>
                <a:cs typeface="Arial" panose="020B0604020202020204" pitchFamily="34" charset="0"/>
              </a:rPr>
              <a:t>PuTTY</a:t>
            </a:r>
            <a:r>
              <a:rPr lang="en-US" sz="2000" spc="-1" dirty="0">
                <a:latin typeface="Arial" panose="020B0604020202020204" pitchFamily="34" charset="0"/>
                <a:cs typeface="Arial" panose="020B0604020202020204" pitchFamily="34" charset="0"/>
              </a:rPr>
              <a:t> – </a:t>
            </a:r>
            <a:r>
              <a:rPr lang="en-US" sz="2000" spc="-1" dirty="0">
                <a:latin typeface="Arial" panose="020B0604020202020204" pitchFamily="34" charset="0"/>
                <a:cs typeface="Arial" panose="020B0604020202020204" pitchFamily="34" charset="0"/>
                <a:hlinkClick r:id="rId3"/>
              </a:rPr>
              <a:t>https://www.putty.org</a:t>
            </a:r>
            <a:r>
              <a:rPr lang="en-US" sz="2000" spc="-1" dirty="0" smtClean="0">
                <a:latin typeface="Arial" panose="020B0604020202020204" pitchFamily="34" charset="0"/>
                <a:cs typeface="Arial" panose="020B0604020202020204" pitchFamily="34" charset="0"/>
                <a:hlinkClick r:id="rId3"/>
              </a:rPr>
              <a:t>/</a:t>
            </a:r>
            <a:endParaRPr lang="en-US" sz="2000" spc="-1" dirty="0">
              <a:latin typeface="Arial" panose="020B0604020202020204" pitchFamily="34" charset="0"/>
              <a:cs typeface="Arial" panose="020B0604020202020204" pitchFamily="34" charset="0"/>
            </a:endParaRPr>
          </a:p>
          <a:p>
            <a:pPr marL="108000">
              <a:buClr>
                <a:srgbClr val="FFFFFF"/>
              </a:buClr>
              <a:buSzPct val="45000"/>
            </a:pPr>
            <a:r>
              <a:rPr lang="en-US" sz="2000" spc="-1" dirty="0" err="1">
                <a:latin typeface="Arial" panose="020B0604020202020204" pitchFamily="34" charset="0"/>
                <a:cs typeface="Arial" panose="020B0604020202020204" pitchFamily="34" charset="0"/>
              </a:rPr>
              <a:t>MobaXterm</a:t>
            </a:r>
            <a:r>
              <a:rPr lang="en-US" sz="2000" spc="-1" dirty="0">
                <a:latin typeface="Arial" panose="020B0604020202020204" pitchFamily="34" charset="0"/>
                <a:cs typeface="Arial" panose="020B0604020202020204" pitchFamily="34" charset="0"/>
              </a:rPr>
              <a:t> – </a:t>
            </a:r>
            <a:r>
              <a:rPr lang="en-US" sz="2000" spc="-1" dirty="0">
                <a:latin typeface="Arial" panose="020B0604020202020204" pitchFamily="34" charset="0"/>
                <a:cs typeface="Arial" panose="020B0604020202020204" pitchFamily="34" charset="0"/>
                <a:hlinkClick r:id="rId4"/>
              </a:rPr>
              <a:t>http://mobaxterm.mobatek.net/</a:t>
            </a:r>
            <a:endParaRPr lang="en-US" sz="2000"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372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dirty="0" err="1">
                <a:latin typeface="Arial" panose="020B0604020202020204" pitchFamily="34" charset="0"/>
                <a:cs typeface="Arial" panose="020B0604020202020204" pitchFamily="34" charset="0"/>
              </a:rPr>
              <a:t>MobaXterm</a:t>
            </a:r>
            <a:r>
              <a:rPr lang="en-US" dirty="0">
                <a:latin typeface="Arial" panose="020B0604020202020204" pitchFamily="34" charset="0"/>
                <a:cs typeface="Arial" panose="020B0604020202020204" pitchFamily="34" charset="0"/>
              </a:rPr>
              <a:t> CLI Terminal Emulator for Windows</a:t>
            </a:r>
          </a:p>
        </p:txBody>
      </p:sp>
      <p:pic>
        <p:nvPicPr>
          <p:cNvPr id="8" name="Picture 7"/>
          <p:cNvPicPr>
            <a:picLocks noChangeAspect="1"/>
          </p:cNvPicPr>
          <p:nvPr/>
        </p:nvPicPr>
        <p:blipFill rotWithShape="1">
          <a:blip r:embed="rId3"/>
          <a:srcRect l="578" t="1416" r="621" b="812"/>
          <a:stretch/>
        </p:blipFill>
        <p:spPr>
          <a:xfrm>
            <a:off x="3338372" y="2299527"/>
            <a:ext cx="5269974" cy="3700885"/>
          </a:xfrm>
          <a:prstGeom prst="rect">
            <a:avLst/>
          </a:prstGeom>
          <a:ln w="19050">
            <a:solidFill>
              <a:schemeClr val="tx1"/>
            </a:solidFill>
          </a:ln>
        </p:spPr>
      </p:pic>
    </p:spTree>
    <p:extLst>
      <p:ext uri="{BB962C8B-B14F-4D97-AF65-F5344CB8AC3E}">
        <p14:creationId xmlns:p14="http://schemas.microsoft.com/office/powerpoint/2010/main" val="3035394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dirty="0">
                <a:latin typeface="Arial" panose="020B0604020202020204" pitchFamily="34" charset="0"/>
                <a:cs typeface="Arial" panose="020B0604020202020204" pitchFamily="34" charset="0"/>
              </a:rPr>
              <a:t>How CLI Folders/Files are organized?</a:t>
            </a:r>
          </a:p>
        </p:txBody>
      </p:sp>
      <p:sp>
        <p:nvSpPr>
          <p:cNvPr id="5" name="TextShape 2"/>
          <p:cNvSpPr txBox="1"/>
          <p:nvPr/>
        </p:nvSpPr>
        <p:spPr>
          <a:xfrm>
            <a:off x="1163289" y="2084804"/>
            <a:ext cx="10502074" cy="523130"/>
          </a:xfrm>
          <a:prstGeom prst="rect">
            <a:avLst/>
          </a:prstGeom>
          <a:noFill/>
          <a:ln>
            <a:noFill/>
          </a:ln>
        </p:spPr>
        <p:txBody>
          <a:bodyPr lIns="0" tIns="0" rIns="0" bIns="0"/>
          <a:lstStyle/>
          <a:p>
            <a:pPr marL="108000">
              <a:buClr>
                <a:srgbClr val="FFFFFF"/>
              </a:buClr>
              <a:buSzPct val="45000"/>
            </a:pPr>
            <a:r>
              <a:rPr lang="en-US" sz="2800" spc="-1" dirty="0">
                <a:latin typeface="Arial" panose="020B0604020202020204" pitchFamily="34" charset="0"/>
                <a:cs typeface="Arial" panose="020B0604020202020204" pitchFamily="34" charset="0"/>
              </a:rPr>
              <a:t>The files/folders in CLI shell occur similar to those in GUI shell</a:t>
            </a:r>
            <a:endParaRPr lang="en-US" sz="3200" spc="-1" dirty="0">
              <a:latin typeface="Arial" panose="020B0604020202020204" pitchFamily="34" charset="0"/>
              <a:cs typeface="Arial" panose="020B0604020202020204" pitchFamily="34" charset="0"/>
            </a:endParaRPr>
          </a:p>
          <a:p>
            <a:pPr marL="108000">
              <a:buClr>
                <a:srgbClr val="FFFFFF"/>
              </a:buClr>
              <a:buSzPct val="45000"/>
            </a:pPr>
            <a:endParaRPr lang="en-US" sz="3200" spc="-1" dirty="0">
              <a:latin typeface="Arial" panose="020B0604020202020204" pitchFamily="34" charset="0"/>
              <a:cs typeface="Arial" panose="020B0604020202020204" pitchFamily="34" charset="0"/>
            </a:endParaRPr>
          </a:p>
          <a:p>
            <a:pPr marL="108000">
              <a:buClr>
                <a:srgbClr val="FFFFFF"/>
              </a:buClr>
              <a:buSzPct val="45000"/>
            </a:pPr>
            <a:endParaRPr lang="en-US" sz="3200" spc="-1" dirty="0">
              <a:latin typeface="Arial" panose="020B0604020202020204" pitchFamily="34" charset="0"/>
              <a:cs typeface="Arial" panose="020B0604020202020204" pitchFamily="34" charset="0"/>
            </a:endParaRPr>
          </a:p>
          <a:p>
            <a:pPr marL="108000">
              <a:buClr>
                <a:srgbClr val="FFFFFF"/>
              </a:buClr>
              <a:buSzPct val="45000"/>
            </a:pPr>
            <a:endParaRPr lang="en-US" sz="3200" spc="-1"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rotWithShape="1">
          <a:blip r:embed="rId3"/>
          <a:srcRect r="1909"/>
          <a:stretch/>
        </p:blipFill>
        <p:spPr>
          <a:xfrm>
            <a:off x="7217807" y="3151458"/>
            <a:ext cx="3551491" cy="2738506"/>
          </a:xfrm>
          <a:prstGeom prst="rect">
            <a:avLst/>
          </a:prstGeom>
          <a:ln w="19050">
            <a:solidFill>
              <a:schemeClr val="tx1"/>
            </a:solidFill>
          </a:ln>
        </p:spPr>
      </p:pic>
      <p:pic>
        <p:nvPicPr>
          <p:cNvPr id="13" name="Picture 12"/>
          <p:cNvPicPr>
            <a:picLocks noChangeAspect="1"/>
          </p:cNvPicPr>
          <p:nvPr/>
        </p:nvPicPr>
        <p:blipFill rotWithShape="1">
          <a:blip r:embed="rId4"/>
          <a:srcRect r="432"/>
          <a:stretch/>
        </p:blipFill>
        <p:spPr>
          <a:xfrm>
            <a:off x="1359276" y="3151458"/>
            <a:ext cx="4709001" cy="2738506"/>
          </a:xfrm>
          <a:prstGeom prst="rect">
            <a:avLst/>
          </a:prstGeom>
          <a:ln w="19050">
            <a:solidFill>
              <a:schemeClr val="tx1"/>
            </a:solidFill>
          </a:ln>
        </p:spPr>
      </p:pic>
      <p:sp>
        <p:nvSpPr>
          <p:cNvPr id="14" name="Rectangle 13"/>
          <p:cNvSpPr/>
          <p:nvPr/>
        </p:nvSpPr>
        <p:spPr>
          <a:xfrm>
            <a:off x="8695633" y="6005361"/>
            <a:ext cx="743730" cy="523220"/>
          </a:xfrm>
          <a:prstGeom prst="rect">
            <a:avLst/>
          </a:prstGeom>
        </p:spPr>
        <p:txBody>
          <a:bodyPr wrap="none">
            <a:spAutoFit/>
          </a:bodyPr>
          <a:lstStyle/>
          <a:p>
            <a:r>
              <a:rPr lang="en-US" sz="2800" spc="-1" dirty="0">
                <a:latin typeface="Arial" panose="020B0604020202020204" pitchFamily="34" charset="0"/>
                <a:cs typeface="Arial" panose="020B0604020202020204" pitchFamily="34" charset="0"/>
              </a:rPr>
              <a:t>CLI</a:t>
            </a:r>
            <a:endParaRPr lang="en-US" sz="2800" dirty="0"/>
          </a:p>
        </p:txBody>
      </p:sp>
      <p:sp>
        <p:nvSpPr>
          <p:cNvPr id="15" name="Rectangle 14"/>
          <p:cNvSpPr/>
          <p:nvPr/>
        </p:nvSpPr>
        <p:spPr>
          <a:xfrm>
            <a:off x="2835102" y="6005361"/>
            <a:ext cx="822276" cy="523220"/>
          </a:xfrm>
          <a:prstGeom prst="rect">
            <a:avLst/>
          </a:prstGeom>
        </p:spPr>
        <p:txBody>
          <a:bodyPr wrap="none">
            <a:spAutoFit/>
          </a:bodyPr>
          <a:lstStyle/>
          <a:p>
            <a:r>
              <a:rPr lang="en-US" sz="2800" spc="-1" dirty="0">
                <a:latin typeface="Arial" panose="020B0604020202020204" pitchFamily="34" charset="0"/>
                <a:cs typeface="Arial" panose="020B0604020202020204" pitchFamily="34" charset="0"/>
              </a:rPr>
              <a:t>GUI</a:t>
            </a:r>
            <a:endParaRPr lang="en-US" sz="2800" dirty="0"/>
          </a:p>
        </p:txBody>
      </p:sp>
    </p:spTree>
    <p:extLst>
      <p:ext uri="{BB962C8B-B14F-4D97-AF65-F5344CB8AC3E}">
        <p14:creationId xmlns:p14="http://schemas.microsoft.com/office/powerpoint/2010/main" val="2577831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348061"/>
            <a:ext cx="11163300" cy="925222"/>
          </a:xfrm>
        </p:spPr>
        <p:txBody>
          <a:bodyPr>
            <a:normAutofit/>
          </a:bodyPr>
          <a:lstStyle/>
          <a:p>
            <a:pPr algn="ctr"/>
            <a:r>
              <a:rPr lang="en-US" dirty="0">
                <a:latin typeface="Arial" panose="020B0604020202020204" pitchFamily="34" charset="0"/>
                <a:cs typeface="Arial" panose="020B0604020202020204" pitchFamily="34" charset="0"/>
              </a:rPr>
              <a:t>How CLI Folders/Files are organized?</a:t>
            </a:r>
          </a:p>
        </p:txBody>
      </p:sp>
      <p:sp>
        <p:nvSpPr>
          <p:cNvPr id="16" name="TextShape 2"/>
          <p:cNvSpPr txBox="1"/>
          <p:nvPr/>
        </p:nvSpPr>
        <p:spPr>
          <a:xfrm>
            <a:off x="1529278" y="1697026"/>
            <a:ext cx="9522746" cy="970191"/>
          </a:xfrm>
          <a:prstGeom prst="rect">
            <a:avLst/>
          </a:prstGeom>
          <a:noFill/>
          <a:ln>
            <a:noFill/>
          </a:ln>
        </p:spPr>
        <p:txBody>
          <a:bodyPr lIns="0" tIns="0" rIns="0" bIns="0"/>
          <a:lstStyle/>
          <a:p>
            <a:pPr marL="108000">
              <a:buClr>
                <a:srgbClr val="FFFFFF"/>
              </a:buClr>
              <a:buSzPct val="45000"/>
            </a:pPr>
            <a:r>
              <a:rPr lang="en-US" sz="2800" spc="-1" dirty="0">
                <a:latin typeface="Arial" panose="020B0604020202020204" pitchFamily="34" charset="0"/>
                <a:cs typeface="Arial" panose="020B0604020202020204" pitchFamily="34" charset="0"/>
              </a:rPr>
              <a:t>Unix CLI files/folders are organized in a hierarchical nature, commonly called Unix tree structure</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endParaRPr lang="en-US" sz="1600" spc="-1" dirty="0">
              <a:latin typeface="Arial" panose="020B0604020202020204" pitchFamily="34" charset="0"/>
              <a:cs typeface="Arial" panose="020B0604020202020204" pitchFamily="34" charset="0"/>
            </a:endParaRPr>
          </a:p>
          <a:p>
            <a:pPr marL="108000">
              <a:buClr>
                <a:srgbClr val="FFFFFF"/>
              </a:buClr>
              <a:buSzPct val="45000"/>
            </a:pPr>
            <a:endParaRPr lang="en-US" sz="1600" spc="-1" dirty="0">
              <a:latin typeface="Arial" panose="020B0604020202020204" pitchFamily="34" charset="0"/>
              <a:cs typeface="Arial" panose="020B0604020202020204" pitchFamily="34" charset="0"/>
            </a:endParaRPr>
          </a:p>
          <a:p>
            <a:pPr marL="108000">
              <a:buClr>
                <a:srgbClr val="FFFFFF"/>
              </a:buClr>
              <a:buSzPct val="45000"/>
            </a:pPr>
            <a:endParaRPr lang="en-US" sz="1600" spc="-1" dirty="0">
              <a:latin typeface="Arial" panose="020B0604020202020204" pitchFamily="34" charset="0"/>
              <a:cs typeface="Arial" panose="020B0604020202020204" pitchFamily="34" charset="0"/>
            </a:endParaRPr>
          </a:p>
          <a:p>
            <a:pPr marL="108000">
              <a:buClr>
                <a:srgbClr val="FFFFFF"/>
              </a:buClr>
              <a:buSzPct val="45000"/>
            </a:pPr>
            <a:endParaRPr lang="en-US" sz="1600" spc="-1" dirty="0">
              <a:latin typeface="Arial" panose="020B0604020202020204" pitchFamily="34" charset="0"/>
              <a:cs typeface="Arial" panose="020B0604020202020204" pitchFamily="34" charset="0"/>
            </a:endParaRPr>
          </a:p>
        </p:txBody>
      </p:sp>
      <p:sp>
        <p:nvSpPr>
          <p:cNvPr id="17" name="Rectangle 16"/>
          <p:cNvSpPr/>
          <p:nvPr/>
        </p:nvSpPr>
        <p:spPr>
          <a:xfrm>
            <a:off x="4362632" y="3179394"/>
            <a:ext cx="2228329" cy="685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a:t>
            </a:r>
          </a:p>
          <a:p>
            <a:pPr algn="ctr"/>
            <a:r>
              <a:rPr lang="en-US" sz="1600" dirty="0">
                <a:solidFill>
                  <a:schemeClr val="tx1"/>
                </a:solidFill>
                <a:latin typeface="Courier New" panose="02070309020205020404" pitchFamily="49" charset="0"/>
                <a:cs typeface="Courier New" panose="02070309020205020404" pitchFamily="49" charset="0"/>
              </a:rPr>
              <a:t>Root Directory</a:t>
            </a:r>
            <a:endParaRPr lang="en-US" sz="1600" b="1" dirty="0">
              <a:solidFill>
                <a:schemeClr val="tx1"/>
              </a:solidFill>
              <a:latin typeface="Courier New" panose="02070309020205020404" pitchFamily="49" charset="0"/>
              <a:cs typeface="Courier New" panose="02070309020205020404" pitchFamily="49" charset="0"/>
            </a:endParaRPr>
          </a:p>
        </p:txBody>
      </p:sp>
      <p:cxnSp>
        <p:nvCxnSpPr>
          <p:cNvPr id="18" name="Straight Connector 17"/>
          <p:cNvCxnSpPr/>
          <p:nvPr/>
        </p:nvCxnSpPr>
        <p:spPr>
          <a:xfrm>
            <a:off x="5432758" y="3856121"/>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537158" y="4313321"/>
            <a:ext cx="3276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414351" y="4313321"/>
            <a:ext cx="1752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0432" y="4465721"/>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/Directory</a:t>
            </a:r>
          </a:p>
        </p:txBody>
      </p:sp>
      <p:sp>
        <p:nvSpPr>
          <p:cNvPr id="22" name="Rectangle 21"/>
          <p:cNvSpPr/>
          <p:nvPr/>
        </p:nvSpPr>
        <p:spPr>
          <a:xfrm>
            <a:off x="4667432" y="4465721"/>
            <a:ext cx="1447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/Directory</a:t>
            </a:r>
          </a:p>
        </p:txBody>
      </p:sp>
      <p:sp>
        <p:nvSpPr>
          <p:cNvPr id="23" name="Rectangle 22"/>
          <p:cNvSpPr/>
          <p:nvPr/>
        </p:nvSpPr>
        <p:spPr>
          <a:xfrm>
            <a:off x="6648632" y="4494303"/>
            <a:ext cx="146327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/Directory</a:t>
            </a:r>
          </a:p>
        </p:txBody>
      </p:sp>
      <p:cxnSp>
        <p:nvCxnSpPr>
          <p:cNvPr id="24" name="Straight Connector 23"/>
          <p:cNvCxnSpPr/>
          <p:nvPr/>
        </p:nvCxnSpPr>
        <p:spPr>
          <a:xfrm>
            <a:off x="2533832" y="431332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429432" y="431332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166951" y="431332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314632" y="5227721"/>
            <a:ext cx="1466653"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/Directory</a:t>
            </a:r>
          </a:p>
        </p:txBody>
      </p:sp>
      <p:sp>
        <p:nvSpPr>
          <p:cNvPr id="28" name="Rectangle 27"/>
          <p:cNvSpPr/>
          <p:nvPr/>
        </p:nvSpPr>
        <p:spPr>
          <a:xfrm>
            <a:off x="4678784" y="5227721"/>
            <a:ext cx="14364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/Directory</a:t>
            </a:r>
          </a:p>
        </p:txBody>
      </p:sp>
      <p:cxnSp>
        <p:nvCxnSpPr>
          <p:cNvPr id="29" name="Straight Connector 28"/>
          <p:cNvCxnSpPr/>
          <p:nvPr/>
        </p:nvCxnSpPr>
        <p:spPr>
          <a:xfrm>
            <a:off x="2381432" y="492292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29432" y="492292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06128" y="4951503"/>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991032" y="5227721"/>
            <a:ext cx="1474357"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/Directory</a:t>
            </a:r>
          </a:p>
        </p:txBody>
      </p:sp>
      <p:cxnSp>
        <p:nvCxnSpPr>
          <p:cNvPr id="33" name="Straight Connector 32"/>
          <p:cNvCxnSpPr/>
          <p:nvPr/>
        </p:nvCxnSpPr>
        <p:spPr>
          <a:xfrm>
            <a:off x="3448232" y="492292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791632" y="4951503"/>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519451" y="5256303"/>
            <a:ext cx="773353"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File</a:t>
            </a:r>
          </a:p>
        </p:txBody>
      </p:sp>
      <p:sp>
        <p:nvSpPr>
          <p:cNvPr id="36" name="Rectangle 35"/>
          <p:cNvSpPr/>
          <p:nvPr/>
        </p:nvSpPr>
        <p:spPr>
          <a:xfrm>
            <a:off x="7441352" y="5270593"/>
            <a:ext cx="773353"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File</a:t>
            </a:r>
          </a:p>
        </p:txBody>
      </p:sp>
      <p:cxnSp>
        <p:nvCxnSpPr>
          <p:cNvPr id="37" name="Straight Connector 36"/>
          <p:cNvCxnSpPr/>
          <p:nvPr/>
        </p:nvCxnSpPr>
        <p:spPr>
          <a:xfrm>
            <a:off x="1472709" y="567063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358213" y="567063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86032" y="5975431"/>
            <a:ext cx="773353"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File</a:t>
            </a:r>
          </a:p>
        </p:txBody>
      </p:sp>
      <p:sp>
        <p:nvSpPr>
          <p:cNvPr id="40" name="Rectangle 39"/>
          <p:cNvSpPr/>
          <p:nvPr/>
        </p:nvSpPr>
        <p:spPr>
          <a:xfrm>
            <a:off x="2007933" y="5989721"/>
            <a:ext cx="773353"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File</a:t>
            </a:r>
          </a:p>
        </p:txBody>
      </p:sp>
      <p:sp>
        <p:nvSpPr>
          <p:cNvPr id="41" name="Rectangle 40"/>
          <p:cNvSpPr/>
          <p:nvPr/>
        </p:nvSpPr>
        <p:spPr>
          <a:xfrm>
            <a:off x="3947505" y="2927659"/>
            <a:ext cx="3269098" cy="110944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TextBox 41"/>
          <p:cNvSpPr txBox="1"/>
          <p:nvPr/>
        </p:nvSpPr>
        <p:spPr>
          <a:xfrm>
            <a:off x="7216603" y="3295178"/>
            <a:ext cx="2667451" cy="338554"/>
          </a:xfrm>
          <a:prstGeom prst="rect">
            <a:avLst/>
          </a:prstGeom>
          <a:noFill/>
        </p:spPr>
        <p:txBody>
          <a:bodyPr wrap="square" rtlCol="0">
            <a:spAutoFit/>
          </a:bodyPr>
          <a:lstStyle/>
          <a:p>
            <a:r>
              <a:rPr lang="en-US" sz="1600" dirty="0">
                <a:solidFill>
                  <a:srgbClr val="FF0000"/>
                </a:solidFill>
              </a:rPr>
              <a:t>Top level = The root directory</a:t>
            </a:r>
          </a:p>
        </p:txBody>
      </p:sp>
      <p:sp>
        <p:nvSpPr>
          <p:cNvPr id="43" name="Rectangle 42"/>
          <p:cNvSpPr/>
          <p:nvPr/>
        </p:nvSpPr>
        <p:spPr>
          <a:xfrm>
            <a:off x="8424383" y="4689112"/>
            <a:ext cx="3029658" cy="584775"/>
          </a:xfrm>
          <a:prstGeom prst="rect">
            <a:avLst/>
          </a:prstGeom>
        </p:spPr>
        <p:txBody>
          <a:bodyPr wrap="square">
            <a:spAutoFit/>
          </a:bodyPr>
          <a:lstStyle/>
          <a:p>
            <a:pPr marL="108000">
              <a:buClr>
                <a:srgbClr val="FFFFFF"/>
              </a:buClr>
              <a:buSzPct val="45000"/>
            </a:pPr>
            <a:r>
              <a:rPr lang="en-US" sz="1600" spc="-1" dirty="0">
                <a:solidFill>
                  <a:srgbClr val="FF0000"/>
                </a:solidFill>
                <a:latin typeface="Arial" panose="020B0604020202020204" pitchFamily="34" charset="0"/>
                <a:cs typeface="Arial" panose="020B0604020202020204" pitchFamily="34" charset="0"/>
              </a:rPr>
              <a:t>Folders and f</a:t>
            </a:r>
            <a:r>
              <a:rPr lang="en-US" sz="1600" dirty="0">
                <a:solidFill>
                  <a:srgbClr val="FF0000"/>
                </a:solidFill>
              </a:rPr>
              <a:t>iles can occur at any level </a:t>
            </a:r>
            <a:r>
              <a:rPr lang="en-US" sz="1600" spc="-1" dirty="0">
                <a:solidFill>
                  <a:srgbClr val="FF0000"/>
                </a:solidFill>
                <a:latin typeface="Arial" panose="020B0604020202020204" pitchFamily="34" charset="0"/>
                <a:cs typeface="Arial" panose="020B0604020202020204" pitchFamily="34" charset="0"/>
              </a:rPr>
              <a:t>(directories ≡ folders)</a:t>
            </a:r>
          </a:p>
        </p:txBody>
      </p:sp>
    </p:spTree>
    <p:extLst>
      <p:ext uri="{BB962C8B-B14F-4D97-AF65-F5344CB8AC3E}">
        <p14:creationId xmlns:p14="http://schemas.microsoft.com/office/powerpoint/2010/main" val="1000813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348061"/>
            <a:ext cx="11163300" cy="925222"/>
          </a:xfrm>
        </p:spPr>
        <p:txBody>
          <a:bodyPr>
            <a:normAutofit/>
          </a:bodyPr>
          <a:lstStyle/>
          <a:p>
            <a:pPr algn="ctr"/>
            <a:r>
              <a:rPr lang="en-US" dirty="0">
                <a:latin typeface="Arial" panose="020B0604020202020204" pitchFamily="34" charset="0"/>
                <a:cs typeface="Arial" panose="020B0604020202020204" pitchFamily="34" charset="0"/>
              </a:rPr>
              <a:t>How CLI Folders/Files are organized?</a:t>
            </a:r>
          </a:p>
        </p:txBody>
      </p:sp>
      <p:sp>
        <p:nvSpPr>
          <p:cNvPr id="44" name="TextShape 2"/>
          <p:cNvSpPr txBox="1"/>
          <p:nvPr/>
        </p:nvSpPr>
        <p:spPr>
          <a:xfrm>
            <a:off x="1638728" y="1600844"/>
            <a:ext cx="9413472" cy="590307"/>
          </a:xfrm>
          <a:prstGeom prst="rect">
            <a:avLst/>
          </a:prstGeom>
          <a:noFill/>
          <a:ln>
            <a:noFill/>
          </a:ln>
        </p:spPr>
        <p:txBody>
          <a:bodyPr lIns="0" tIns="0" rIns="0" bIns="0"/>
          <a:lstStyle/>
          <a:p>
            <a:pPr marL="108000">
              <a:buClr>
                <a:srgbClr val="FFFFFF"/>
              </a:buClr>
              <a:buSzPct val="45000"/>
            </a:pPr>
            <a:r>
              <a:rPr lang="en-US" sz="2800" spc="-1" dirty="0">
                <a:latin typeface="Arial" panose="020B0604020202020204" pitchFamily="34" charset="0"/>
                <a:cs typeface="Arial" panose="020B0604020202020204" pitchFamily="34" charset="0"/>
              </a:rPr>
              <a:t>Unix file-tree – starting at the top is the root directory</a:t>
            </a:r>
            <a:endParaRPr lang="en-US" sz="3200" spc="-1" dirty="0">
              <a:latin typeface="Arial" panose="020B0604020202020204" pitchFamily="34" charset="0"/>
              <a:cs typeface="Arial" panose="020B0604020202020204" pitchFamily="34" charset="0"/>
            </a:endParaRPr>
          </a:p>
          <a:p>
            <a:pPr marL="108000">
              <a:buClr>
                <a:srgbClr val="FFFFFF"/>
              </a:buClr>
              <a:buSzPct val="45000"/>
            </a:pPr>
            <a:endParaRPr lang="en-US" sz="3200" spc="-1" dirty="0">
              <a:latin typeface="Arial" panose="020B0604020202020204" pitchFamily="34" charset="0"/>
              <a:cs typeface="Arial" panose="020B0604020202020204" pitchFamily="34" charset="0"/>
            </a:endParaRPr>
          </a:p>
          <a:p>
            <a:pPr marL="108000">
              <a:buClr>
                <a:srgbClr val="FFFFFF"/>
              </a:buClr>
              <a:buSzPct val="45000"/>
            </a:pPr>
            <a:endParaRPr lang="en-US" sz="3200" spc="-1" dirty="0">
              <a:latin typeface="Arial" panose="020B0604020202020204" pitchFamily="34" charset="0"/>
              <a:cs typeface="Arial" panose="020B0604020202020204" pitchFamily="34" charset="0"/>
            </a:endParaRPr>
          </a:p>
          <a:p>
            <a:pPr marL="108000">
              <a:buClr>
                <a:srgbClr val="FFFFFF"/>
              </a:buClr>
              <a:buSzPct val="45000"/>
            </a:pPr>
            <a:endParaRPr lang="en-US" sz="3200" spc="-1" dirty="0">
              <a:latin typeface="Arial" panose="020B0604020202020204" pitchFamily="34" charset="0"/>
              <a:cs typeface="Arial" panose="020B0604020202020204" pitchFamily="34" charset="0"/>
            </a:endParaRPr>
          </a:p>
          <a:p>
            <a:pPr marL="108000">
              <a:buClr>
                <a:srgbClr val="FFFFFF"/>
              </a:buClr>
              <a:buSzPct val="45000"/>
            </a:pPr>
            <a:endParaRPr lang="en-US" sz="3200" spc="-1" dirty="0">
              <a:latin typeface="Arial" panose="020B0604020202020204" pitchFamily="34" charset="0"/>
              <a:cs typeface="Arial" panose="020B0604020202020204" pitchFamily="34" charset="0"/>
            </a:endParaRPr>
          </a:p>
        </p:txBody>
      </p:sp>
      <p:sp>
        <p:nvSpPr>
          <p:cNvPr id="45" name="Rectangle 44"/>
          <p:cNvSpPr/>
          <p:nvPr/>
        </p:nvSpPr>
        <p:spPr>
          <a:xfrm>
            <a:off x="6562878" y="2783461"/>
            <a:ext cx="1687752" cy="5093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urier New" panose="02070309020205020404" pitchFamily="49" charset="0"/>
                <a:cs typeface="Courier New" panose="02070309020205020404" pitchFamily="49" charset="0"/>
              </a:rPr>
              <a:t>/</a:t>
            </a:r>
          </a:p>
        </p:txBody>
      </p:sp>
      <p:cxnSp>
        <p:nvCxnSpPr>
          <p:cNvPr id="46" name="Straight Connector 45"/>
          <p:cNvCxnSpPr>
            <a:stCxn id="45" idx="2"/>
          </p:cNvCxnSpPr>
          <p:nvPr/>
        </p:nvCxnSpPr>
        <p:spPr>
          <a:xfrm flipH="1">
            <a:off x="7401077" y="3292810"/>
            <a:ext cx="5677" cy="334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972078" y="3627437"/>
            <a:ext cx="3429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401078" y="3627437"/>
            <a:ext cx="350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981478" y="3779837"/>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/home</a:t>
            </a:r>
          </a:p>
        </p:txBody>
      </p:sp>
      <p:sp>
        <p:nvSpPr>
          <p:cNvPr id="50" name="Rectangle 49"/>
          <p:cNvSpPr/>
          <p:nvPr/>
        </p:nvSpPr>
        <p:spPr>
          <a:xfrm>
            <a:off x="5800878" y="3779837"/>
            <a:ext cx="10554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/usr</a:t>
            </a:r>
          </a:p>
        </p:txBody>
      </p:sp>
      <p:sp>
        <p:nvSpPr>
          <p:cNvPr id="51" name="Rectangle 50"/>
          <p:cNvSpPr/>
          <p:nvPr/>
        </p:nvSpPr>
        <p:spPr>
          <a:xfrm>
            <a:off x="8250630" y="3779837"/>
            <a:ext cx="15888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/lib</a:t>
            </a:r>
          </a:p>
        </p:txBody>
      </p:sp>
      <p:sp>
        <p:nvSpPr>
          <p:cNvPr id="52" name="Rectangle 51"/>
          <p:cNvSpPr/>
          <p:nvPr/>
        </p:nvSpPr>
        <p:spPr>
          <a:xfrm>
            <a:off x="10525278" y="3779837"/>
            <a:ext cx="72496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tmp</a:t>
            </a:r>
            <a:endParaRPr lang="en-US" sz="1600" dirty="0">
              <a:solidFill>
                <a:schemeClr val="tx1"/>
              </a:solidFill>
              <a:latin typeface="Courier New" panose="02070309020205020404" pitchFamily="49" charset="0"/>
              <a:cs typeface="Courier New" panose="02070309020205020404" pitchFamily="49" charset="0"/>
            </a:endParaRPr>
          </a:p>
        </p:txBody>
      </p:sp>
      <p:cxnSp>
        <p:nvCxnSpPr>
          <p:cNvPr id="53" name="Straight Connector 52"/>
          <p:cNvCxnSpPr/>
          <p:nvPr/>
        </p:nvCxnSpPr>
        <p:spPr>
          <a:xfrm>
            <a:off x="3972078" y="3627437"/>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410478" y="3627437"/>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001278" y="3627437"/>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906278" y="3627437"/>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981477" y="4541837"/>
            <a:ext cx="2038993"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urier New" panose="02070309020205020404" pitchFamily="49" charset="0"/>
                <a:cs typeface="Courier New" panose="02070309020205020404" pitchFamily="49" charset="0"/>
              </a:rPr>
              <a:t>/home/username</a:t>
            </a:r>
          </a:p>
        </p:txBody>
      </p:sp>
      <p:sp>
        <p:nvSpPr>
          <p:cNvPr id="58" name="Rectangle 57"/>
          <p:cNvSpPr/>
          <p:nvPr/>
        </p:nvSpPr>
        <p:spPr>
          <a:xfrm>
            <a:off x="5724678" y="4541837"/>
            <a:ext cx="12078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usr</a:t>
            </a:r>
            <a:r>
              <a:rPr lang="en-US" sz="1600" dirty="0">
                <a:solidFill>
                  <a:schemeClr val="tx1"/>
                </a:solidFill>
                <a:latin typeface="Courier New" panose="02070309020205020404" pitchFamily="49" charset="0"/>
                <a:cs typeface="Courier New" panose="02070309020205020404" pitchFamily="49" charset="0"/>
              </a:rPr>
              <a:t>/bin</a:t>
            </a:r>
          </a:p>
        </p:txBody>
      </p:sp>
      <p:sp>
        <p:nvSpPr>
          <p:cNvPr id="59" name="Rectangle 58"/>
          <p:cNvSpPr/>
          <p:nvPr/>
        </p:nvSpPr>
        <p:spPr>
          <a:xfrm>
            <a:off x="7829258" y="4541837"/>
            <a:ext cx="231501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urier New" panose="02070309020205020404" pitchFamily="49" charset="0"/>
                <a:cs typeface="Courier New" panose="02070309020205020404" pitchFamily="49" charset="0"/>
              </a:rPr>
              <a:t>/lib/</a:t>
            </a:r>
            <a:r>
              <a:rPr lang="en-US" sz="1600" dirty="0" err="1">
                <a:solidFill>
                  <a:schemeClr val="tx1"/>
                </a:solidFill>
                <a:latin typeface="Courier New" panose="02070309020205020404" pitchFamily="49" charset="0"/>
                <a:cs typeface="Courier New" panose="02070309020205020404" pitchFamily="49" charset="0"/>
              </a:rPr>
              <a:t>binmode.o</a:t>
            </a:r>
            <a:endParaRPr lang="en-US" sz="1600" dirty="0">
              <a:solidFill>
                <a:schemeClr val="tx1"/>
              </a:solidFill>
              <a:latin typeface="Courier New" panose="02070309020205020404" pitchFamily="49" charset="0"/>
              <a:cs typeface="Courier New" panose="02070309020205020404" pitchFamily="49" charset="0"/>
            </a:endParaRPr>
          </a:p>
        </p:txBody>
      </p:sp>
      <p:cxnSp>
        <p:nvCxnSpPr>
          <p:cNvPr id="60" name="Straight Connector 59"/>
          <p:cNvCxnSpPr/>
          <p:nvPr/>
        </p:nvCxnSpPr>
        <p:spPr>
          <a:xfrm>
            <a:off x="3967950" y="4237037"/>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410478" y="4237037"/>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001278" y="4237037"/>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984206" y="5303837"/>
            <a:ext cx="2057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ourier New" panose="02070309020205020404" pitchFamily="49" charset="0"/>
                <a:cs typeface="Courier New" panose="02070309020205020404" pitchFamily="49" charset="0"/>
              </a:rPr>
              <a:t>/home/username/Desktop</a:t>
            </a:r>
          </a:p>
        </p:txBody>
      </p:sp>
      <p:cxnSp>
        <p:nvCxnSpPr>
          <p:cNvPr id="64" name="Straight Connector 63"/>
          <p:cNvCxnSpPr/>
          <p:nvPr/>
        </p:nvCxnSpPr>
        <p:spPr>
          <a:xfrm>
            <a:off x="3362478" y="4999037"/>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429278" y="5303837"/>
            <a:ext cx="2427048" cy="529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ourier New" panose="02070309020205020404" pitchFamily="49" charset="0"/>
                <a:cs typeface="Courier New" panose="02070309020205020404" pitchFamily="49" charset="0"/>
              </a:rPr>
              <a:t>/home/username/</a:t>
            </a:r>
            <a:r>
              <a:rPr lang="en-US" sz="1100" dirty="0" err="1">
                <a:solidFill>
                  <a:schemeClr val="tx1"/>
                </a:solidFill>
                <a:latin typeface="Courier New" panose="02070309020205020404" pitchFamily="49" charset="0"/>
                <a:cs typeface="Courier New" panose="02070309020205020404" pitchFamily="49" charset="0"/>
              </a:rPr>
              <a:t>MyDocuments</a:t>
            </a:r>
            <a:endParaRPr lang="en-US" sz="1100" dirty="0">
              <a:solidFill>
                <a:schemeClr val="tx1"/>
              </a:solidFill>
              <a:latin typeface="Courier New" panose="02070309020205020404" pitchFamily="49" charset="0"/>
              <a:cs typeface="Courier New" panose="02070309020205020404" pitchFamily="49" charset="0"/>
            </a:endParaRPr>
          </a:p>
        </p:txBody>
      </p:sp>
      <p:cxnSp>
        <p:nvCxnSpPr>
          <p:cNvPr id="66" name="Straight Connector 65"/>
          <p:cNvCxnSpPr/>
          <p:nvPr/>
        </p:nvCxnSpPr>
        <p:spPr>
          <a:xfrm>
            <a:off x="4810278" y="4999037"/>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952736" y="6290311"/>
            <a:ext cx="2612870" cy="385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ourier New" panose="02070309020205020404" pitchFamily="49" charset="0"/>
                <a:cs typeface="Courier New" panose="02070309020205020404" pitchFamily="49" charset="0"/>
              </a:rPr>
              <a:t>/home/username/Desktop/file1</a:t>
            </a:r>
          </a:p>
        </p:txBody>
      </p:sp>
      <p:cxnSp>
        <p:nvCxnSpPr>
          <p:cNvPr id="68" name="Straight Connector 67"/>
          <p:cNvCxnSpPr/>
          <p:nvPr/>
        </p:nvCxnSpPr>
        <p:spPr>
          <a:xfrm>
            <a:off x="3355806" y="5841364"/>
            <a:ext cx="0" cy="4530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0555638" y="4389437"/>
            <a:ext cx="72496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file</a:t>
            </a:r>
          </a:p>
        </p:txBody>
      </p:sp>
      <p:cxnSp>
        <p:nvCxnSpPr>
          <p:cNvPr id="70" name="Straight Connector 69"/>
          <p:cNvCxnSpPr/>
          <p:nvPr/>
        </p:nvCxnSpPr>
        <p:spPr>
          <a:xfrm>
            <a:off x="10975806" y="4237037"/>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6190958" y="2515243"/>
            <a:ext cx="2422648" cy="9078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8622550" y="2689701"/>
            <a:ext cx="2794419"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Top level = Root directory</a:t>
            </a:r>
          </a:p>
        </p:txBody>
      </p:sp>
      <p:sp>
        <p:nvSpPr>
          <p:cNvPr id="73" name="Rectangle 72"/>
          <p:cNvSpPr/>
          <p:nvPr/>
        </p:nvSpPr>
        <p:spPr>
          <a:xfrm>
            <a:off x="2822406" y="4389435"/>
            <a:ext cx="2445074" cy="80295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363494" y="4396262"/>
            <a:ext cx="1484317" cy="646331"/>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User’s home</a:t>
            </a:r>
          </a:p>
          <a:p>
            <a:r>
              <a:rPr lang="en-US" dirty="0">
                <a:solidFill>
                  <a:srgbClr val="FF0000"/>
                </a:solidFill>
                <a:latin typeface="Arial" panose="020B0604020202020204" pitchFamily="34" charset="0"/>
                <a:cs typeface="Arial" panose="020B0604020202020204" pitchFamily="34" charset="0"/>
              </a:rPr>
              <a:t>directory</a:t>
            </a:r>
          </a:p>
        </p:txBody>
      </p:sp>
    </p:spTree>
    <p:extLst>
      <p:ext uri="{BB962C8B-B14F-4D97-AF65-F5344CB8AC3E}">
        <p14:creationId xmlns:p14="http://schemas.microsoft.com/office/powerpoint/2010/main" val="2648633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92826" y="818690"/>
            <a:ext cx="9144000" cy="1010110"/>
          </a:xfrm>
        </p:spPr>
        <p:txBody>
          <a:bodyPr/>
          <a:lstStyle/>
          <a:p>
            <a:r>
              <a:rPr lang="en-US" dirty="0">
                <a:latin typeface="Arial" panose="020B0604020202020204" pitchFamily="34" charset="0"/>
                <a:cs typeface="Arial" panose="020B0604020202020204" pitchFamily="34" charset="0"/>
              </a:rPr>
              <a:t>Computing Basics</a:t>
            </a:r>
          </a:p>
        </p:txBody>
      </p:sp>
      <p:sp>
        <p:nvSpPr>
          <p:cNvPr id="5" name="TextShape 2"/>
          <p:cNvSpPr txBox="1"/>
          <p:nvPr/>
        </p:nvSpPr>
        <p:spPr>
          <a:xfrm>
            <a:off x="800540" y="3300261"/>
            <a:ext cx="4267200" cy="2519031"/>
          </a:xfrm>
          <a:prstGeom prst="rect">
            <a:avLst/>
          </a:prstGeom>
          <a:noFill/>
          <a:ln>
            <a:noFill/>
          </a:ln>
        </p:spPr>
        <p:txBody>
          <a:bodyPr lIns="0" tIns="0" rIns="0" bIns="0" anchor="ctr"/>
          <a:lstStyle/>
          <a:p>
            <a:r>
              <a:rPr lang="en-US" sz="2800" b="1" spc="-1" dirty="0">
                <a:solidFill>
                  <a:schemeClr val="bg1"/>
                </a:solidFill>
                <a:latin typeface="Arial" panose="020B0604020202020204" pitchFamily="34" charset="0"/>
                <a:cs typeface="Arial" panose="020B0604020202020204" pitchFamily="34" charset="0"/>
              </a:rPr>
              <a:t>Maze </a:t>
            </a:r>
            <a:r>
              <a:rPr lang="en-US" sz="2800" b="1" spc="-1" dirty="0" err="1">
                <a:solidFill>
                  <a:schemeClr val="bg1"/>
                </a:solidFill>
                <a:latin typeface="Arial" panose="020B0604020202020204" pitchFamily="34" charset="0"/>
                <a:cs typeface="Arial" panose="020B0604020202020204" pitchFamily="34" charset="0"/>
              </a:rPr>
              <a:t>Ndukum</a:t>
            </a:r>
            <a:endParaRPr lang="en-US" sz="2800" b="1" spc="-1" dirty="0">
              <a:solidFill>
                <a:schemeClr val="bg1"/>
              </a:solidFill>
              <a:latin typeface="Arial" panose="020B0604020202020204" pitchFamily="34" charset="0"/>
              <a:cs typeface="Arial" panose="020B0604020202020204" pitchFamily="34" charset="0"/>
            </a:endParaRPr>
          </a:p>
          <a:p>
            <a:r>
              <a:rPr lang="en-US" sz="2800" spc="-1" dirty="0">
                <a:latin typeface="Arial" panose="020B0604020202020204" pitchFamily="34" charset="0"/>
                <a:cs typeface="Arial" panose="020B0604020202020204" pitchFamily="34" charset="0"/>
                <a:hlinkClick r:id="rId3"/>
              </a:rPr>
              <a:t>ndukummaze@wustl.edu</a:t>
            </a:r>
            <a:r>
              <a:rPr lang="en-US" sz="2800" spc="-1" dirty="0">
                <a:latin typeface="Arial" panose="020B0604020202020204" pitchFamily="34" charset="0"/>
                <a:cs typeface="Arial" panose="020B0604020202020204" pitchFamily="34" charset="0"/>
              </a:rPr>
              <a:t>  </a:t>
            </a:r>
          </a:p>
          <a:p>
            <a:r>
              <a:rPr lang="en-US" sz="2800" spc="-1" dirty="0">
                <a:solidFill>
                  <a:schemeClr val="bg1"/>
                </a:solidFill>
                <a:latin typeface="Arial" panose="020B0604020202020204" pitchFamily="34" charset="0"/>
                <a:cs typeface="Arial" panose="020B0604020202020204" pitchFamily="34" charset="0"/>
              </a:rPr>
              <a:t>Sr. Support Scientist</a:t>
            </a:r>
          </a:p>
          <a:p>
            <a:r>
              <a:rPr lang="en-US" sz="2800" spc="-1" dirty="0">
                <a:solidFill>
                  <a:schemeClr val="bg1"/>
                </a:solidFill>
                <a:latin typeface="Arial" panose="020B0604020202020204" pitchFamily="34" charset="0"/>
                <a:cs typeface="Arial" panose="020B0604020202020204" pitchFamily="34" charset="0"/>
              </a:rPr>
              <a:t>Research Computing</a:t>
            </a:r>
          </a:p>
          <a:p>
            <a:r>
              <a:rPr lang="en-US" sz="2800" spc="-1" dirty="0">
                <a:solidFill>
                  <a:schemeClr val="bg1"/>
                </a:solidFill>
                <a:latin typeface="Arial" panose="020B0604020202020204" pitchFamily="34" charset="0"/>
                <a:cs typeface="Arial" panose="020B0604020202020204" pitchFamily="34" charset="0"/>
              </a:rPr>
              <a:t>Becker Medical Library </a:t>
            </a:r>
            <a:endParaRPr sz="2800" dirty="0">
              <a:solidFill>
                <a:schemeClr val="bg1"/>
              </a:solidFill>
              <a:latin typeface="Arial" panose="020B0604020202020204" pitchFamily="34" charset="0"/>
              <a:cs typeface="Arial" panose="020B0604020202020204" pitchFamily="34" charset="0"/>
            </a:endParaRPr>
          </a:p>
        </p:txBody>
      </p:sp>
      <p:sp>
        <p:nvSpPr>
          <p:cNvPr id="7" name="TextShape 2"/>
          <p:cNvSpPr txBox="1"/>
          <p:nvPr/>
        </p:nvSpPr>
        <p:spPr>
          <a:xfrm>
            <a:off x="6326930" y="3300261"/>
            <a:ext cx="5436980" cy="2426668"/>
          </a:xfrm>
          <a:prstGeom prst="rect">
            <a:avLst/>
          </a:prstGeom>
          <a:noFill/>
          <a:ln>
            <a:noFill/>
          </a:ln>
        </p:spPr>
        <p:txBody>
          <a:bodyPr lIns="0" tIns="0" rIns="0" bIns="0" anchor="ctr"/>
          <a:lstStyle/>
          <a:p>
            <a:r>
              <a:rPr lang="en-US" sz="2800" b="1" spc="-1" dirty="0">
                <a:solidFill>
                  <a:schemeClr val="bg1"/>
                </a:solidFill>
                <a:latin typeface="Arial" panose="020B0604020202020204" pitchFamily="34" charset="0"/>
                <a:cs typeface="Arial" panose="020B0604020202020204" pitchFamily="34" charset="0"/>
              </a:rPr>
              <a:t>Elyn Fritz-Waters</a:t>
            </a:r>
          </a:p>
          <a:p>
            <a:r>
              <a:rPr lang="en-US" sz="2800" spc="-1" dirty="0">
                <a:solidFill>
                  <a:schemeClr val="bg1"/>
                </a:solidFill>
                <a:latin typeface="Arial" panose="020B0604020202020204" pitchFamily="34" charset="0"/>
                <a:cs typeface="Arial" panose="020B0604020202020204" pitchFamily="34" charset="0"/>
                <a:hlinkClick r:id="rId4"/>
              </a:rPr>
              <a:t>elyn@wustl.edu</a:t>
            </a:r>
            <a:r>
              <a:rPr lang="en-US" sz="2800" spc="-1" dirty="0">
                <a:solidFill>
                  <a:schemeClr val="bg1"/>
                </a:solidFill>
                <a:latin typeface="Arial" panose="020B0604020202020204" pitchFamily="34" charset="0"/>
                <a:cs typeface="Arial" panose="020B0604020202020204" pitchFamily="34" charset="0"/>
              </a:rPr>
              <a:t> </a:t>
            </a:r>
          </a:p>
          <a:p>
            <a:r>
              <a:rPr lang="en-US" sz="2800" spc="-1" dirty="0">
                <a:solidFill>
                  <a:schemeClr val="bg1"/>
                </a:solidFill>
                <a:latin typeface="Arial" panose="020B0604020202020204" pitchFamily="34" charset="0"/>
                <a:cs typeface="Arial" panose="020B0604020202020204" pitchFamily="34" charset="0"/>
              </a:rPr>
              <a:t>HPC Research Facilitator </a:t>
            </a:r>
          </a:p>
          <a:p>
            <a:r>
              <a:rPr lang="en-US" sz="2800" dirty="0" smtClean="0">
                <a:solidFill>
                  <a:schemeClr val="bg1"/>
                </a:solidFill>
                <a:latin typeface="Arial" panose="020B0604020202020204" pitchFamily="34" charset="0"/>
                <a:cs typeface="Arial" panose="020B0604020202020204" pitchFamily="34" charset="0"/>
              </a:rPr>
              <a:t>Research </a:t>
            </a:r>
            <a:r>
              <a:rPr lang="en-US" sz="2800" dirty="0">
                <a:solidFill>
                  <a:schemeClr val="bg1"/>
                </a:solidFill>
                <a:latin typeface="Arial" panose="020B0604020202020204" pitchFamily="34" charset="0"/>
                <a:cs typeface="Arial" panose="020B0604020202020204" pitchFamily="34" charset="0"/>
              </a:rPr>
              <a:t>Infrastructure </a:t>
            </a:r>
            <a:r>
              <a:rPr lang="en-US" sz="2800" dirty="0" smtClean="0">
                <a:solidFill>
                  <a:schemeClr val="bg1"/>
                </a:solidFill>
                <a:latin typeface="Arial" panose="020B0604020202020204" pitchFamily="34" charset="0"/>
                <a:cs typeface="Arial" panose="020B0604020202020204" pitchFamily="34" charset="0"/>
              </a:rPr>
              <a:t>Services </a:t>
            </a:r>
            <a:r>
              <a:rPr lang="en-US" sz="2800" dirty="0" err="1" smtClean="0">
                <a:solidFill>
                  <a:schemeClr val="bg1"/>
                </a:solidFill>
                <a:latin typeface="Arial" panose="020B0604020202020204" pitchFamily="34" charset="0"/>
                <a:cs typeface="Arial" panose="020B0604020202020204" pitchFamily="34" charset="0"/>
              </a:rPr>
              <a:t>WashU</a:t>
            </a:r>
            <a:r>
              <a:rPr lang="en-US" sz="2800" dirty="0" smtClean="0">
                <a:solidFill>
                  <a:schemeClr val="bg1"/>
                </a:solidFill>
                <a:latin typeface="Arial" panose="020B0604020202020204" pitchFamily="34" charset="0"/>
                <a:cs typeface="Arial" panose="020B0604020202020204" pitchFamily="34" charset="0"/>
              </a:rPr>
              <a:t> IT</a:t>
            </a:r>
            <a:endParaRPr lang="en-US" sz="2800"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3588" t="4102" r="2343" b="6308"/>
          <a:stretch/>
        </p:blipFill>
        <p:spPr>
          <a:xfrm>
            <a:off x="10876882" y="12555"/>
            <a:ext cx="1295400" cy="1233716"/>
          </a:xfrm>
          <a:prstGeom prst="rect">
            <a:avLst/>
          </a:prstGeom>
        </p:spPr>
      </p:pic>
    </p:spTree>
    <p:extLst>
      <p:ext uri="{BB962C8B-B14F-4D97-AF65-F5344CB8AC3E}">
        <p14:creationId xmlns:p14="http://schemas.microsoft.com/office/powerpoint/2010/main" val="1341935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dirty="0">
                <a:latin typeface="Arial" panose="020B0604020202020204" pitchFamily="34" charset="0"/>
                <a:cs typeface="Arial" panose="020B0604020202020204" pitchFamily="34" charset="0"/>
              </a:rPr>
              <a:t>Accessing Folders and Files in CLI</a:t>
            </a:r>
          </a:p>
        </p:txBody>
      </p:sp>
      <p:sp>
        <p:nvSpPr>
          <p:cNvPr id="4" name="Rectangle 3"/>
          <p:cNvSpPr/>
          <p:nvPr/>
        </p:nvSpPr>
        <p:spPr>
          <a:xfrm>
            <a:off x="808676" y="2227330"/>
            <a:ext cx="10715906" cy="2246769"/>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Need to use text commands to open, close, move, and delete folders, subfolders and files </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Directory (folder, subfolder) locations and files are referenced by either absolute or relative pathnames  </a:t>
            </a:r>
          </a:p>
        </p:txBody>
      </p:sp>
    </p:spTree>
    <p:extLst>
      <p:ext uri="{BB962C8B-B14F-4D97-AF65-F5344CB8AC3E}">
        <p14:creationId xmlns:p14="http://schemas.microsoft.com/office/powerpoint/2010/main" val="2770288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dirty="0">
                <a:latin typeface="Arial" panose="020B0604020202020204" pitchFamily="34" charset="0"/>
                <a:cs typeface="Arial" panose="020B0604020202020204" pitchFamily="34" charset="0"/>
              </a:rPr>
              <a:t>Accessing Folders and Files in CLI</a:t>
            </a:r>
          </a:p>
        </p:txBody>
      </p:sp>
      <p:sp>
        <p:nvSpPr>
          <p:cNvPr id="4" name="Rectangle 3"/>
          <p:cNvSpPr/>
          <p:nvPr/>
        </p:nvSpPr>
        <p:spPr>
          <a:xfrm>
            <a:off x="808676" y="2227330"/>
            <a:ext cx="10715906" cy="3108543"/>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Two types of pathnames:</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Absolute pathname – path to a file or directory starting at the root directory (/)</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Relative pathname  – path to a file or directory starting from or in relation to your current location (directory) in the file system </a:t>
            </a:r>
          </a:p>
        </p:txBody>
      </p:sp>
    </p:spTree>
    <p:extLst>
      <p:ext uri="{BB962C8B-B14F-4D97-AF65-F5344CB8AC3E}">
        <p14:creationId xmlns:p14="http://schemas.microsoft.com/office/powerpoint/2010/main" val="3978661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603" y="418400"/>
            <a:ext cx="11163300" cy="925222"/>
          </a:xfrm>
        </p:spPr>
        <p:txBody>
          <a:bodyPr>
            <a:normAutofit/>
          </a:bodyPr>
          <a:lstStyle/>
          <a:p>
            <a:pPr marL="108000" algn="ctr">
              <a:buClr>
                <a:srgbClr val="FFFFFF"/>
              </a:buClr>
              <a:buSzPct val="45000"/>
            </a:pPr>
            <a:r>
              <a:rPr lang="en-US" spc="-1" dirty="0">
                <a:latin typeface="Arial" panose="020B0604020202020204" pitchFamily="34" charset="0"/>
                <a:cs typeface="Arial" panose="020B0604020202020204" pitchFamily="34" charset="0"/>
              </a:rPr>
              <a:t>Absolute pathname starts from the root directory</a:t>
            </a:r>
          </a:p>
        </p:txBody>
      </p:sp>
      <p:sp>
        <p:nvSpPr>
          <p:cNvPr id="36" name="Rectangle 35"/>
          <p:cNvSpPr/>
          <p:nvPr/>
        </p:nvSpPr>
        <p:spPr>
          <a:xfrm>
            <a:off x="6065543" y="1719165"/>
            <a:ext cx="1687752" cy="5093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00"/>
                </a:solidFill>
                <a:latin typeface="Courier New" panose="02070309020205020404" pitchFamily="49" charset="0"/>
                <a:cs typeface="Courier New" panose="02070309020205020404" pitchFamily="49" charset="0"/>
              </a:rPr>
              <a:t>/</a:t>
            </a:r>
          </a:p>
        </p:txBody>
      </p:sp>
      <p:cxnSp>
        <p:nvCxnSpPr>
          <p:cNvPr id="37" name="Straight Connector 36"/>
          <p:cNvCxnSpPr>
            <a:stCxn id="36" idx="2"/>
          </p:cNvCxnSpPr>
          <p:nvPr/>
        </p:nvCxnSpPr>
        <p:spPr>
          <a:xfrm flipH="1">
            <a:off x="6903742" y="2228514"/>
            <a:ext cx="5677" cy="334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474743" y="2563141"/>
            <a:ext cx="3429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903743" y="2563141"/>
            <a:ext cx="350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484143" y="2715541"/>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urier New" panose="02070309020205020404" pitchFamily="49" charset="0"/>
                <a:cs typeface="Courier New" panose="02070309020205020404" pitchFamily="49" charset="0"/>
              </a:rPr>
              <a:t>/home</a:t>
            </a:r>
          </a:p>
        </p:txBody>
      </p:sp>
      <p:sp>
        <p:nvSpPr>
          <p:cNvPr id="41" name="Rectangle 40"/>
          <p:cNvSpPr/>
          <p:nvPr/>
        </p:nvSpPr>
        <p:spPr>
          <a:xfrm>
            <a:off x="5303543" y="2715541"/>
            <a:ext cx="10554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/usr</a:t>
            </a:r>
          </a:p>
        </p:txBody>
      </p:sp>
      <p:sp>
        <p:nvSpPr>
          <p:cNvPr id="42" name="Rectangle 41"/>
          <p:cNvSpPr/>
          <p:nvPr/>
        </p:nvSpPr>
        <p:spPr>
          <a:xfrm>
            <a:off x="7753295" y="2715541"/>
            <a:ext cx="15888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/lib</a:t>
            </a:r>
          </a:p>
        </p:txBody>
      </p:sp>
      <p:sp>
        <p:nvSpPr>
          <p:cNvPr id="43" name="Rectangle 42"/>
          <p:cNvSpPr/>
          <p:nvPr/>
        </p:nvSpPr>
        <p:spPr>
          <a:xfrm>
            <a:off x="10027943" y="2715541"/>
            <a:ext cx="72496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tmp</a:t>
            </a:r>
            <a:endParaRPr lang="en-US" sz="1600" dirty="0">
              <a:solidFill>
                <a:schemeClr val="tx1"/>
              </a:solidFill>
              <a:latin typeface="Courier New" panose="02070309020205020404" pitchFamily="49" charset="0"/>
              <a:cs typeface="Courier New" panose="02070309020205020404" pitchFamily="49" charset="0"/>
            </a:endParaRPr>
          </a:p>
        </p:txBody>
      </p:sp>
      <p:cxnSp>
        <p:nvCxnSpPr>
          <p:cNvPr id="75" name="Straight Connector 74"/>
          <p:cNvCxnSpPr/>
          <p:nvPr/>
        </p:nvCxnSpPr>
        <p:spPr>
          <a:xfrm>
            <a:off x="3474743" y="256314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913143" y="256314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8503943" y="256314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0408943" y="256314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484142" y="3477541"/>
            <a:ext cx="2038993"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0000"/>
                </a:solidFill>
                <a:latin typeface="Courier New" panose="02070309020205020404" pitchFamily="49" charset="0"/>
                <a:cs typeface="Courier New" panose="02070309020205020404" pitchFamily="49" charset="0"/>
              </a:rPr>
              <a:t>/home/username</a:t>
            </a:r>
          </a:p>
        </p:txBody>
      </p:sp>
      <p:sp>
        <p:nvSpPr>
          <p:cNvPr id="80" name="Rectangle 79"/>
          <p:cNvSpPr/>
          <p:nvPr/>
        </p:nvSpPr>
        <p:spPr>
          <a:xfrm>
            <a:off x="5227343" y="3477541"/>
            <a:ext cx="12078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usr</a:t>
            </a:r>
            <a:r>
              <a:rPr lang="en-US" sz="1600" dirty="0">
                <a:solidFill>
                  <a:schemeClr val="tx1"/>
                </a:solidFill>
                <a:latin typeface="Courier New" panose="02070309020205020404" pitchFamily="49" charset="0"/>
                <a:cs typeface="Courier New" panose="02070309020205020404" pitchFamily="49" charset="0"/>
              </a:rPr>
              <a:t>/bin</a:t>
            </a:r>
          </a:p>
        </p:txBody>
      </p:sp>
      <p:sp>
        <p:nvSpPr>
          <p:cNvPr id="81" name="Rectangle 80"/>
          <p:cNvSpPr/>
          <p:nvPr/>
        </p:nvSpPr>
        <p:spPr>
          <a:xfrm>
            <a:off x="7331923" y="3477541"/>
            <a:ext cx="231501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urier New" panose="02070309020205020404" pitchFamily="49" charset="0"/>
                <a:cs typeface="Courier New" panose="02070309020205020404" pitchFamily="49" charset="0"/>
              </a:rPr>
              <a:t>/lib/</a:t>
            </a:r>
            <a:r>
              <a:rPr lang="en-US" sz="1600" dirty="0" err="1">
                <a:solidFill>
                  <a:schemeClr val="tx1"/>
                </a:solidFill>
                <a:latin typeface="Courier New" panose="02070309020205020404" pitchFamily="49" charset="0"/>
                <a:cs typeface="Courier New" panose="02070309020205020404" pitchFamily="49" charset="0"/>
              </a:rPr>
              <a:t>binmode.o</a:t>
            </a:r>
            <a:endParaRPr lang="en-US" sz="1600" dirty="0">
              <a:solidFill>
                <a:schemeClr val="tx1"/>
              </a:solidFill>
              <a:latin typeface="Courier New" panose="02070309020205020404" pitchFamily="49" charset="0"/>
              <a:cs typeface="Courier New" panose="02070309020205020404" pitchFamily="49" charset="0"/>
            </a:endParaRPr>
          </a:p>
        </p:txBody>
      </p:sp>
      <p:cxnSp>
        <p:nvCxnSpPr>
          <p:cNvPr id="82" name="Straight Connector 81"/>
          <p:cNvCxnSpPr/>
          <p:nvPr/>
        </p:nvCxnSpPr>
        <p:spPr>
          <a:xfrm>
            <a:off x="3470615" y="317274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913143" y="317274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503943" y="317274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486871" y="4239541"/>
            <a:ext cx="2057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FF0000"/>
                </a:solidFill>
                <a:latin typeface="Courier New" panose="02070309020205020404" pitchFamily="49" charset="0"/>
                <a:cs typeface="Courier New" panose="02070309020205020404" pitchFamily="49" charset="0"/>
              </a:rPr>
              <a:t>/home/username/Desktop</a:t>
            </a:r>
          </a:p>
        </p:txBody>
      </p:sp>
      <p:cxnSp>
        <p:nvCxnSpPr>
          <p:cNvPr id="86" name="Straight Connector 85"/>
          <p:cNvCxnSpPr/>
          <p:nvPr/>
        </p:nvCxnSpPr>
        <p:spPr>
          <a:xfrm>
            <a:off x="2865143" y="393474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931943" y="4239541"/>
            <a:ext cx="2427048" cy="529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ourier New" panose="02070309020205020404" pitchFamily="49" charset="0"/>
                <a:cs typeface="Courier New" panose="02070309020205020404" pitchFamily="49" charset="0"/>
              </a:rPr>
              <a:t>/home/username/</a:t>
            </a:r>
            <a:r>
              <a:rPr lang="en-US" sz="1100" dirty="0" err="1">
                <a:solidFill>
                  <a:schemeClr val="tx1"/>
                </a:solidFill>
                <a:latin typeface="Courier New" panose="02070309020205020404" pitchFamily="49" charset="0"/>
                <a:cs typeface="Courier New" panose="02070309020205020404" pitchFamily="49" charset="0"/>
              </a:rPr>
              <a:t>MyDocuments</a:t>
            </a:r>
            <a:endParaRPr lang="en-US" sz="1100" dirty="0">
              <a:solidFill>
                <a:schemeClr val="tx1"/>
              </a:solidFill>
              <a:latin typeface="Courier New" panose="02070309020205020404" pitchFamily="49" charset="0"/>
              <a:cs typeface="Courier New" panose="02070309020205020404" pitchFamily="49" charset="0"/>
            </a:endParaRPr>
          </a:p>
        </p:txBody>
      </p:sp>
      <p:cxnSp>
        <p:nvCxnSpPr>
          <p:cNvPr id="88" name="Straight Connector 87"/>
          <p:cNvCxnSpPr/>
          <p:nvPr/>
        </p:nvCxnSpPr>
        <p:spPr>
          <a:xfrm>
            <a:off x="4312943" y="3934741"/>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148412" y="5079923"/>
            <a:ext cx="3077136" cy="418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FF0000"/>
                </a:solidFill>
                <a:latin typeface="Courier New" panose="02070309020205020404" pitchFamily="49" charset="0"/>
                <a:cs typeface="Courier New" panose="02070309020205020404" pitchFamily="49" charset="0"/>
              </a:rPr>
              <a:t>/home/username/Desktop/folder1</a:t>
            </a:r>
          </a:p>
        </p:txBody>
      </p:sp>
      <p:cxnSp>
        <p:nvCxnSpPr>
          <p:cNvPr id="90" name="Straight Connector 89"/>
          <p:cNvCxnSpPr/>
          <p:nvPr/>
        </p:nvCxnSpPr>
        <p:spPr>
          <a:xfrm>
            <a:off x="2560884" y="4777600"/>
            <a:ext cx="0" cy="306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10058303" y="3325141"/>
            <a:ext cx="72496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file</a:t>
            </a:r>
          </a:p>
        </p:txBody>
      </p:sp>
      <p:cxnSp>
        <p:nvCxnSpPr>
          <p:cNvPr id="92" name="Straight Connector 91"/>
          <p:cNvCxnSpPr/>
          <p:nvPr/>
        </p:nvCxnSpPr>
        <p:spPr>
          <a:xfrm>
            <a:off x="10478471" y="317274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1798884" y="5857603"/>
            <a:ext cx="3505200" cy="527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FF0000"/>
                </a:solidFill>
                <a:latin typeface="Courier New" panose="02070309020205020404" pitchFamily="49" charset="0"/>
                <a:cs typeface="Courier New" panose="02070309020205020404" pitchFamily="49" charset="0"/>
              </a:rPr>
              <a:t>/home/username/Desktop/folder1/file1</a:t>
            </a:r>
          </a:p>
        </p:txBody>
      </p:sp>
      <p:cxnSp>
        <p:nvCxnSpPr>
          <p:cNvPr id="94" name="Straight Connector 93"/>
          <p:cNvCxnSpPr/>
          <p:nvPr/>
        </p:nvCxnSpPr>
        <p:spPr>
          <a:xfrm>
            <a:off x="2713284" y="5502832"/>
            <a:ext cx="0" cy="354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040071" y="1660328"/>
            <a:ext cx="1620957"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Root directory</a:t>
            </a:r>
          </a:p>
        </p:txBody>
      </p:sp>
      <p:sp>
        <p:nvSpPr>
          <p:cNvPr id="96" name="TextBox 95"/>
          <p:cNvSpPr txBox="1"/>
          <p:nvPr/>
        </p:nvSpPr>
        <p:spPr>
          <a:xfrm>
            <a:off x="5635355" y="5890069"/>
            <a:ext cx="3393135" cy="369332"/>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Absolute pathname for </a:t>
            </a:r>
            <a:r>
              <a:rPr lang="en-US" dirty="0">
                <a:solidFill>
                  <a:srgbClr val="FF0000"/>
                </a:solidFill>
                <a:latin typeface="Courier New" panose="02070309020205020404" pitchFamily="49" charset="0"/>
                <a:cs typeface="Courier New" panose="02070309020205020404" pitchFamily="49" charset="0"/>
              </a:rPr>
              <a:t>file1</a:t>
            </a:r>
          </a:p>
        </p:txBody>
      </p:sp>
      <p:sp>
        <p:nvSpPr>
          <p:cNvPr id="97" name="TextBox 96"/>
          <p:cNvSpPr txBox="1"/>
          <p:nvPr/>
        </p:nvSpPr>
        <p:spPr>
          <a:xfrm>
            <a:off x="782664" y="3397522"/>
            <a:ext cx="1810070" cy="646331"/>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User’s home</a:t>
            </a:r>
          </a:p>
          <a:p>
            <a:r>
              <a:rPr lang="en-US" dirty="0">
                <a:solidFill>
                  <a:srgbClr val="FF0000"/>
                </a:solidFill>
                <a:latin typeface="Arial" panose="020B0604020202020204" pitchFamily="34" charset="0"/>
                <a:cs typeface="Arial" panose="020B0604020202020204" pitchFamily="34" charset="0"/>
              </a:rPr>
              <a:t>directory</a:t>
            </a:r>
          </a:p>
        </p:txBody>
      </p:sp>
      <p:sp>
        <p:nvSpPr>
          <p:cNvPr id="98" name="Rectangle 97"/>
          <p:cNvSpPr/>
          <p:nvPr/>
        </p:nvSpPr>
        <p:spPr>
          <a:xfrm>
            <a:off x="5617423" y="1422145"/>
            <a:ext cx="2422648" cy="9078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494084" y="5736937"/>
            <a:ext cx="4121472" cy="76777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7778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71" y="627079"/>
            <a:ext cx="11163300" cy="752691"/>
          </a:xfrm>
        </p:spPr>
        <p:txBody>
          <a:bodyPr>
            <a:normAutofit/>
          </a:bodyPr>
          <a:lstStyle/>
          <a:p>
            <a:pPr marL="108000" algn="ctr">
              <a:buClr>
                <a:srgbClr val="FFFFFF"/>
              </a:buClr>
              <a:buSzPct val="45000"/>
            </a:pPr>
            <a:r>
              <a:rPr lang="en-US" spc="-1" dirty="0">
                <a:latin typeface="Arial" panose="020B0604020202020204" pitchFamily="34" charset="0"/>
                <a:cs typeface="Arial" panose="020B0604020202020204" pitchFamily="34" charset="0"/>
              </a:rPr>
              <a:t>Relative pathname starts relative to a folder</a:t>
            </a:r>
          </a:p>
        </p:txBody>
      </p:sp>
      <p:sp>
        <p:nvSpPr>
          <p:cNvPr id="44" name="Rectangle 43"/>
          <p:cNvSpPr/>
          <p:nvPr/>
        </p:nvSpPr>
        <p:spPr>
          <a:xfrm>
            <a:off x="6476755" y="1757037"/>
            <a:ext cx="1687752" cy="5093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urier New" panose="02070309020205020404" pitchFamily="49" charset="0"/>
                <a:cs typeface="Courier New" panose="02070309020205020404" pitchFamily="49" charset="0"/>
              </a:rPr>
              <a:t>/</a:t>
            </a:r>
          </a:p>
        </p:txBody>
      </p:sp>
      <p:cxnSp>
        <p:nvCxnSpPr>
          <p:cNvPr id="45" name="Straight Connector 44"/>
          <p:cNvCxnSpPr>
            <a:stCxn id="44" idx="2"/>
          </p:cNvCxnSpPr>
          <p:nvPr/>
        </p:nvCxnSpPr>
        <p:spPr>
          <a:xfrm flipH="1">
            <a:off x="7314954" y="2266386"/>
            <a:ext cx="5677" cy="334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885955" y="2601013"/>
            <a:ext cx="3429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314955" y="2601013"/>
            <a:ext cx="350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895355" y="2753413"/>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/home</a:t>
            </a:r>
          </a:p>
        </p:txBody>
      </p:sp>
      <p:sp>
        <p:nvSpPr>
          <p:cNvPr id="49" name="Rectangle 48"/>
          <p:cNvSpPr/>
          <p:nvPr/>
        </p:nvSpPr>
        <p:spPr>
          <a:xfrm>
            <a:off x="5714755" y="2753413"/>
            <a:ext cx="10554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/usr</a:t>
            </a:r>
          </a:p>
        </p:txBody>
      </p:sp>
      <p:sp>
        <p:nvSpPr>
          <p:cNvPr id="50" name="Rectangle 49"/>
          <p:cNvSpPr/>
          <p:nvPr/>
        </p:nvSpPr>
        <p:spPr>
          <a:xfrm>
            <a:off x="8164507" y="2753413"/>
            <a:ext cx="15888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/lib</a:t>
            </a:r>
          </a:p>
        </p:txBody>
      </p:sp>
      <p:sp>
        <p:nvSpPr>
          <p:cNvPr id="51" name="Rectangle 50"/>
          <p:cNvSpPr/>
          <p:nvPr/>
        </p:nvSpPr>
        <p:spPr>
          <a:xfrm>
            <a:off x="10439155" y="2753413"/>
            <a:ext cx="72496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tmp</a:t>
            </a:r>
            <a:endParaRPr lang="en-US" sz="1600" dirty="0">
              <a:solidFill>
                <a:schemeClr val="tx1"/>
              </a:solidFill>
              <a:latin typeface="Courier New" panose="02070309020205020404" pitchFamily="49" charset="0"/>
              <a:cs typeface="Courier New" panose="02070309020205020404" pitchFamily="49" charset="0"/>
            </a:endParaRPr>
          </a:p>
        </p:txBody>
      </p:sp>
      <p:cxnSp>
        <p:nvCxnSpPr>
          <p:cNvPr id="52" name="Straight Connector 51"/>
          <p:cNvCxnSpPr/>
          <p:nvPr/>
        </p:nvCxnSpPr>
        <p:spPr>
          <a:xfrm>
            <a:off x="3885955" y="2601013"/>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324355" y="2601013"/>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915155" y="2601013"/>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820155" y="2601013"/>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895354" y="3515413"/>
            <a:ext cx="2038993"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urier New" panose="02070309020205020404" pitchFamily="49" charset="0"/>
                <a:cs typeface="Courier New" panose="02070309020205020404" pitchFamily="49" charset="0"/>
              </a:rPr>
              <a:t>/home/username</a:t>
            </a:r>
          </a:p>
        </p:txBody>
      </p:sp>
      <p:sp>
        <p:nvSpPr>
          <p:cNvPr id="57" name="Rectangle 56"/>
          <p:cNvSpPr/>
          <p:nvPr/>
        </p:nvSpPr>
        <p:spPr>
          <a:xfrm>
            <a:off x="5638555" y="3515413"/>
            <a:ext cx="120784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usr</a:t>
            </a:r>
            <a:r>
              <a:rPr lang="en-US" sz="1600" dirty="0">
                <a:solidFill>
                  <a:schemeClr val="tx1"/>
                </a:solidFill>
                <a:latin typeface="Courier New" panose="02070309020205020404" pitchFamily="49" charset="0"/>
                <a:cs typeface="Courier New" panose="02070309020205020404" pitchFamily="49" charset="0"/>
              </a:rPr>
              <a:t>/bin</a:t>
            </a:r>
          </a:p>
        </p:txBody>
      </p:sp>
      <p:sp>
        <p:nvSpPr>
          <p:cNvPr id="58" name="Rectangle 57"/>
          <p:cNvSpPr/>
          <p:nvPr/>
        </p:nvSpPr>
        <p:spPr>
          <a:xfrm>
            <a:off x="7743135" y="3515413"/>
            <a:ext cx="231501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urier New" panose="02070309020205020404" pitchFamily="49" charset="0"/>
                <a:cs typeface="Courier New" panose="02070309020205020404" pitchFamily="49" charset="0"/>
              </a:rPr>
              <a:t>/lib/</a:t>
            </a:r>
            <a:r>
              <a:rPr lang="en-US" sz="1600" dirty="0" err="1">
                <a:solidFill>
                  <a:schemeClr val="tx1"/>
                </a:solidFill>
                <a:latin typeface="Courier New" panose="02070309020205020404" pitchFamily="49" charset="0"/>
                <a:cs typeface="Courier New" panose="02070309020205020404" pitchFamily="49" charset="0"/>
              </a:rPr>
              <a:t>binmode.o</a:t>
            </a:r>
            <a:endParaRPr lang="en-US" sz="1600" dirty="0">
              <a:solidFill>
                <a:schemeClr val="tx1"/>
              </a:solidFill>
              <a:latin typeface="Courier New" panose="02070309020205020404" pitchFamily="49" charset="0"/>
              <a:cs typeface="Courier New" panose="02070309020205020404" pitchFamily="49" charset="0"/>
            </a:endParaRPr>
          </a:p>
        </p:txBody>
      </p:sp>
      <p:cxnSp>
        <p:nvCxnSpPr>
          <p:cNvPr id="59" name="Straight Connector 58"/>
          <p:cNvCxnSpPr/>
          <p:nvPr/>
        </p:nvCxnSpPr>
        <p:spPr>
          <a:xfrm>
            <a:off x="3881827" y="3210613"/>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324355" y="3210613"/>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915155" y="3210613"/>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898083" y="4277413"/>
            <a:ext cx="2057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ourier New" panose="02070309020205020404" pitchFamily="49" charset="0"/>
                <a:cs typeface="Courier New" panose="02070309020205020404" pitchFamily="49" charset="0"/>
              </a:rPr>
              <a:t>/home/username/</a:t>
            </a:r>
            <a:r>
              <a:rPr lang="en-US" sz="1100" b="1" dirty="0">
                <a:solidFill>
                  <a:schemeClr val="tx1"/>
                </a:solidFill>
                <a:latin typeface="Courier New" panose="02070309020205020404" pitchFamily="49" charset="0"/>
                <a:cs typeface="Courier New" panose="02070309020205020404" pitchFamily="49" charset="0"/>
              </a:rPr>
              <a:t>Desktop</a:t>
            </a:r>
          </a:p>
        </p:txBody>
      </p:sp>
      <p:cxnSp>
        <p:nvCxnSpPr>
          <p:cNvPr id="63" name="Straight Connector 62"/>
          <p:cNvCxnSpPr/>
          <p:nvPr/>
        </p:nvCxnSpPr>
        <p:spPr>
          <a:xfrm>
            <a:off x="3276355" y="3972613"/>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343155" y="4277413"/>
            <a:ext cx="2427048" cy="529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ourier New" panose="02070309020205020404" pitchFamily="49" charset="0"/>
                <a:cs typeface="Courier New" panose="02070309020205020404" pitchFamily="49" charset="0"/>
              </a:rPr>
              <a:t>/home/username/</a:t>
            </a:r>
            <a:r>
              <a:rPr lang="en-US" sz="1100" dirty="0" err="1">
                <a:solidFill>
                  <a:schemeClr val="tx1"/>
                </a:solidFill>
                <a:latin typeface="Courier New" panose="02070309020205020404" pitchFamily="49" charset="0"/>
                <a:cs typeface="Courier New" panose="02070309020205020404" pitchFamily="49" charset="0"/>
              </a:rPr>
              <a:t>MyDocuments</a:t>
            </a:r>
            <a:endParaRPr lang="en-US" sz="1100" dirty="0">
              <a:solidFill>
                <a:schemeClr val="tx1"/>
              </a:solidFill>
              <a:latin typeface="Courier New" panose="02070309020205020404" pitchFamily="49" charset="0"/>
              <a:cs typeface="Courier New" panose="02070309020205020404" pitchFamily="49" charset="0"/>
            </a:endParaRPr>
          </a:p>
        </p:txBody>
      </p:sp>
      <p:cxnSp>
        <p:nvCxnSpPr>
          <p:cNvPr id="65" name="Straight Connector 64"/>
          <p:cNvCxnSpPr/>
          <p:nvPr/>
        </p:nvCxnSpPr>
        <p:spPr>
          <a:xfrm>
            <a:off x="4724155" y="3972613"/>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889677" y="5052879"/>
            <a:ext cx="2725612" cy="418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ourier New" panose="02070309020205020404" pitchFamily="49" charset="0"/>
                <a:cs typeface="Courier New" panose="02070309020205020404" pitchFamily="49" charset="0"/>
              </a:rPr>
              <a:t>/home/username/</a:t>
            </a:r>
            <a:r>
              <a:rPr lang="en-US" sz="1100" b="1" dirty="0">
                <a:solidFill>
                  <a:schemeClr val="tx1"/>
                </a:solidFill>
                <a:latin typeface="Courier New" panose="02070309020205020404" pitchFamily="49" charset="0"/>
                <a:cs typeface="Courier New" panose="02070309020205020404" pitchFamily="49" charset="0"/>
              </a:rPr>
              <a:t>Desktop</a:t>
            </a:r>
            <a:r>
              <a:rPr lang="en-US" sz="1100" dirty="0">
                <a:solidFill>
                  <a:srgbClr val="FF0000"/>
                </a:solidFill>
                <a:latin typeface="Courier New" panose="02070309020205020404" pitchFamily="49" charset="0"/>
                <a:cs typeface="Courier New" panose="02070309020205020404" pitchFamily="49" charset="0"/>
              </a:rPr>
              <a:t>/folder1</a:t>
            </a:r>
          </a:p>
        </p:txBody>
      </p:sp>
      <p:cxnSp>
        <p:nvCxnSpPr>
          <p:cNvPr id="67" name="Straight Connector 66"/>
          <p:cNvCxnSpPr/>
          <p:nvPr/>
        </p:nvCxnSpPr>
        <p:spPr>
          <a:xfrm>
            <a:off x="2901757" y="4810076"/>
            <a:ext cx="0" cy="2469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0469515" y="3363013"/>
            <a:ext cx="724968"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urier New" panose="02070309020205020404" pitchFamily="49" charset="0"/>
                <a:cs typeface="Courier New" panose="02070309020205020404" pitchFamily="49" charset="0"/>
              </a:rPr>
              <a:t>file</a:t>
            </a:r>
          </a:p>
        </p:txBody>
      </p:sp>
      <p:cxnSp>
        <p:nvCxnSpPr>
          <p:cNvPr id="69" name="Straight Connector 68"/>
          <p:cNvCxnSpPr/>
          <p:nvPr/>
        </p:nvCxnSpPr>
        <p:spPr>
          <a:xfrm>
            <a:off x="10889683" y="3210613"/>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139757" y="5743983"/>
            <a:ext cx="3505200" cy="527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ourier New" panose="02070309020205020404" pitchFamily="49" charset="0"/>
                <a:cs typeface="Courier New" panose="02070309020205020404" pitchFamily="49" charset="0"/>
              </a:rPr>
              <a:t>/home/username/</a:t>
            </a:r>
            <a:r>
              <a:rPr lang="en-US" sz="1100" b="1" dirty="0">
                <a:solidFill>
                  <a:schemeClr val="tx1"/>
                </a:solidFill>
                <a:latin typeface="Courier New" panose="02070309020205020404" pitchFamily="49" charset="0"/>
                <a:cs typeface="Courier New" panose="02070309020205020404" pitchFamily="49" charset="0"/>
              </a:rPr>
              <a:t>Desktop</a:t>
            </a:r>
            <a:r>
              <a:rPr lang="en-US" sz="1100" dirty="0">
                <a:solidFill>
                  <a:srgbClr val="FF0000"/>
                </a:solidFill>
                <a:latin typeface="Courier New" panose="02070309020205020404" pitchFamily="49" charset="0"/>
                <a:cs typeface="Courier New" panose="02070309020205020404" pitchFamily="49" charset="0"/>
              </a:rPr>
              <a:t>/folder1/file1</a:t>
            </a:r>
          </a:p>
        </p:txBody>
      </p:sp>
      <p:cxnSp>
        <p:nvCxnSpPr>
          <p:cNvPr id="71" name="Straight Connector 70"/>
          <p:cNvCxnSpPr/>
          <p:nvPr/>
        </p:nvCxnSpPr>
        <p:spPr>
          <a:xfrm>
            <a:off x="3054157" y="5459349"/>
            <a:ext cx="0" cy="284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618254" y="1844905"/>
            <a:ext cx="1620957"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Root directory</a:t>
            </a:r>
          </a:p>
        </p:txBody>
      </p:sp>
      <p:sp>
        <p:nvSpPr>
          <p:cNvPr id="73" name="TextBox 72"/>
          <p:cNvSpPr txBox="1"/>
          <p:nvPr/>
        </p:nvSpPr>
        <p:spPr>
          <a:xfrm>
            <a:off x="5983225" y="5625274"/>
            <a:ext cx="5541357" cy="646331"/>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Relative path to </a:t>
            </a:r>
            <a:r>
              <a:rPr lang="en-US" dirty="0">
                <a:solidFill>
                  <a:srgbClr val="FF0000"/>
                </a:solidFill>
                <a:latin typeface="Courier New" panose="02070309020205020404" pitchFamily="49" charset="0"/>
                <a:cs typeface="Courier New" panose="02070309020205020404" pitchFamily="49" charset="0"/>
              </a:rPr>
              <a:t>file1 </a:t>
            </a:r>
          </a:p>
          <a:p>
            <a:r>
              <a:rPr lang="en-US" dirty="0">
                <a:solidFill>
                  <a:srgbClr val="FF0000"/>
                </a:solidFill>
                <a:latin typeface="Arial" panose="020B0604020202020204" pitchFamily="34" charset="0"/>
                <a:cs typeface="Arial" panose="020B0604020202020204" pitchFamily="34" charset="0"/>
              </a:rPr>
              <a:t>starting from the Desktop folder = </a:t>
            </a:r>
            <a:r>
              <a:rPr lang="en-US" spc="-1" dirty="0">
                <a:solidFill>
                  <a:srgbClr val="FF0000"/>
                </a:solidFill>
                <a:latin typeface="Courier New" panose="02070309020205020404" pitchFamily="49" charset="0"/>
                <a:cs typeface="Courier New" panose="02070309020205020404" pitchFamily="49" charset="0"/>
              </a:rPr>
              <a:t>folder1/file1</a:t>
            </a:r>
            <a:endParaRPr lang="en-US" spc="-1" dirty="0">
              <a:solidFill>
                <a:srgbClr val="FF0000"/>
              </a:solidFill>
              <a:latin typeface="Arial" panose="020B0604020202020204" pitchFamily="34" charset="0"/>
              <a:cs typeface="Arial" panose="020B0604020202020204" pitchFamily="34" charset="0"/>
            </a:endParaRPr>
          </a:p>
        </p:txBody>
      </p:sp>
      <p:sp>
        <p:nvSpPr>
          <p:cNvPr id="74" name="TextBox 73"/>
          <p:cNvSpPr txBox="1"/>
          <p:nvPr/>
        </p:nvSpPr>
        <p:spPr>
          <a:xfrm>
            <a:off x="640371" y="3544251"/>
            <a:ext cx="2515424" cy="369332"/>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User’s home directory</a:t>
            </a:r>
          </a:p>
        </p:txBody>
      </p:sp>
      <p:sp>
        <p:nvSpPr>
          <p:cNvPr id="100" name="Rectangle 99"/>
          <p:cNvSpPr/>
          <p:nvPr/>
        </p:nvSpPr>
        <p:spPr>
          <a:xfrm>
            <a:off x="6028635" y="1546589"/>
            <a:ext cx="2422648" cy="9078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807902" y="5612495"/>
            <a:ext cx="4121472" cy="76777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548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Can use aliases to shorten pathnames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2227330"/>
            <a:ext cx="10715906" cy="3108543"/>
          </a:xfrm>
          <a:prstGeom prst="rect">
            <a:avLst/>
          </a:prstGeom>
        </p:spPr>
        <p:txBody>
          <a:bodyPr wrap="square">
            <a:spAutoFit/>
          </a:bodyPr>
          <a:lstStyle/>
          <a:p>
            <a:pPr marL="108000">
              <a:buClr>
                <a:srgbClr val="FFFFFF"/>
              </a:buClr>
              <a:buSzPct val="45000"/>
            </a:pPr>
            <a:r>
              <a:rPr lang="en-US" sz="2800" spc="-1" dirty="0">
                <a:latin typeface="Courier New" panose="02070309020205020404" pitchFamily="49" charset="0"/>
                <a:cs typeface="Courier New" panose="02070309020205020404" pitchFamily="49" charset="0"/>
              </a:rPr>
              <a:t>~</a:t>
            </a:r>
            <a:r>
              <a:rPr lang="en-US" sz="2800" spc="-1" dirty="0">
                <a:latin typeface="Arial" panose="020B0604020202020204" pitchFamily="34" charset="0"/>
                <a:cs typeface="Arial" panose="020B0604020202020204" pitchFamily="34" charset="0"/>
              </a:rPr>
              <a:t>  = alias for home directory (</a:t>
            </a:r>
            <a:r>
              <a:rPr lang="en-US" sz="2800" spc="-1" dirty="0">
                <a:latin typeface="Courier New" panose="02070309020205020404" pitchFamily="49" charset="0"/>
                <a:cs typeface="Courier New" panose="02070309020205020404" pitchFamily="49" charset="0"/>
              </a:rPr>
              <a:t>/home/username</a:t>
            </a:r>
            <a:r>
              <a:rPr lang="en-US" sz="2800" spc="-1" dirty="0">
                <a:cs typeface="Courier New" panose="02070309020205020404" pitchFamily="49" charset="0"/>
              </a:rPr>
              <a:t>)</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Absolute pathname for </a:t>
            </a:r>
            <a:r>
              <a:rPr lang="en-US" sz="2800" spc="-1" dirty="0">
                <a:latin typeface="Courier New" panose="02070309020205020404" pitchFamily="49" charset="0"/>
                <a:cs typeface="Courier New" panose="02070309020205020404" pitchFamily="49" charset="0"/>
              </a:rPr>
              <a:t>file1</a:t>
            </a:r>
            <a:r>
              <a:rPr lang="en-US" sz="2800" spc="-1" dirty="0">
                <a:latin typeface="Arial" panose="020B0604020202020204" pitchFamily="34" charset="0"/>
                <a:cs typeface="Arial" panose="020B0604020202020204" pitchFamily="34" charset="0"/>
              </a:rPr>
              <a:t>, starting from root directory: </a:t>
            </a:r>
            <a:r>
              <a:rPr lang="en-US" sz="2800" spc="-1" dirty="0">
                <a:solidFill>
                  <a:srgbClr val="FF0000"/>
                </a:solidFill>
                <a:latin typeface="Courier New" panose="02070309020205020404" pitchFamily="49" charset="0"/>
                <a:cs typeface="Courier New" panose="02070309020205020404" pitchFamily="49" charset="0"/>
              </a:rPr>
              <a:t>/home/username</a:t>
            </a:r>
            <a:r>
              <a:rPr lang="en-US" sz="2800" spc="-1" dirty="0">
                <a:latin typeface="Courier New" panose="02070309020205020404" pitchFamily="49" charset="0"/>
                <a:cs typeface="Courier New" panose="02070309020205020404" pitchFamily="49" charset="0"/>
              </a:rPr>
              <a:t>/Desktop/folder1/file1</a:t>
            </a:r>
            <a:endParaRPr lang="en-US" sz="2800" spc="-1" dirty="0">
              <a:latin typeface="Arial" panose="020B0604020202020204" pitchFamily="34" charset="0"/>
              <a:cs typeface="Arial" panose="020B0604020202020204" pitchFamily="34" charset="0"/>
            </a:endParaRPr>
          </a:p>
          <a:p>
            <a:pPr marL="108000">
              <a:buClr>
                <a:srgbClr val="FFFFFF"/>
              </a:buClr>
              <a:buSzPct val="45000"/>
            </a:pPr>
            <a:endParaRPr lang="en-US" sz="2800" spc="-1" dirty="0">
              <a:latin typeface="Courier New" panose="02070309020205020404" pitchFamily="49" charset="0"/>
              <a:cs typeface="Courier New" panose="02070309020205020404" pitchFamily="49"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Shortcut using the alias </a:t>
            </a:r>
            <a:r>
              <a:rPr lang="en-US" sz="2800" spc="-1" dirty="0">
                <a:latin typeface="Courier New" panose="02070309020205020404" pitchFamily="49" charset="0"/>
                <a:cs typeface="Courier New" panose="02070309020205020404" pitchFamily="49" charset="0"/>
              </a:rPr>
              <a:t>~</a:t>
            </a:r>
            <a:r>
              <a:rPr lang="en-US" sz="2800" spc="-1" dirty="0">
                <a:latin typeface="Arial" panose="020B0604020202020204" pitchFamily="34" charset="0"/>
                <a:cs typeface="Arial" panose="020B0604020202020204" pitchFamily="34" charset="0"/>
              </a:rPr>
              <a:t> :</a:t>
            </a:r>
          </a:p>
          <a:p>
            <a:pPr marL="108000">
              <a:buClr>
                <a:srgbClr val="FFFFFF"/>
              </a:buClr>
              <a:buSzPct val="45000"/>
            </a:pPr>
            <a:r>
              <a:rPr lang="en-US" sz="2800" spc="-1" dirty="0">
                <a:solidFill>
                  <a:srgbClr val="FF0000"/>
                </a:solidFill>
                <a:latin typeface="Courier New" panose="02070309020205020404" pitchFamily="49" charset="0"/>
                <a:cs typeface="Courier New" panose="02070309020205020404" pitchFamily="49" charset="0"/>
              </a:rPr>
              <a:t>~</a:t>
            </a:r>
            <a:r>
              <a:rPr lang="en-US" sz="2800" spc="-1" dirty="0">
                <a:latin typeface="Courier New" panose="02070309020205020404" pitchFamily="49" charset="0"/>
                <a:cs typeface="Courier New" panose="02070309020205020404" pitchFamily="49" charset="0"/>
              </a:rPr>
              <a:t>/Desktop/folder1/file1</a:t>
            </a:r>
            <a:endParaRPr lang="en-US" sz="2800"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567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Avoid spaces in CLI file names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250465" y="2245716"/>
            <a:ext cx="9876448" cy="3108543"/>
          </a:xfrm>
          <a:prstGeom prst="rect">
            <a:avLst/>
          </a:prstGeom>
        </p:spPr>
        <p:txBody>
          <a:bodyPr wrap="square">
            <a:spAutoFit/>
          </a:bodyPr>
          <a:lstStyle/>
          <a:p>
            <a:pPr marL="108000">
              <a:lnSpc>
                <a:spcPct val="100000"/>
              </a:lnSpc>
            </a:pPr>
            <a:r>
              <a:rPr lang="en-US" sz="2800" spc="-1" dirty="0">
                <a:uFill>
                  <a:solidFill>
                    <a:srgbClr val="FFFFFF"/>
                  </a:solidFill>
                </a:uFill>
                <a:latin typeface="Arial" panose="020B0604020202020204" pitchFamily="34" charset="0"/>
                <a:ea typeface="DejaVu Sans"/>
                <a:cs typeface="Arial" panose="020B0604020202020204" pitchFamily="34" charset="0"/>
              </a:rPr>
              <a:t>Filenames </a:t>
            </a:r>
            <a:r>
              <a:rPr lang="en-US" sz="2800" spc="-1" dirty="0" smtClean="0">
                <a:uFill>
                  <a:solidFill>
                    <a:srgbClr val="FFFFFF"/>
                  </a:solidFill>
                </a:uFill>
                <a:latin typeface="Arial" panose="020B0604020202020204" pitchFamily="34" charset="0"/>
                <a:ea typeface="DejaVu Sans"/>
                <a:cs typeface="Arial" panose="020B0604020202020204" pitchFamily="34" charset="0"/>
              </a:rPr>
              <a:t>can have spaces </a:t>
            </a:r>
            <a:r>
              <a:rPr lang="en-US" sz="2800" spc="-1" dirty="0">
                <a:uFill>
                  <a:solidFill>
                    <a:srgbClr val="FFFFFF"/>
                  </a:solidFill>
                </a:uFill>
                <a:latin typeface="Arial" panose="020B0604020202020204" pitchFamily="34" charset="0"/>
                <a:cs typeface="Arial" panose="020B0604020202020204" pitchFamily="34" charset="0"/>
              </a:rPr>
              <a:t>in Windows and Mac </a:t>
            </a:r>
            <a:r>
              <a:rPr lang="en-US" sz="2800" spc="-1" dirty="0" smtClean="0">
                <a:uFill>
                  <a:solidFill>
                    <a:srgbClr val="FFFFFF"/>
                  </a:solidFill>
                </a:uFill>
                <a:latin typeface="Arial" panose="020B0604020202020204" pitchFamily="34" charset="0"/>
                <a:cs typeface="Arial" panose="020B0604020202020204" pitchFamily="34" charset="0"/>
              </a:rPr>
              <a:t>GUI</a:t>
            </a:r>
            <a:endParaRPr lang="en-US" sz="2800" spc="-1" dirty="0">
              <a:uFill>
                <a:solidFill>
                  <a:srgbClr val="FFFFFF"/>
                </a:solidFill>
              </a:uFill>
              <a:latin typeface="Arial" panose="020B0604020202020204" pitchFamily="34" charset="0"/>
              <a:cs typeface="Arial" panose="020B0604020202020204" pitchFamily="34" charset="0"/>
            </a:endParaRPr>
          </a:p>
          <a:p>
            <a:pPr marL="108000">
              <a:lnSpc>
                <a:spcPct val="100000"/>
              </a:lnSpc>
            </a:pPr>
            <a:r>
              <a:rPr lang="en-US" sz="2800" spc="-1" dirty="0">
                <a:uFill>
                  <a:solidFill>
                    <a:srgbClr val="FFFFFF"/>
                  </a:solidFill>
                </a:uFill>
                <a:latin typeface="Courier New"/>
                <a:ea typeface="DejaVu Sans"/>
              </a:rPr>
              <a:t>Computing 101 Activities.txt</a:t>
            </a:r>
            <a:endParaRPr lang="en-US" sz="2800" spc="-1" dirty="0">
              <a:uFill>
                <a:solidFill>
                  <a:srgbClr val="FFFFFF"/>
                </a:solidFill>
              </a:uFill>
              <a:latin typeface="Arial"/>
            </a:endParaRPr>
          </a:p>
          <a:p>
            <a:pPr marL="108000"/>
            <a:endParaRPr lang="en-US" sz="2800" spc="-1" dirty="0">
              <a:uFill>
                <a:solidFill>
                  <a:srgbClr val="FFFFFF"/>
                </a:solidFill>
              </a:uFill>
              <a:latin typeface="Arial"/>
              <a:ea typeface="DejaVu Sans"/>
            </a:endParaRPr>
          </a:p>
          <a:p>
            <a:pPr marL="108000"/>
            <a:r>
              <a:rPr lang="en-US" sz="2800" spc="-1" dirty="0">
                <a:uFill>
                  <a:solidFill>
                    <a:srgbClr val="FFFFFF"/>
                  </a:solidFill>
                </a:uFill>
                <a:latin typeface="Arial"/>
                <a:ea typeface="DejaVu Sans"/>
              </a:rPr>
              <a:t>CLI </a:t>
            </a:r>
            <a:r>
              <a:rPr lang="en-US" sz="2800" spc="-1" dirty="0" smtClean="0">
                <a:uFill>
                  <a:solidFill>
                    <a:srgbClr val="FFFFFF"/>
                  </a:solidFill>
                </a:uFill>
                <a:latin typeface="Arial"/>
                <a:ea typeface="DejaVu Sans"/>
              </a:rPr>
              <a:t>shell treats </a:t>
            </a:r>
            <a:r>
              <a:rPr lang="en-US" sz="2800" spc="-1" dirty="0">
                <a:uFill>
                  <a:solidFill>
                    <a:srgbClr val="FFFFFF"/>
                  </a:solidFill>
                </a:uFill>
                <a:latin typeface="Arial"/>
                <a:ea typeface="DejaVu Sans"/>
              </a:rPr>
              <a:t>filenames with spaces </a:t>
            </a:r>
            <a:r>
              <a:rPr lang="en-US" sz="2800" spc="-1" dirty="0" smtClean="0">
                <a:uFill>
                  <a:solidFill>
                    <a:srgbClr val="FFFFFF"/>
                  </a:solidFill>
                </a:uFill>
                <a:latin typeface="Arial"/>
                <a:ea typeface="DejaVu Sans"/>
              </a:rPr>
              <a:t>as commands with options and arguments</a:t>
            </a:r>
            <a:endParaRPr lang="en-US" sz="2800" spc="-1" dirty="0">
              <a:uFill>
                <a:solidFill>
                  <a:srgbClr val="FFFFFF"/>
                </a:solidFill>
              </a:uFill>
              <a:latin typeface="Arial"/>
              <a:ea typeface="DejaVu Sans"/>
            </a:endParaRPr>
          </a:p>
          <a:p>
            <a:pPr marL="108000">
              <a:lnSpc>
                <a:spcPct val="100000"/>
              </a:lnSpc>
            </a:pPr>
            <a:endParaRPr lang="en-US" sz="2800" spc="-1" dirty="0">
              <a:uFill>
                <a:solidFill>
                  <a:srgbClr val="FFFFFF"/>
                </a:solidFill>
              </a:uFill>
              <a:latin typeface="Courier New"/>
            </a:endParaRPr>
          </a:p>
          <a:p>
            <a:pPr marL="108000">
              <a:lnSpc>
                <a:spcPct val="100000"/>
              </a:lnSpc>
            </a:pPr>
            <a:r>
              <a:rPr lang="en-US" sz="2800" spc="-1" dirty="0">
                <a:uFill>
                  <a:solidFill>
                    <a:srgbClr val="FFFFFF"/>
                  </a:solidFill>
                </a:uFill>
                <a:latin typeface="Courier New"/>
              </a:rPr>
              <a:t>command </a:t>
            </a:r>
            <a:r>
              <a:rPr lang="en-US" sz="2800" spc="-1" dirty="0" smtClean="0">
                <a:uFill>
                  <a:solidFill>
                    <a:srgbClr val="FFFFFF"/>
                  </a:solidFill>
                </a:uFill>
                <a:latin typeface="Courier New"/>
              </a:rPr>
              <a:t>option argument</a:t>
            </a:r>
            <a:endParaRPr lang="en-US" sz="2800" spc="-1" dirty="0">
              <a:uFill>
                <a:solidFill>
                  <a:srgbClr val="FFFFFF"/>
                </a:solidFill>
              </a:uFill>
            </a:endParaRPr>
          </a:p>
        </p:txBody>
      </p:sp>
    </p:spTree>
    <p:extLst>
      <p:ext uri="{BB962C8B-B14F-4D97-AF65-F5344CB8AC3E}">
        <p14:creationId xmlns:p14="http://schemas.microsoft.com/office/powerpoint/2010/main" val="2618383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Avoid spaces in CLI file names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2227330"/>
            <a:ext cx="10715906" cy="3539430"/>
          </a:xfrm>
          <a:prstGeom prst="rect">
            <a:avLst/>
          </a:prstGeom>
        </p:spPr>
        <p:txBody>
          <a:bodyPr wrap="square">
            <a:spAutoFit/>
          </a:bodyPr>
          <a:lstStyle/>
          <a:p>
            <a:pPr marL="108000"/>
            <a:r>
              <a:rPr lang="en-US" sz="2800" spc="-1" dirty="0">
                <a:uFill>
                  <a:solidFill>
                    <a:srgbClr val="FFFFFF"/>
                  </a:solidFill>
                </a:uFill>
                <a:latin typeface="Arial" panose="020B0604020202020204" pitchFamily="34" charset="0"/>
                <a:cs typeface="Arial" panose="020B0604020202020204" pitchFamily="34" charset="0"/>
              </a:rPr>
              <a:t>Can add the “\” character to spaces in the filename and CLI will recognize it as a filename:</a:t>
            </a:r>
          </a:p>
          <a:p>
            <a:pPr marL="108000">
              <a:lnSpc>
                <a:spcPct val="100000"/>
              </a:lnSpc>
            </a:pPr>
            <a:r>
              <a:rPr lang="en-US" sz="2800" spc="-1" dirty="0">
                <a:uFill>
                  <a:solidFill>
                    <a:srgbClr val="FFFFFF"/>
                  </a:solidFill>
                </a:uFill>
                <a:latin typeface="Courier New"/>
              </a:rPr>
              <a:t>Computing\ 101\ Activities.txt</a:t>
            </a:r>
            <a:endParaRPr lang="en-US" sz="2800" spc="-1" dirty="0">
              <a:uFill>
                <a:solidFill>
                  <a:srgbClr val="FFFFFF"/>
                </a:solidFill>
              </a:uFill>
            </a:endParaRPr>
          </a:p>
          <a:p>
            <a:pPr marL="108000"/>
            <a:endParaRPr lang="en-US" sz="2800" spc="-1" dirty="0">
              <a:uFill>
                <a:solidFill>
                  <a:srgbClr val="FFFFFF"/>
                </a:solidFill>
              </a:uFill>
            </a:endParaRPr>
          </a:p>
          <a:p>
            <a:pPr marL="108000"/>
            <a:r>
              <a:rPr lang="en-US" sz="2800" spc="-1" dirty="0">
                <a:uFill>
                  <a:solidFill>
                    <a:srgbClr val="FFFFFF"/>
                  </a:solidFill>
                </a:uFill>
                <a:latin typeface="Arial" panose="020B0604020202020204" pitchFamily="34" charset="0"/>
                <a:cs typeface="Arial" panose="020B0604020202020204" pitchFamily="34" charset="0"/>
              </a:rPr>
              <a:t>Best practice for filenames in CLI is to avoid spaces:</a:t>
            </a:r>
          </a:p>
          <a:p>
            <a:pPr marL="108000"/>
            <a:r>
              <a:rPr lang="en-US" sz="2800" spc="-1" dirty="0">
                <a:uFill>
                  <a:solidFill>
                    <a:srgbClr val="FFFFFF"/>
                  </a:solidFill>
                </a:uFill>
                <a:latin typeface="Courier New"/>
              </a:rPr>
              <a:t>Computing101Activities.txt</a:t>
            </a:r>
          </a:p>
          <a:p>
            <a:pPr marL="108000"/>
            <a:endParaRPr lang="en-US" sz="2800" spc="-1" dirty="0">
              <a:uFill>
                <a:solidFill>
                  <a:srgbClr val="FFFFFF"/>
                </a:solidFill>
              </a:uFill>
              <a:latin typeface="Courier New"/>
            </a:endParaRPr>
          </a:p>
          <a:p>
            <a:pPr marL="108000"/>
            <a:r>
              <a:rPr lang="en-US" sz="2800" spc="-1" dirty="0">
                <a:uFill>
                  <a:solidFill>
                    <a:srgbClr val="FFFFFF"/>
                  </a:solidFill>
                </a:uFill>
                <a:latin typeface="Courier New"/>
              </a:rPr>
              <a:t>Computing-101-Activities.txt</a:t>
            </a:r>
            <a:endParaRPr lang="en-US" sz="2800" spc="-1" dirty="0">
              <a:uFill>
                <a:solidFill>
                  <a:srgbClr val="FFFFFF"/>
                </a:solidFill>
              </a:uFill>
            </a:endParaRPr>
          </a:p>
        </p:txBody>
      </p:sp>
    </p:spTree>
    <p:extLst>
      <p:ext uri="{BB962C8B-B14F-4D97-AF65-F5344CB8AC3E}">
        <p14:creationId xmlns:p14="http://schemas.microsoft.com/office/powerpoint/2010/main" val="2969196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2227330"/>
            <a:ext cx="10715906" cy="2677656"/>
          </a:xfrm>
          <a:prstGeom prst="rect">
            <a:avLst/>
          </a:prstGeom>
        </p:spPr>
        <p:txBody>
          <a:bodyPr wrap="square" lIns="91440" tIns="45720" rIns="91440" bIns="45720" anchor="t">
            <a:spAutoFit/>
          </a:bodyPr>
          <a:lstStyle/>
          <a:p>
            <a:pPr marL="107950">
              <a:buClr>
                <a:srgbClr val="FFFFFF"/>
              </a:buClr>
              <a:buSzPct val="45000"/>
            </a:pPr>
            <a:r>
              <a:rPr lang="en-US" sz="2800" spc="-1" dirty="0">
                <a:latin typeface="Arial"/>
                <a:cs typeface="Arial"/>
              </a:rPr>
              <a:t>Write commands that do one thing and do it </a:t>
            </a:r>
            <a:r>
              <a:rPr lang="en-US" sz="2800" spc="-1" dirty="0" smtClean="0">
                <a:latin typeface="Arial"/>
                <a:cs typeface="Arial"/>
              </a:rPr>
              <a:t>well</a:t>
            </a:r>
          </a:p>
          <a:p>
            <a:pPr marL="107950">
              <a:buClr>
                <a:srgbClr val="FFFFFF"/>
              </a:buClr>
              <a:buSzPct val="45000"/>
            </a:pPr>
            <a:r>
              <a:rPr lang="en-US" sz="2800" spc="-1" dirty="0">
                <a:latin typeface="Arial"/>
                <a:cs typeface="Arial"/>
              </a:rPr>
              <a:t> </a:t>
            </a:r>
            <a:endParaRPr lang="en-US" sz="2800" spc="-1" dirty="0">
              <a:latin typeface="Arial" panose="020B0604020202020204" pitchFamily="34" charset="0"/>
              <a:cs typeface="Arial" panose="020B0604020202020204" pitchFamily="34" charset="0"/>
            </a:endParaRPr>
          </a:p>
          <a:p>
            <a:pPr marL="107950">
              <a:buClr>
                <a:srgbClr val="FFFFFF"/>
              </a:buClr>
              <a:buSzPct val="45000"/>
            </a:pPr>
            <a:r>
              <a:rPr lang="en-US" sz="2800" spc="-1" dirty="0">
                <a:latin typeface="Arial"/>
                <a:cs typeface="Arial"/>
              </a:rPr>
              <a:t>Write commands to work </a:t>
            </a:r>
            <a:r>
              <a:rPr lang="en-US" sz="2800" spc="-1" dirty="0" smtClean="0">
                <a:latin typeface="Arial"/>
                <a:cs typeface="Arial"/>
              </a:rPr>
              <a:t>together well with other commands</a:t>
            </a:r>
            <a:endParaRPr lang="en-US" sz="2800" spc="-1" dirty="0">
              <a:latin typeface="Arial"/>
              <a:cs typeface="Arial"/>
            </a:endParaRPr>
          </a:p>
          <a:p>
            <a:pPr marL="107950">
              <a:buClr>
                <a:srgbClr val="FFFFFF"/>
              </a:buClr>
              <a:buSzPct val="45000"/>
            </a:pPr>
            <a:endParaRPr lang="en-US" sz="2800" spc="-1" dirty="0">
              <a:latin typeface="Arial" panose="020B0604020202020204" pitchFamily="34" charset="0"/>
              <a:cs typeface="Arial" panose="020B0604020202020204" pitchFamily="34" charset="0"/>
            </a:endParaRPr>
          </a:p>
          <a:p>
            <a:pPr marL="107950">
              <a:buClr>
                <a:srgbClr val="FFFFFF"/>
              </a:buClr>
              <a:buSzPct val="45000"/>
            </a:pPr>
            <a:r>
              <a:rPr lang="en-US" sz="2800" spc="-1" dirty="0">
                <a:latin typeface="Arial"/>
                <a:cs typeface="Arial"/>
              </a:rPr>
              <a:t> </a:t>
            </a:r>
          </a:p>
          <a:p>
            <a:pPr marL="107950">
              <a:buClr>
                <a:srgbClr val="FFFFFF"/>
              </a:buClr>
              <a:buSzPct val="45000"/>
            </a:pPr>
            <a:r>
              <a:rPr lang="en-US" sz="2800" spc="-1" dirty="0">
                <a:latin typeface="Arial"/>
                <a:cs typeface="Arial"/>
                <a:hlinkClick r:id="rId3"/>
              </a:rPr>
              <a:t>http://</a:t>
            </a:r>
            <a:r>
              <a:rPr lang="en-US" sz="2800" spc="-1" dirty="0" smtClean="0">
                <a:latin typeface="Arial"/>
                <a:cs typeface="Arial"/>
                <a:hlinkClick r:id="rId3"/>
              </a:rPr>
              <a:t>www.linfo.org/unix_philosophy.html</a:t>
            </a:r>
            <a:r>
              <a:rPr lang="en-US" sz="2800" spc="-1" dirty="0" smtClean="0">
                <a:latin typeface="Arial"/>
                <a:cs typeface="Arial"/>
              </a:rPr>
              <a:t>   </a:t>
            </a:r>
            <a:endParaRPr lang="en-US" sz="2800"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122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2227330"/>
            <a:ext cx="10715906" cy="3108543"/>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Unix commands can be simple, typically short text typed in lower case – many basic commands are only two characters long </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Examples:</a:t>
            </a:r>
          </a:p>
          <a:p>
            <a:pPr marL="108000">
              <a:buClr>
                <a:srgbClr val="FFFFFF"/>
              </a:buClr>
              <a:buSzPct val="45000"/>
            </a:pPr>
            <a:r>
              <a:rPr lang="en-US" sz="2800" spc="-1" dirty="0">
                <a:latin typeface="Courier New" panose="02070309020205020404" pitchFamily="49" charset="0"/>
                <a:cs typeface="Courier New" panose="02070309020205020404" pitchFamily="49" charset="0"/>
              </a:rPr>
              <a:t>ls</a:t>
            </a:r>
            <a:r>
              <a:rPr lang="en-US" sz="2800" spc="-1" dirty="0">
                <a:latin typeface="Arial" panose="020B0604020202020204" pitchFamily="34" charset="0"/>
                <a:cs typeface="Arial" panose="020B0604020202020204" pitchFamily="34" charset="0"/>
              </a:rPr>
              <a:t> lists names of files/folders</a:t>
            </a:r>
          </a:p>
          <a:p>
            <a:pPr marL="565200" indent="-457200">
              <a:buClr>
                <a:srgbClr val="FFFFFF"/>
              </a:buClr>
              <a:buSzPct val="45000"/>
              <a:buFontTx/>
              <a:buChar char="-"/>
            </a:pPr>
            <a:endParaRPr lang="en-US" sz="2800" spc="-1" dirty="0">
              <a:latin typeface="Courier New" panose="02070309020205020404" pitchFamily="49" charset="0"/>
              <a:cs typeface="Courier New" panose="02070309020205020404" pitchFamily="49" charset="0"/>
            </a:endParaRPr>
          </a:p>
          <a:p>
            <a:pPr marL="108000">
              <a:buClr>
                <a:srgbClr val="FFFFFF"/>
              </a:buClr>
              <a:buSzPct val="45000"/>
            </a:pPr>
            <a:r>
              <a:rPr lang="en-US" sz="2800" spc="-1" dirty="0">
                <a:latin typeface="Courier New" panose="02070309020205020404" pitchFamily="49" charset="0"/>
                <a:cs typeface="Courier New" panose="02070309020205020404" pitchFamily="49" charset="0"/>
              </a:rPr>
              <a:t>cd</a:t>
            </a:r>
            <a:r>
              <a:rPr lang="en-US" sz="2800" spc="-1" dirty="0">
                <a:latin typeface="Arial" panose="020B0604020202020204" pitchFamily="34" charset="0"/>
                <a:cs typeface="Arial" panose="020B0604020202020204" pitchFamily="34" charset="0"/>
              </a:rPr>
              <a:t>  change or move to a different location/folder</a:t>
            </a:r>
          </a:p>
        </p:txBody>
      </p:sp>
    </p:spTree>
    <p:extLst>
      <p:ext uri="{BB962C8B-B14F-4D97-AF65-F5344CB8AC3E}">
        <p14:creationId xmlns:p14="http://schemas.microsoft.com/office/powerpoint/2010/main" val="202903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2227330"/>
            <a:ext cx="10715906" cy="3108543"/>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Unix commands can be complex - may have several options, may require arguments </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Courier New" panose="02070309020205020404" pitchFamily="49" charset="0"/>
                <a:cs typeface="Courier New" panose="02070309020205020404" pitchFamily="49" charset="0"/>
              </a:rPr>
              <a:t>command option1 option2 argument1 argument2</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Command syntax includes spaces between commands, options and arguments</a:t>
            </a:r>
          </a:p>
        </p:txBody>
      </p:sp>
    </p:spTree>
    <p:extLst>
      <p:ext uri="{BB962C8B-B14F-4D97-AF65-F5344CB8AC3E}">
        <p14:creationId xmlns:p14="http://schemas.microsoft.com/office/powerpoint/2010/main" val="976656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629413"/>
            <a:ext cx="11163300" cy="839244"/>
          </a:xfrm>
        </p:spPr>
        <p:txBody>
          <a:bodyPr>
            <a:normAutofit/>
          </a:bodyPr>
          <a:lstStyle/>
          <a:p>
            <a:pPr algn="ctr"/>
            <a:r>
              <a:rPr lang="en-US" dirty="0">
                <a:latin typeface="Arial" panose="020B0604020202020204" pitchFamily="34" charset="0"/>
                <a:cs typeface="Arial" panose="020B0604020202020204" pitchFamily="34" charset="0"/>
              </a:rPr>
              <a:t>Welcome to Computing Basics</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3588" t="4102" r="2343" b="6308"/>
          <a:stretch/>
        </p:blipFill>
        <p:spPr>
          <a:xfrm>
            <a:off x="10876882" y="12555"/>
            <a:ext cx="1295400" cy="1233716"/>
          </a:xfrm>
          <a:prstGeom prst="rect">
            <a:avLst/>
          </a:prstGeom>
        </p:spPr>
      </p:pic>
      <p:sp>
        <p:nvSpPr>
          <p:cNvPr id="5" name="TextBox 4"/>
          <p:cNvSpPr txBox="1"/>
          <p:nvPr/>
        </p:nvSpPr>
        <p:spPr>
          <a:xfrm>
            <a:off x="1378101" y="2498549"/>
            <a:ext cx="10058618" cy="2010807"/>
          </a:xfrm>
          <a:prstGeom prst="rect">
            <a:avLst/>
          </a:prstGeom>
          <a:noFill/>
        </p:spPr>
        <p:txBody>
          <a:bodyPr wrap="square" lIns="91440" tIns="45720" rIns="91440" bIns="45720" rtlCol="0" anchor="t">
            <a:spAutoFit/>
          </a:bodyPr>
          <a:lstStyle/>
          <a:p>
            <a:pPr>
              <a:lnSpc>
                <a:spcPct val="90000"/>
              </a:lnSpc>
              <a:spcBef>
                <a:spcPts val="1000"/>
              </a:spcBef>
            </a:pPr>
            <a:r>
              <a:rPr lang="en-US" sz="2400" dirty="0">
                <a:latin typeface="Arial" panose="020B0604020202020204" pitchFamily="34" charset="0"/>
                <a:cs typeface="Arial" panose="020B0604020202020204" pitchFamily="34" charset="0"/>
              </a:rPr>
              <a:t>Box link to workshop materials: </a:t>
            </a:r>
            <a:r>
              <a:rPr lang="en-US" sz="2400" dirty="0">
                <a:latin typeface="Arial" panose="020B0604020202020204" pitchFamily="34" charset="0"/>
                <a:cs typeface="Arial" panose="020B0604020202020204" pitchFamily="34" charset="0"/>
                <a:hlinkClick r:id="rId4"/>
              </a:rPr>
              <a:t>https://wustl.box.com/s/rg1nzoj1h47ihl5rf6st3x91gtp8mz25</a:t>
            </a:r>
            <a:endParaRPr lang="en-US" sz="2400" dirty="0">
              <a:latin typeface="Arial" panose="020B0604020202020204" pitchFamily="34" charset="0"/>
              <a:cs typeface="Arial" panose="020B0604020202020204" pitchFamily="34" charset="0"/>
            </a:endParaRPr>
          </a:p>
          <a:p>
            <a:pPr>
              <a:lnSpc>
                <a:spcPct val="90000"/>
              </a:lnSpc>
              <a:spcBef>
                <a:spcPts val="1000"/>
              </a:spcBef>
            </a:pPr>
            <a:endParaRPr lang="en-US" sz="2400" dirty="0">
              <a:latin typeface="Arial" panose="020B0604020202020204" pitchFamily="34" charset="0"/>
              <a:cs typeface="Arial" panose="020B0604020202020204" pitchFamily="34" charset="0"/>
            </a:endParaRPr>
          </a:p>
          <a:p>
            <a:pPr>
              <a:lnSpc>
                <a:spcPct val="90000"/>
              </a:lnSpc>
              <a:spcBef>
                <a:spcPts val="1000"/>
              </a:spcBef>
            </a:pPr>
            <a:r>
              <a:rPr lang="en-US" sz="2400" dirty="0">
                <a:latin typeface="Arial" panose="020B0604020202020204" pitchFamily="34" charset="0"/>
                <a:cs typeface="Arial" panose="020B0604020202020204" pitchFamily="34" charset="0"/>
              </a:rPr>
              <a:t>During the session, type </a:t>
            </a:r>
            <a:r>
              <a:rPr lang="en-US" sz="2400" dirty="0" smtClean="0">
                <a:latin typeface="Arial" panose="020B0604020202020204" pitchFamily="34" charset="0"/>
                <a:cs typeface="Arial" panose="020B0604020202020204" pitchFamily="34" charset="0"/>
              </a:rPr>
              <a:t>your </a:t>
            </a:r>
            <a:r>
              <a:rPr lang="en-US" sz="2400" dirty="0">
                <a:latin typeface="Arial" panose="020B0604020202020204" pitchFamily="34" charset="0"/>
                <a:cs typeface="Arial" panose="020B0604020202020204" pitchFamily="34" charset="0"/>
              </a:rPr>
              <a:t>questions </a:t>
            </a:r>
            <a:r>
              <a:rPr lang="en-US" sz="2400" dirty="0" smtClean="0">
                <a:latin typeface="Arial" panose="020B0604020202020204" pitchFamily="34" charset="0"/>
                <a:cs typeface="Arial" panose="020B0604020202020204" pitchFamily="34" charset="0"/>
              </a:rPr>
              <a:t>in </a:t>
            </a:r>
            <a:r>
              <a:rPr lang="en-US" sz="2400" dirty="0">
                <a:latin typeface="Arial" panose="020B0604020202020204" pitchFamily="34" charset="0"/>
                <a:cs typeface="Arial" panose="020B0604020202020204" pitchFamily="34" charset="0"/>
              </a:rPr>
              <a:t>the chat </a:t>
            </a:r>
            <a:r>
              <a:rPr lang="en-US" sz="2400" dirty="0" smtClean="0">
                <a:latin typeface="Arial" panose="020B0604020202020204" pitchFamily="34" charset="0"/>
                <a:cs typeface="Arial" panose="020B0604020202020204" pitchFamily="34" charset="0"/>
              </a:rPr>
              <a:t>box. If </a:t>
            </a:r>
            <a:r>
              <a:rPr lang="en-US" sz="2400" dirty="0">
                <a:latin typeface="Arial" panose="020B0604020202020204" pitchFamily="34" charset="0"/>
                <a:cs typeface="Arial" panose="020B0604020202020204" pitchFamily="34" charset="0"/>
              </a:rPr>
              <a:t>we don’t get to answer your question today, we’ll follow up with you after the workshop </a:t>
            </a:r>
          </a:p>
        </p:txBody>
      </p:sp>
    </p:spTree>
    <p:extLst>
      <p:ext uri="{BB962C8B-B14F-4D97-AF65-F5344CB8AC3E}">
        <p14:creationId xmlns:p14="http://schemas.microsoft.com/office/powerpoint/2010/main" val="524770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340883" y="2054190"/>
            <a:ext cx="10715906" cy="3108543"/>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Unix commands can be complex – options always contain a dash, and precedes arguments in a command syntax</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Courier New" panose="02070309020205020404" pitchFamily="49" charset="0"/>
                <a:cs typeface="Courier New" panose="02070309020205020404" pitchFamily="49" charset="0"/>
              </a:rPr>
              <a:t>command option argument</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Example – using an option:</a:t>
            </a:r>
          </a:p>
          <a:p>
            <a:pPr marL="108000">
              <a:buClr>
                <a:srgbClr val="FFFFFF"/>
              </a:buClr>
              <a:buSzPct val="45000"/>
            </a:pPr>
            <a:r>
              <a:rPr lang="en-US" sz="2800" spc="-1" dirty="0">
                <a:latin typeface="Courier New" panose="02070309020205020404" pitchFamily="49" charset="0"/>
                <a:cs typeface="Courier New" panose="02070309020205020404" pitchFamily="49" charset="0"/>
              </a:rPr>
              <a:t>ls –l </a:t>
            </a:r>
            <a:r>
              <a:rPr lang="en-US" sz="2800" spc="-1" dirty="0">
                <a:latin typeface="Arial" panose="020B0604020202020204" pitchFamily="34" charset="0"/>
                <a:cs typeface="Arial" panose="020B0604020202020204" pitchFamily="34" charset="0"/>
              </a:rPr>
              <a:t>= list names and details of files/folders</a:t>
            </a:r>
          </a:p>
        </p:txBody>
      </p:sp>
    </p:spTree>
    <p:extLst>
      <p:ext uri="{BB962C8B-B14F-4D97-AF65-F5344CB8AC3E}">
        <p14:creationId xmlns:p14="http://schemas.microsoft.com/office/powerpoint/2010/main" val="244974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400400" y="2221920"/>
            <a:ext cx="10715906" cy="3108543"/>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Unix commands can be complex – options always contain a dash, and precedes arguments in a command syntax</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Courier New" panose="02070309020205020404" pitchFamily="49" charset="0"/>
                <a:cs typeface="Courier New" panose="02070309020205020404" pitchFamily="49" charset="0"/>
              </a:rPr>
              <a:t>command option argument</a:t>
            </a:r>
          </a:p>
          <a:p>
            <a:pPr marL="108000">
              <a:buClr>
                <a:srgbClr val="FFFFFF"/>
              </a:buClr>
              <a:buSzPct val="45000"/>
            </a:pPr>
            <a:endParaRPr lang="en-US" sz="2800" spc="-1" dirty="0">
              <a:latin typeface="Courier New" panose="02070309020205020404" pitchFamily="49" charset="0"/>
              <a:cs typeface="Courier New" panose="02070309020205020404" pitchFamily="49"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Example – using  an argument:</a:t>
            </a:r>
          </a:p>
          <a:p>
            <a:pPr marL="108000">
              <a:buClr>
                <a:srgbClr val="FFFFFF"/>
              </a:buClr>
              <a:buSzPct val="45000"/>
            </a:pPr>
            <a:r>
              <a:rPr lang="en-US" sz="2800" spc="-1" dirty="0">
                <a:latin typeface="Courier New" panose="02070309020205020404" pitchFamily="49" charset="0"/>
                <a:cs typeface="Courier New" panose="02070309020205020404" pitchFamily="49" charset="0"/>
              </a:rPr>
              <a:t>ls Desktop </a:t>
            </a:r>
            <a:r>
              <a:rPr lang="en-US" sz="2800" spc="-1" dirty="0">
                <a:latin typeface="Arial" panose="020B0604020202020204" pitchFamily="34" charset="0"/>
                <a:cs typeface="Arial" panose="020B0604020202020204" pitchFamily="34" charset="0"/>
              </a:rPr>
              <a:t>= list names of files/folders in Desktop</a:t>
            </a:r>
            <a:endParaRPr lang="en-US" sz="2800" spc="-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24745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019691" y="1718729"/>
            <a:ext cx="10882050" cy="3970318"/>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Unix commands can be complex – options always contain a dash, and precedes arguments in a command syntax</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Courier New" panose="02070309020205020404" pitchFamily="49" charset="0"/>
                <a:cs typeface="Courier New" panose="02070309020205020404" pitchFamily="49" charset="0"/>
              </a:rPr>
              <a:t>command option argument</a:t>
            </a:r>
          </a:p>
          <a:p>
            <a:pPr marL="108000">
              <a:buClr>
                <a:srgbClr val="FFFFFF"/>
              </a:buClr>
              <a:buSzPct val="45000"/>
            </a:pPr>
            <a:endParaRPr lang="en-US" sz="2800" spc="-1" dirty="0">
              <a:latin typeface="Courier New" panose="02070309020205020404" pitchFamily="49" charset="0"/>
              <a:cs typeface="Courier New" panose="02070309020205020404" pitchFamily="49"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Example – use option and argument to list files/folders in the Desktop folder:</a:t>
            </a:r>
          </a:p>
          <a:p>
            <a:pPr marL="108000">
              <a:buClr>
                <a:srgbClr val="FFFFFF"/>
              </a:buClr>
              <a:buSzPct val="45000"/>
            </a:pPr>
            <a:r>
              <a:rPr lang="en-US" sz="2800" spc="-1" dirty="0">
                <a:latin typeface="Courier New" panose="02070309020205020404" pitchFamily="49" charset="0"/>
                <a:cs typeface="Courier New" panose="02070309020205020404" pitchFamily="49" charset="0"/>
              </a:rPr>
              <a:t>ls –l Desktop </a:t>
            </a:r>
            <a:r>
              <a:rPr lang="en-US" sz="2800" spc="-1" dirty="0">
                <a:latin typeface="Arial" panose="020B0604020202020204" pitchFamily="34" charset="0"/>
                <a:cs typeface="Arial" panose="020B0604020202020204" pitchFamily="34" charset="0"/>
              </a:rPr>
              <a:t>= correct </a:t>
            </a:r>
          </a:p>
          <a:p>
            <a:pPr marL="108000">
              <a:buClr>
                <a:srgbClr val="FFFFFF"/>
              </a:buClr>
              <a:buSzPct val="45000"/>
            </a:pPr>
            <a:r>
              <a:rPr lang="en-US" sz="2800" spc="-1" dirty="0">
                <a:latin typeface="Courier New" panose="02070309020205020404" pitchFamily="49" charset="0"/>
                <a:cs typeface="Courier New" panose="02070309020205020404" pitchFamily="49" charset="0"/>
              </a:rPr>
              <a:t>ls Desktop –l </a:t>
            </a:r>
            <a:r>
              <a:rPr lang="en-US" sz="2800" spc="-1" dirty="0">
                <a:latin typeface="Arial" panose="020B0604020202020204" pitchFamily="34" charset="0"/>
                <a:cs typeface="Arial" panose="020B0604020202020204" pitchFamily="34" charset="0"/>
              </a:rPr>
              <a:t>= </a:t>
            </a:r>
            <a:r>
              <a:rPr lang="en-US" sz="2800" spc="-1" dirty="0">
                <a:solidFill>
                  <a:srgbClr val="FF0000"/>
                </a:solidFill>
                <a:latin typeface="Arial" panose="020B0604020202020204" pitchFamily="34" charset="0"/>
                <a:cs typeface="Arial" panose="020B0604020202020204" pitchFamily="34" charset="0"/>
              </a:rPr>
              <a:t>incorrect order of option and argument</a:t>
            </a:r>
            <a:endParaRPr lang="en-US" sz="2800" spc="-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2231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2227330"/>
            <a:ext cx="10715906" cy="3539430"/>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Basic help documentation is usually available for specific commands</a:t>
            </a:r>
          </a:p>
          <a:p>
            <a:pPr marL="108000">
              <a:buClr>
                <a:srgbClr val="FFFFFF"/>
              </a:buClr>
              <a:buSzPct val="45000"/>
            </a:pPr>
            <a:endParaRPr lang="en-US" sz="2800" spc="-1" dirty="0">
              <a:latin typeface="Courier New" panose="02070309020205020404" pitchFamily="49" charset="0"/>
              <a:cs typeface="Courier New" panose="02070309020205020404" pitchFamily="49" charset="0"/>
            </a:endParaRPr>
          </a:p>
          <a:p>
            <a:pPr marL="108000">
              <a:buClr>
                <a:srgbClr val="FFFFFF"/>
              </a:buClr>
              <a:buSzPct val="45000"/>
            </a:pPr>
            <a:r>
              <a:rPr lang="en-US" sz="2800" spc="-1" dirty="0">
                <a:latin typeface="Courier New" panose="02070309020205020404" pitchFamily="49" charset="0"/>
                <a:cs typeface="Courier New" panose="02070309020205020404" pitchFamily="49" charset="0"/>
              </a:rPr>
              <a:t>command --help</a:t>
            </a:r>
          </a:p>
          <a:p>
            <a:pPr marL="108000">
              <a:buClr>
                <a:srgbClr val="FFFFFF"/>
              </a:buClr>
              <a:buSzPct val="45000"/>
            </a:pPr>
            <a:endParaRPr lang="en-US" sz="2800" spc="-1" dirty="0">
              <a:latin typeface="Courier New" panose="02070309020205020404" pitchFamily="49" charset="0"/>
              <a:cs typeface="Courier New" panose="02070309020205020404" pitchFamily="49"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Example:</a:t>
            </a:r>
          </a:p>
          <a:p>
            <a:pPr marL="108000">
              <a:buClr>
                <a:srgbClr val="FFFFFF"/>
              </a:buClr>
              <a:buSzPct val="45000"/>
            </a:pPr>
            <a:r>
              <a:rPr lang="en-US" sz="2800" spc="-1" dirty="0">
                <a:latin typeface="Courier New" panose="02070309020205020404" pitchFamily="49" charset="0"/>
                <a:cs typeface="Courier New" panose="02070309020205020404" pitchFamily="49" charset="0"/>
              </a:rPr>
              <a:t>ls </a:t>
            </a:r>
            <a:r>
              <a:rPr lang="en-US" sz="2800" spc="-1" dirty="0">
                <a:latin typeface="Arial" panose="020B0604020202020204" pitchFamily="34" charset="0"/>
                <a:cs typeface="Arial" panose="020B0604020202020204" pitchFamily="34" charset="0"/>
              </a:rPr>
              <a:t>= list names of files/subdirectory </a:t>
            </a:r>
          </a:p>
          <a:p>
            <a:pPr marL="108000">
              <a:buClr>
                <a:srgbClr val="FFFFFF"/>
              </a:buClr>
              <a:buSzPct val="45000"/>
            </a:pPr>
            <a:r>
              <a:rPr lang="en-US" sz="2800" spc="-1" dirty="0">
                <a:latin typeface="Courier New" panose="02070309020205020404" pitchFamily="49" charset="0"/>
                <a:cs typeface="Courier New" panose="02070309020205020404" pitchFamily="49" charset="0"/>
              </a:rPr>
              <a:t>ls –-help </a:t>
            </a:r>
            <a:r>
              <a:rPr lang="en-US" sz="2800" spc="-1" dirty="0">
                <a:latin typeface="Arial" panose="020B0604020202020204" pitchFamily="34" charset="0"/>
                <a:cs typeface="Arial" panose="020B0604020202020204" pitchFamily="34" charset="0"/>
              </a:rPr>
              <a:t>= display list of options for the </a:t>
            </a:r>
            <a:r>
              <a:rPr lang="en-US" sz="2800" spc="-1" dirty="0">
                <a:latin typeface="Courier New" panose="02070309020205020404" pitchFamily="49" charset="0"/>
                <a:cs typeface="Courier New" panose="02070309020205020404" pitchFamily="49" charset="0"/>
              </a:rPr>
              <a:t>ls</a:t>
            </a:r>
            <a:r>
              <a:rPr lang="en-US" sz="2800" spc="-1" dirty="0">
                <a:latin typeface="Arial" panose="020B0604020202020204" pitchFamily="34" charset="0"/>
                <a:cs typeface="Arial" panose="020B0604020202020204" pitchFamily="34" charset="0"/>
              </a:rPr>
              <a:t> command</a:t>
            </a:r>
          </a:p>
        </p:txBody>
      </p:sp>
    </p:spTree>
    <p:extLst>
      <p:ext uri="{BB962C8B-B14F-4D97-AF65-F5344CB8AC3E}">
        <p14:creationId xmlns:p14="http://schemas.microsoft.com/office/powerpoint/2010/main" val="29756941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5" name="TextShape 2"/>
          <p:cNvSpPr txBox="1"/>
          <p:nvPr/>
        </p:nvSpPr>
        <p:spPr>
          <a:xfrm>
            <a:off x="1647745" y="1737682"/>
            <a:ext cx="9470088" cy="381088"/>
          </a:xfrm>
          <a:prstGeom prst="rect">
            <a:avLst/>
          </a:prstGeom>
          <a:noFill/>
          <a:ln>
            <a:noFill/>
          </a:ln>
        </p:spPr>
        <p:txBody>
          <a:bodyPr lIns="0" tIns="0" rIns="0" bIns="0"/>
          <a:lstStyle/>
          <a:p>
            <a:pPr marL="108000">
              <a:buClr>
                <a:srgbClr val="FFFFFF"/>
              </a:buClr>
              <a:buSzPct val="45000"/>
            </a:pPr>
            <a:r>
              <a:rPr lang="en-US" sz="2800" spc="-1" dirty="0">
                <a:latin typeface="Arial" panose="020B0604020202020204" pitchFamily="34" charset="0"/>
                <a:cs typeface="Arial" panose="020B0604020202020204" pitchFamily="34" charset="0"/>
              </a:rPr>
              <a:t>Basic help documentation for ls command:  </a:t>
            </a:r>
            <a:r>
              <a:rPr lang="en-US" sz="2800" spc="-1" dirty="0">
                <a:latin typeface="Courier New" panose="02070309020205020404" pitchFamily="49" charset="0"/>
                <a:cs typeface="Courier New" panose="02070309020205020404" pitchFamily="49" charset="0"/>
              </a:rPr>
              <a:t>ls –-help</a:t>
            </a:r>
            <a:endParaRPr lang="en-US" sz="2800" spc="-1" dirty="0">
              <a:latin typeface="Arial" panose="020B0604020202020204" pitchFamily="34" charset="0"/>
              <a:cs typeface="Arial" panose="020B0604020202020204" pitchFamily="34" charset="0"/>
            </a:endParaRPr>
          </a:p>
          <a:p>
            <a:pPr marL="108000">
              <a:buClr>
                <a:srgbClr val="FFFFFF"/>
              </a:buClr>
              <a:buSzPct val="45000"/>
            </a:pPr>
            <a:endParaRPr lang="en-US" sz="2800" spc="-1"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3"/>
          <a:srcRect l="2894" r="4366" b="9300"/>
          <a:stretch/>
        </p:blipFill>
        <p:spPr>
          <a:xfrm>
            <a:off x="3603493" y="2347370"/>
            <a:ext cx="3924211" cy="4303091"/>
          </a:xfrm>
          <a:prstGeom prst="rect">
            <a:avLst/>
          </a:prstGeom>
          <a:ln w="19050">
            <a:solidFill>
              <a:schemeClr val="tx1"/>
            </a:solidFill>
          </a:ln>
        </p:spPr>
      </p:pic>
      <p:sp>
        <p:nvSpPr>
          <p:cNvPr id="7" name="Rectangle 6"/>
          <p:cNvSpPr/>
          <p:nvPr/>
        </p:nvSpPr>
        <p:spPr>
          <a:xfrm>
            <a:off x="6698233" y="2347370"/>
            <a:ext cx="1219200" cy="304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012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2227330"/>
            <a:ext cx="10715906" cy="3108543"/>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man(</a:t>
            </a:r>
            <a:r>
              <a:rPr lang="en-US" sz="2800" spc="-1" dirty="0" err="1">
                <a:latin typeface="Arial" panose="020B0604020202020204" pitchFamily="34" charset="0"/>
                <a:cs typeface="Arial" panose="020B0604020202020204" pitchFamily="34" charset="0"/>
              </a:rPr>
              <a:t>ual</a:t>
            </a:r>
            <a:r>
              <a:rPr lang="en-US" sz="2800" spc="-1" dirty="0">
                <a:latin typeface="Arial" panose="020B0604020202020204" pitchFamily="34" charset="0"/>
                <a:cs typeface="Arial" panose="020B0604020202020204" pitchFamily="34" charset="0"/>
              </a:rPr>
              <a:t>) pages:</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The ‘man’ page for a command, provides the most accurate description, options and arguments for that command. </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Manuals for a command includes a short description, a list of all options for the command and usage examples</a:t>
            </a:r>
          </a:p>
        </p:txBody>
      </p:sp>
    </p:spTree>
    <p:extLst>
      <p:ext uri="{BB962C8B-B14F-4D97-AF65-F5344CB8AC3E}">
        <p14:creationId xmlns:p14="http://schemas.microsoft.com/office/powerpoint/2010/main" val="1649814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2227330"/>
            <a:ext cx="10715906" cy="3970318"/>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Display the manual pages for a command</a:t>
            </a:r>
          </a:p>
          <a:p>
            <a:pPr marL="108000">
              <a:buClr>
                <a:srgbClr val="FFFFFF"/>
              </a:buClr>
              <a:buSzPct val="45000"/>
            </a:pPr>
            <a:endParaRPr lang="en-US" sz="2800" spc="-1" dirty="0">
              <a:cs typeface="Courier New" panose="02070309020205020404" pitchFamily="49" charset="0"/>
            </a:endParaRPr>
          </a:p>
          <a:p>
            <a:pPr marL="108000">
              <a:buClr>
                <a:srgbClr val="FFFFFF"/>
              </a:buClr>
              <a:buSzPct val="45000"/>
            </a:pPr>
            <a:r>
              <a:rPr lang="en-US" sz="2800" spc="-1" dirty="0">
                <a:latin typeface="Courier New" panose="02070309020205020404" pitchFamily="49" charset="0"/>
                <a:cs typeface="Courier New" panose="02070309020205020404" pitchFamily="49" charset="0"/>
              </a:rPr>
              <a:t>man command </a:t>
            </a:r>
          </a:p>
          <a:p>
            <a:pPr marL="108000">
              <a:buClr>
                <a:srgbClr val="FFFFFF"/>
              </a:buClr>
              <a:buSzPct val="45000"/>
            </a:pPr>
            <a:endParaRPr lang="en-US" sz="2800" spc="-1" dirty="0">
              <a:latin typeface="Courier New" panose="02070309020205020404" pitchFamily="49" charset="0"/>
              <a:cs typeface="Courier New" panose="02070309020205020404" pitchFamily="49"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Example:</a:t>
            </a:r>
          </a:p>
          <a:p>
            <a:pPr marL="108000">
              <a:buClr>
                <a:srgbClr val="FFFFFF"/>
              </a:buClr>
              <a:buSzPct val="45000"/>
            </a:pPr>
            <a:r>
              <a:rPr lang="en-US" sz="2800" spc="-1" dirty="0">
                <a:latin typeface="Courier New" panose="02070309020205020404" pitchFamily="49" charset="0"/>
                <a:cs typeface="Courier New" panose="02070309020205020404" pitchFamily="49" charset="0"/>
              </a:rPr>
              <a:t>man ls </a:t>
            </a:r>
            <a:r>
              <a:rPr lang="en-US" sz="2800" spc="-1" dirty="0">
                <a:latin typeface="Arial" panose="020B0604020202020204" pitchFamily="34" charset="0"/>
                <a:cs typeface="Arial" panose="020B0604020202020204" pitchFamily="34" charset="0"/>
              </a:rPr>
              <a:t>= displays manual for the </a:t>
            </a:r>
            <a:r>
              <a:rPr lang="en-US" sz="2800" spc="-1" dirty="0">
                <a:latin typeface="Courier New" panose="02070309020205020404" pitchFamily="49" charset="0"/>
                <a:cs typeface="Courier New" panose="02070309020205020404" pitchFamily="49" charset="0"/>
              </a:rPr>
              <a:t>ls</a:t>
            </a:r>
            <a:r>
              <a:rPr lang="en-US" sz="2800" spc="-1" dirty="0">
                <a:latin typeface="Arial" panose="020B0604020202020204" pitchFamily="34" charset="0"/>
                <a:cs typeface="Arial" panose="020B0604020202020204" pitchFamily="34" charset="0"/>
              </a:rPr>
              <a:t> command</a:t>
            </a:r>
          </a:p>
          <a:p>
            <a:pPr marL="108000">
              <a:buClr>
                <a:srgbClr val="FFFFFF"/>
              </a:buClr>
              <a:buSzPct val="45000"/>
            </a:pPr>
            <a:endParaRPr lang="en-US" sz="2800" spc="-1" dirty="0">
              <a:latin typeface="Courier New" panose="02070309020205020404" pitchFamily="49" charset="0"/>
              <a:cs typeface="Courier New" panose="02070309020205020404" pitchFamily="49" charset="0"/>
            </a:endParaRPr>
          </a:p>
          <a:p>
            <a:pPr fontAlgn="base"/>
            <a:r>
              <a:rPr lang="en-US" sz="2800" dirty="0">
                <a:latin typeface="Arial" panose="020B0604020202020204" pitchFamily="34" charset="0"/>
                <a:cs typeface="Arial" panose="020B0604020202020204" pitchFamily="34" charset="0"/>
              </a:rPr>
              <a:t>NOTE: Use keyboard </a:t>
            </a:r>
            <a:r>
              <a:rPr lang="en-US" sz="2800" dirty="0">
                <a:latin typeface="Courier New" panose="02070309020205020404" pitchFamily="49" charset="0"/>
                <a:cs typeface="Courier New" panose="02070309020205020404" pitchFamily="49" charset="0"/>
              </a:rPr>
              <a:t>up</a:t>
            </a:r>
            <a:r>
              <a:rPr lang="en-US" sz="2800" dirty="0"/>
              <a:t> </a:t>
            </a:r>
            <a:r>
              <a:rPr lang="en-US" sz="2800" dirty="0">
                <a:latin typeface="Arial" panose="020B0604020202020204" pitchFamily="34" charset="0"/>
                <a:cs typeface="Arial" panose="020B0604020202020204" pitchFamily="34" charset="0"/>
              </a:rPr>
              <a:t>and</a:t>
            </a:r>
            <a:r>
              <a:rPr lang="en-US" sz="2800" dirty="0"/>
              <a:t> </a:t>
            </a:r>
            <a:r>
              <a:rPr lang="en-US" sz="2800" dirty="0">
                <a:latin typeface="Courier New" panose="02070309020205020404" pitchFamily="49" charset="0"/>
                <a:cs typeface="Courier New" panose="02070309020205020404" pitchFamily="49" charset="0"/>
              </a:rPr>
              <a:t>down</a:t>
            </a:r>
            <a:r>
              <a:rPr lang="en-US" sz="2800" dirty="0"/>
              <a:t> </a:t>
            </a:r>
            <a:r>
              <a:rPr lang="en-US" sz="2800" dirty="0">
                <a:latin typeface="Arial" panose="020B0604020202020204" pitchFamily="34" charset="0"/>
                <a:cs typeface="Arial" panose="020B0604020202020204" pitchFamily="34" charset="0"/>
              </a:rPr>
              <a:t>arrows to browse manual, when finished, press</a:t>
            </a:r>
            <a:r>
              <a:rPr lang="en-US" sz="2800" dirty="0"/>
              <a:t> </a:t>
            </a:r>
            <a:r>
              <a:rPr lang="en-US" sz="2800" dirty="0">
                <a:latin typeface="Courier New" panose="02070309020205020404" pitchFamily="49" charset="0"/>
                <a:cs typeface="Courier New" panose="02070309020205020404" pitchFamily="49" charset="0"/>
              </a:rPr>
              <a:t>q </a:t>
            </a:r>
            <a:r>
              <a:rPr lang="en-US" sz="2800" dirty="0">
                <a:latin typeface="Arial" panose="020B0604020202020204" pitchFamily="34" charset="0"/>
                <a:cs typeface="Arial" panose="020B0604020202020204" pitchFamily="34" charset="0"/>
              </a:rPr>
              <a:t>on keyboard to exit manual</a:t>
            </a:r>
          </a:p>
        </p:txBody>
      </p:sp>
    </p:spTree>
    <p:extLst>
      <p:ext uri="{BB962C8B-B14F-4D97-AF65-F5344CB8AC3E}">
        <p14:creationId xmlns:p14="http://schemas.microsoft.com/office/powerpoint/2010/main" val="3883709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Basics of Unix Commands</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3"/>
          <a:srcRect t="10355" r="3029"/>
          <a:stretch/>
        </p:blipFill>
        <p:spPr>
          <a:xfrm>
            <a:off x="3691435" y="2654255"/>
            <a:ext cx="4383989" cy="3643743"/>
          </a:xfrm>
          <a:prstGeom prst="rect">
            <a:avLst/>
          </a:prstGeom>
          <a:ln w="19050">
            <a:solidFill>
              <a:schemeClr val="tx1"/>
            </a:solidFill>
          </a:ln>
        </p:spPr>
      </p:pic>
      <p:sp>
        <p:nvSpPr>
          <p:cNvPr id="3" name="Rectangle 2"/>
          <p:cNvSpPr/>
          <p:nvPr/>
        </p:nvSpPr>
        <p:spPr>
          <a:xfrm>
            <a:off x="2384772" y="1889298"/>
            <a:ext cx="6535443" cy="523220"/>
          </a:xfrm>
          <a:prstGeom prst="rect">
            <a:avLst/>
          </a:prstGeom>
        </p:spPr>
        <p:txBody>
          <a:bodyPr wrap="none">
            <a:spAutoFit/>
          </a:bodyPr>
          <a:lstStyle/>
          <a:p>
            <a:pPr algn="ctr"/>
            <a:r>
              <a:rPr lang="en-US" sz="2800" spc="-1" dirty="0">
                <a:latin typeface="Arial" panose="020B0604020202020204" pitchFamily="34" charset="0"/>
                <a:cs typeface="Arial" panose="020B0604020202020204" pitchFamily="34" charset="0"/>
              </a:rPr>
              <a:t>Unix Online manual - </a:t>
            </a:r>
            <a:r>
              <a:rPr lang="en-US" sz="2800" spc="-1" dirty="0">
                <a:latin typeface="Arial" panose="020B0604020202020204" pitchFamily="34" charset="0"/>
                <a:cs typeface="Arial" panose="020B0604020202020204" pitchFamily="34" charset="0"/>
                <a:hlinkClick r:id="rId4"/>
              </a:rPr>
              <a:t>http://man.he.net/</a:t>
            </a:r>
            <a:r>
              <a:rPr lang="en-US" sz="2800" spc="-1" dirty="0">
                <a:latin typeface="Arial" panose="020B0604020202020204" pitchFamily="34" charset="0"/>
                <a:cs typeface="Arial" panose="020B0604020202020204" pitchFamily="34" charset="0"/>
              </a:rPr>
              <a:t> </a:t>
            </a:r>
            <a:endParaRPr lang="en-US" sz="2800" dirty="0"/>
          </a:p>
        </p:txBody>
      </p:sp>
    </p:spTree>
    <p:extLst>
      <p:ext uri="{BB962C8B-B14F-4D97-AF65-F5344CB8AC3E}">
        <p14:creationId xmlns:p14="http://schemas.microsoft.com/office/powerpoint/2010/main" val="1677354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Keyboard Shortcuts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1902691"/>
            <a:ext cx="10715906" cy="3293209"/>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ctrl + c  = stop current command and return CLI prompt</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Up and down arrow returns previously run commands</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Press Tab for auto completion after typing a few letters for names of </a:t>
            </a:r>
            <a:r>
              <a:rPr lang="en-US" sz="2800" spc="-1" dirty="0" smtClean="0">
                <a:latin typeface="Arial" panose="020B0604020202020204" pitchFamily="34" charset="0"/>
                <a:cs typeface="Arial" panose="020B0604020202020204" pitchFamily="34" charset="0"/>
              </a:rPr>
              <a:t>files </a:t>
            </a:r>
            <a:r>
              <a:rPr lang="en-US" sz="2800" spc="-1" dirty="0">
                <a:latin typeface="Arial" panose="020B0604020202020204" pitchFamily="34" charset="0"/>
                <a:cs typeface="Arial" panose="020B0604020202020204" pitchFamily="34" charset="0"/>
              </a:rPr>
              <a:t>or </a:t>
            </a:r>
            <a:r>
              <a:rPr lang="en-US" sz="2800" spc="-1" dirty="0" smtClean="0">
                <a:latin typeface="Arial" panose="020B0604020202020204" pitchFamily="34" charset="0"/>
                <a:cs typeface="Arial" panose="020B0604020202020204" pitchFamily="34" charset="0"/>
              </a:rPr>
              <a:t>folders </a:t>
            </a:r>
            <a:r>
              <a:rPr lang="en-US" sz="2800" spc="-1" dirty="0">
                <a:latin typeface="Arial" panose="020B0604020202020204" pitchFamily="34" charset="0"/>
                <a:cs typeface="Arial" panose="020B0604020202020204" pitchFamily="34" charset="0"/>
              </a:rPr>
              <a:t>that exist in the current location</a:t>
            </a:r>
          </a:p>
          <a:p>
            <a:pPr marL="565200" indent="-457200">
              <a:buClr>
                <a:srgbClr val="FFFFFF"/>
              </a:buClr>
              <a:buSzPct val="45000"/>
              <a:buFontTx/>
              <a:buChar char="-"/>
            </a:pPr>
            <a:endParaRPr lang="en-US" sz="2000" spc="-1" dirty="0">
              <a:latin typeface="Arial" panose="020B0604020202020204" pitchFamily="34" charset="0"/>
              <a:cs typeface="Arial" panose="020B0604020202020204" pitchFamily="34" charset="0"/>
            </a:endParaRPr>
          </a:p>
          <a:p>
            <a:pPr marL="108000">
              <a:buClr>
                <a:srgbClr val="FFFFFF"/>
              </a:buClr>
              <a:buSzPct val="45000"/>
            </a:pPr>
            <a:r>
              <a:rPr lang="en-US" sz="2000" spc="-1" dirty="0">
                <a:latin typeface="Arial" panose="020B0604020202020204" pitchFamily="34" charset="0"/>
                <a:cs typeface="Arial" panose="020B0604020202020204" pitchFamily="34" charset="0"/>
              </a:rPr>
              <a:t>CLI cheat </a:t>
            </a:r>
            <a:r>
              <a:rPr lang="en-US" sz="2000" spc="-1" dirty="0" smtClean="0">
                <a:latin typeface="Arial" panose="020B0604020202020204" pitchFamily="34" charset="0"/>
                <a:cs typeface="Arial" panose="020B0604020202020204" pitchFamily="34" charset="0"/>
              </a:rPr>
              <a:t>sheet: </a:t>
            </a:r>
            <a:r>
              <a:rPr lang="en-US" sz="2000" spc="-1" dirty="0" smtClean="0">
                <a:latin typeface="Arial" panose="020B0604020202020204" pitchFamily="34" charset="0"/>
                <a:cs typeface="Arial" panose="020B0604020202020204" pitchFamily="34" charset="0"/>
                <a:hlinkClick r:id="rId3"/>
              </a:rPr>
              <a:t>https</a:t>
            </a:r>
            <a:r>
              <a:rPr lang="en-US" sz="2000" spc="-1" dirty="0">
                <a:latin typeface="Arial" panose="020B0604020202020204" pitchFamily="34" charset="0"/>
                <a:cs typeface="Arial" panose="020B0604020202020204" pitchFamily="34" charset="0"/>
                <a:hlinkClick r:id="rId3"/>
              </a:rPr>
              <a:t>://cheatography.com/davechild/cheat-sheets/linux-command-line/</a:t>
            </a:r>
            <a:r>
              <a:rPr lang="en-US" sz="2000" spc="-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09091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925222"/>
          </a:xfrm>
        </p:spPr>
        <p:txBody>
          <a:bodyPr>
            <a:normAutofit/>
          </a:bodyPr>
          <a:lstStyle/>
          <a:p>
            <a:pPr algn="ctr"/>
            <a:r>
              <a:rPr lang="en-US" spc="-1" dirty="0">
                <a:latin typeface="Arial" panose="020B0604020202020204" pitchFamily="34" charset="0"/>
                <a:cs typeface="Arial" panose="020B0604020202020204" pitchFamily="34" charset="0"/>
              </a:rPr>
              <a:t>Demonstration exercises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1902691"/>
            <a:ext cx="10715906" cy="2616101"/>
          </a:xfrm>
          <a:prstGeom prst="rect">
            <a:avLst/>
          </a:prstGeom>
        </p:spPr>
        <p:txBody>
          <a:bodyPr wrap="square">
            <a:spAutoFit/>
          </a:bodyPr>
          <a:lstStyle/>
          <a:p>
            <a:pPr lvl="0"/>
            <a:r>
              <a:rPr lang="en-US" sz="2800" dirty="0">
                <a:latin typeface="Arial" panose="020B0604020202020204" pitchFamily="34" charset="0"/>
                <a:cs typeface="Arial" panose="020B0604020202020204" pitchFamily="34" charset="0"/>
              </a:rPr>
              <a:t>Get a terminal or Unix Command Line Interface (CLI) shell </a:t>
            </a:r>
          </a:p>
          <a:p>
            <a:pPr lvl="0"/>
            <a:endParaRPr lang="en-US" sz="2800" dirty="0">
              <a:latin typeface="Arial" panose="020B0604020202020204" pitchFamily="34" charset="0"/>
              <a:cs typeface="Arial" panose="020B0604020202020204" pitchFamily="34" charset="0"/>
            </a:endParaRPr>
          </a:p>
          <a:p>
            <a:pPr lvl="0"/>
            <a:r>
              <a:rPr lang="en-US" sz="2800" dirty="0">
                <a:latin typeface="Arial" panose="020B0604020202020204" pitchFamily="34" charset="0"/>
                <a:cs typeface="Arial" panose="020B0604020202020204" pitchFamily="34" charset="0"/>
              </a:rPr>
              <a:t>Use some basic Unix commands to: </a:t>
            </a:r>
          </a:p>
          <a:p>
            <a:pPr lvl="0"/>
            <a:r>
              <a:rPr lang="en-US" sz="2800" dirty="0">
                <a:latin typeface="Arial" panose="020B0604020202020204" pitchFamily="34" charset="0"/>
                <a:cs typeface="Arial" panose="020B0604020202020204" pitchFamily="34" charset="0"/>
              </a:rPr>
              <a:t>	- navigate the CLI</a:t>
            </a:r>
          </a:p>
          <a:p>
            <a:pPr lvl="0"/>
            <a:r>
              <a:rPr lang="en-US" sz="2800" dirty="0">
                <a:latin typeface="Arial" panose="020B0604020202020204" pitchFamily="34" charset="0"/>
                <a:cs typeface="Arial" panose="020B0604020202020204" pitchFamily="34" charset="0"/>
              </a:rPr>
              <a:t>	- create, explore and manage Unix files/folders</a:t>
            </a:r>
          </a:p>
          <a:p>
            <a:pPr marL="108000">
              <a:buClr>
                <a:srgbClr val="FFFFFF"/>
              </a:buClr>
              <a:buSzPct val="45000"/>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13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1246274"/>
            <a:ext cx="11163300" cy="674508"/>
          </a:xfrm>
        </p:spPr>
        <p:txBody>
          <a:bodyPr>
            <a:normAutofit/>
          </a:bodyPr>
          <a:lstStyle/>
          <a:p>
            <a:pPr algn="ctr"/>
            <a:r>
              <a:rPr lang="en-US" dirty="0" smtClean="0">
                <a:latin typeface="Arial" panose="020B0604020202020204" pitchFamily="34" charset="0"/>
                <a:cs typeface="Arial" panose="020B0604020202020204" pitchFamily="34" charset="0"/>
              </a:rPr>
              <a:t>Computing Basics</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3588" t="4102" r="2343" b="6308"/>
          <a:stretch/>
        </p:blipFill>
        <p:spPr>
          <a:xfrm>
            <a:off x="10876882" y="12555"/>
            <a:ext cx="1295400" cy="1233716"/>
          </a:xfrm>
          <a:prstGeom prst="rect">
            <a:avLst/>
          </a:prstGeom>
        </p:spPr>
      </p:pic>
      <p:sp>
        <p:nvSpPr>
          <p:cNvPr id="3" name="Rectangle 2"/>
          <p:cNvSpPr/>
          <p:nvPr/>
        </p:nvSpPr>
        <p:spPr>
          <a:xfrm>
            <a:off x="762902" y="2487965"/>
            <a:ext cx="10880819" cy="2246769"/>
          </a:xfrm>
          <a:prstGeom prst="rect">
            <a:avLst/>
          </a:prstGeom>
        </p:spPr>
        <p:txBody>
          <a:bodyPr wrap="square">
            <a:spAutoFit/>
          </a:bodyPr>
          <a:lstStyle/>
          <a:p>
            <a:r>
              <a:rPr lang="en-US" sz="2800" spc="-1" dirty="0">
                <a:latin typeface="Arial" panose="020B0604020202020204" pitchFamily="34" charset="0"/>
                <a:cs typeface="Arial" panose="020B0604020202020204" pitchFamily="34" charset="0"/>
              </a:rPr>
              <a:t>RIS provides high performance computing (HPC) resources for large-scale data analysis on large files or large number of files when your laptop or computer can’t</a:t>
            </a:r>
          </a:p>
          <a:p>
            <a:endParaRPr lang="en-US" sz="2800" spc="-1" dirty="0">
              <a:latin typeface="Arial" panose="020B0604020202020204" pitchFamily="34" charset="0"/>
              <a:cs typeface="Arial" panose="020B0604020202020204" pitchFamily="34" charset="0"/>
            </a:endParaRPr>
          </a:p>
          <a:p>
            <a:r>
              <a:rPr lang="en-US" sz="2800" spc="-1" dirty="0">
                <a:latin typeface="Arial" panose="020B0604020202020204" pitchFamily="34" charset="0"/>
                <a:cs typeface="Arial" panose="020B0604020202020204" pitchFamily="34" charset="0"/>
              </a:rPr>
              <a:t>RIS compute: </a:t>
            </a:r>
            <a:r>
              <a:rPr lang="en-US" sz="2800" spc="-1" dirty="0">
                <a:latin typeface="Arial" panose="020B0604020202020204" pitchFamily="34" charset="0"/>
                <a:cs typeface="Arial" panose="020B0604020202020204" pitchFamily="34" charset="0"/>
                <a:hlinkClick r:id="rId4"/>
              </a:rPr>
              <a:t>https://ris.wustl.edu/services/compute/</a:t>
            </a:r>
            <a:endParaRPr lang="en-US" sz="2800"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4379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1636111" y="474101"/>
            <a:ext cx="9259368" cy="1262160"/>
          </a:xfrm>
          <a:prstGeom prst="rect">
            <a:avLst/>
          </a:prstGeom>
          <a:noFill/>
          <a:ln>
            <a:noFill/>
          </a:ln>
        </p:spPr>
        <p:txBody>
          <a:bodyPr lIns="0" tIns="0" rIns="0" bIns="0" anchor="ctr"/>
          <a:lstStyle/>
          <a:p>
            <a:pPr algn="ctr"/>
            <a:r>
              <a:rPr lang="en-US" sz="3600" b="1" spc="-1" dirty="0" smtClean="0">
                <a:latin typeface="Arial" panose="020B0604020202020204" pitchFamily="34" charset="0"/>
                <a:cs typeface="Arial" panose="020B0604020202020204" pitchFamily="34" charset="0"/>
              </a:rPr>
              <a:t>How to get help from RIS</a:t>
            </a:r>
            <a:endParaRPr lang="en-US" sz="3600" b="1" dirty="0">
              <a:latin typeface="Arial" panose="020B0604020202020204" pitchFamily="34" charset="0"/>
              <a:cs typeface="Arial" panose="020B0604020202020204" pitchFamily="34" charset="0"/>
            </a:endParaRPr>
          </a:p>
        </p:txBody>
      </p:sp>
      <p:sp>
        <p:nvSpPr>
          <p:cNvPr id="3" name="TextShape 2"/>
          <p:cNvSpPr txBox="1"/>
          <p:nvPr/>
        </p:nvSpPr>
        <p:spPr>
          <a:xfrm>
            <a:off x="908989" y="2169717"/>
            <a:ext cx="10794249" cy="2391462"/>
          </a:xfrm>
          <a:prstGeom prst="rect">
            <a:avLst/>
          </a:prstGeom>
          <a:noFill/>
          <a:ln>
            <a:noFill/>
          </a:ln>
        </p:spPr>
        <p:txBody>
          <a:bodyPr lIns="0" tIns="0" rIns="0" bIns="0"/>
          <a:lstStyle/>
          <a:p>
            <a:pPr fontAlgn="base"/>
            <a:r>
              <a:rPr lang="en-US" sz="2800" spc="-1" dirty="0">
                <a:solidFill>
                  <a:srgbClr val="000000"/>
                </a:solidFill>
                <a:uFill>
                  <a:solidFill>
                    <a:srgbClr val="FFFFFF"/>
                  </a:solidFill>
                </a:uFill>
                <a:latin typeface="Arial" panose="020B0604020202020204" pitchFamily="34" charset="0"/>
                <a:cs typeface="Arial" panose="020B0604020202020204" pitchFamily="34" charset="0"/>
              </a:rPr>
              <a:t>Users have varied needs and diverse use cases, it’s best to speak with RIS </a:t>
            </a:r>
            <a:r>
              <a:rPr lang="en-US" sz="2800" spc="-1" dirty="0" smtClean="0">
                <a:solidFill>
                  <a:srgbClr val="000000"/>
                </a:solidFill>
                <a:uFill>
                  <a:solidFill>
                    <a:srgbClr val="FFFFFF"/>
                  </a:solidFill>
                </a:uFill>
                <a:latin typeface="Arial" panose="020B0604020202020204" pitchFamily="34" charset="0"/>
                <a:cs typeface="Arial" panose="020B0604020202020204" pitchFamily="34" charset="0"/>
              </a:rPr>
              <a:t>Staff about your needs:</a:t>
            </a:r>
            <a:endParaRPr lang="en-US" sz="2800" spc="-1" dirty="0">
              <a:solidFill>
                <a:srgbClr val="000000"/>
              </a:solidFill>
              <a:uFill>
                <a:solidFill>
                  <a:srgbClr val="FFFFFF"/>
                </a:solidFill>
              </a:uFill>
              <a:latin typeface="Arial" panose="020B0604020202020204" pitchFamily="34" charset="0"/>
              <a:cs typeface="Arial" panose="020B0604020202020204" pitchFamily="34" charset="0"/>
            </a:endParaRPr>
          </a:p>
          <a:p>
            <a:pPr fontAlgn="base"/>
            <a:r>
              <a:rPr lang="en-US" sz="2400" spc="-1" dirty="0">
                <a:solidFill>
                  <a:srgbClr val="000000"/>
                </a:solidFill>
                <a:uFill>
                  <a:solidFill>
                    <a:srgbClr val="FFFFFF"/>
                  </a:solidFill>
                </a:uFill>
                <a:latin typeface="Arial" panose="020B0604020202020204" pitchFamily="34" charset="0"/>
                <a:cs typeface="Arial" panose="020B0604020202020204" pitchFamily="34" charset="0"/>
              </a:rPr>
              <a:t> </a:t>
            </a:r>
          </a:p>
          <a:p>
            <a:pPr marL="800100" lvl="1" indent="-342900" fontAlgn="base">
              <a:buFontTx/>
              <a:buChar char="-"/>
            </a:pPr>
            <a:r>
              <a:rPr lang="en-US" sz="2400" spc="-1" dirty="0">
                <a:solidFill>
                  <a:srgbClr val="000000"/>
                </a:solidFill>
                <a:uFill>
                  <a:solidFill>
                    <a:srgbClr val="FFFFFF"/>
                  </a:solidFill>
                </a:uFill>
                <a:latin typeface="Arial" panose="020B0604020202020204" pitchFamily="34" charset="0"/>
                <a:cs typeface="Arial" panose="020B0604020202020204" pitchFamily="34" charset="0"/>
              </a:rPr>
              <a:t>Schedule one-on-one at Virtual Office Hours: </a:t>
            </a:r>
            <a:r>
              <a:rPr lang="en-US" sz="2400" spc="-1" dirty="0">
                <a:solidFill>
                  <a:srgbClr val="000000"/>
                </a:solidFill>
                <a:uFill>
                  <a:solidFill>
                    <a:srgbClr val="FFFFFF"/>
                  </a:solidFill>
                </a:uFill>
                <a:latin typeface="Arial" panose="020B0604020202020204" pitchFamily="34" charset="0"/>
                <a:cs typeface="Arial" panose="020B0604020202020204" pitchFamily="34" charset="0"/>
                <a:hlinkClick r:id="rId3"/>
              </a:rPr>
              <a:t>https://ris.wustl.edu/support/</a:t>
            </a: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fontAlgn="base"/>
            <a:r>
              <a:rPr lang="en-US" sz="2400" spc="-1" dirty="0">
                <a:solidFill>
                  <a:srgbClr val="000000"/>
                </a:solidFill>
                <a:uFill>
                  <a:solidFill>
                    <a:srgbClr val="FFFFFF"/>
                  </a:solidFill>
                </a:uFill>
                <a:latin typeface="Arial" panose="020B0604020202020204" pitchFamily="34" charset="0"/>
                <a:cs typeface="Arial" panose="020B0604020202020204" pitchFamily="34" charset="0"/>
              </a:rPr>
              <a:t> </a:t>
            </a:r>
          </a:p>
          <a:p>
            <a:pPr marL="800100" lvl="1" indent="-342900" fontAlgn="base">
              <a:buFontTx/>
              <a:buChar char="-"/>
            </a:pPr>
            <a:r>
              <a:rPr lang="en-US" sz="2400" spc="-1" dirty="0">
                <a:solidFill>
                  <a:srgbClr val="000000"/>
                </a:solidFill>
                <a:uFill>
                  <a:solidFill>
                    <a:srgbClr val="FFFFFF"/>
                  </a:solidFill>
                </a:uFill>
                <a:latin typeface="Arial" panose="020B0604020202020204" pitchFamily="34" charset="0"/>
                <a:cs typeface="Arial" panose="020B0604020202020204" pitchFamily="34" charset="0"/>
              </a:rPr>
              <a:t>Create a ticket at Service Desk</a:t>
            </a:r>
            <a:r>
              <a:rPr lang="en-US" sz="2400" spc="-1" dirty="0" smtClean="0">
                <a:solidFill>
                  <a:srgbClr val="000000"/>
                </a:solidFill>
                <a:uFill>
                  <a:solidFill>
                    <a:srgbClr val="FFFFFF"/>
                  </a:solidFill>
                </a:uFill>
                <a:latin typeface="Arial" panose="020B0604020202020204" pitchFamily="34" charset="0"/>
                <a:cs typeface="Arial" panose="020B0604020202020204" pitchFamily="34" charset="0"/>
              </a:rPr>
              <a:t>: </a:t>
            </a:r>
            <a:r>
              <a:rPr lang="en-US" sz="2400" spc="-1" dirty="0" smtClean="0">
                <a:solidFill>
                  <a:srgbClr val="000000"/>
                </a:solidFill>
                <a:uFill>
                  <a:solidFill>
                    <a:srgbClr val="FFFFFF"/>
                  </a:solidFill>
                </a:uFill>
                <a:latin typeface="Arial" panose="020B0604020202020204" pitchFamily="34" charset="0"/>
                <a:cs typeface="Arial" panose="020B0604020202020204" pitchFamily="34" charset="0"/>
                <a:hlinkClick r:id="rId4"/>
              </a:rPr>
              <a:t>https</a:t>
            </a:r>
            <a:r>
              <a:rPr lang="en-US" sz="2400" spc="-1" dirty="0">
                <a:solidFill>
                  <a:srgbClr val="000000"/>
                </a:solidFill>
                <a:uFill>
                  <a:solidFill>
                    <a:srgbClr val="FFFFFF"/>
                  </a:solidFill>
                </a:uFill>
                <a:latin typeface="Arial" panose="020B0604020202020204" pitchFamily="34" charset="0"/>
                <a:cs typeface="Arial" panose="020B0604020202020204" pitchFamily="34" charset="0"/>
                <a:hlinkClick r:id="rId4"/>
              </a:rPr>
              <a:t>://ris.wustl.edu/support/service-desk</a:t>
            </a:r>
            <a:r>
              <a:rPr lang="en-US" sz="2400" spc="-1" dirty="0" smtClean="0">
                <a:solidFill>
                  <a:srgbClr val="000000"/>
                </a:solidFill>
                <a:uFill>
                  <a:solidFill>
                    <a:srgbClr val="FFFFFF"/>
                  </a:solidFill>
                </a:uFill>
                <a:latin typeface="Arial" panose="020B0604020202020204" pitchFamily="34" charset="0"/>
                <a:cs typeface="Arial" panose="020B0604020202020204" pitchFamily="34" charset="0"/>
                <a:hlinkClick r:id="rId4"/>
              </a:rPr>
              <a:t>/</a:t>
            </a:r>
            <a:r>
              <a:rPr lang="en-US" sz="2400" spc="-1" dirty="0" smtClean="0">
                <a:solidFill>
                  <a:srgbClr val="000000"/>
                </a:solidFill>
                <a:uFill>
                  <a:solidFill>
                    <a:srgbClr val="FFFFFF"/>
                  </a:solidFill>
                </a:uFill>
                <a:latin typeface="Arial" panose="020B0604020202020204" pitchFamily="34" charset="0"/>
                <a:cs typeface="Arial" panose="020B0604020202020204" pitchFamily="34" charset="0"/>
              </a:rPr>
              <a:t>  </a:t>
            </a: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fontAlgn="base"/>
            <a:endParaRPr lang="en-US" sz="2000" spc="-1" dirty="0">
              <a:solidFill>
                <a:srgbClr val="000000"/>
              </a:solidFill>
              <a:uFill>
                <a:solidFill>
                  <a:srgbClr val="FFFFFF"/>
                </a:solidFill>
              </a:uFill>
            </a:endParaRPr>
          </a:p>
          <a:p>
            <a:pPr fontAlgn="base"/>
            <a:endParaRPr lang="en-US" sz="2800" b="0" i="0" spc="-1" dirty="0">
              <a:solidFill>
                <a:srgbClr val="000000"/>
              </a:solidFill>
              <a:effectLst/>
              <a:uFill>
                <a:solidFill>
                  <a:srgbClr val="FFFFFF"/>
                </a:solidFill>
              </a:uFill>
            </a:endParaRPr>
          </a:p>
        </p:txBody>
      </p:sp>
    </p:spTree>
    <p:extLst>
      <p:ext uri="{BB962C8B-B14F-4D97-AF65-F5344CB8AC3E}">
        <p14:creationId xmlns:p14="http://schemas.microsoft.com/office/powerpoint/2010/main" val="31914597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84808" y="710213"/>
            <a:ext cx="8849581" cy="536057"/>
          </a:xfrm>
          <a:prstGeom prst="rect">
            <a:avLst/>
          </a:prstGeom>
        </p:spPr>
        <p:txBody>
          <a:bodyPr lIns="91440" tIns="45720" rIns="91440" bIns="45720" anchor="t">
            <a:normAutofit/>
          </a:bodyPr>
          <a:lstStyle>
            <a:lvl1pPr algn="l" defTabSz="914400" rtl="0" eaLnBrk="1" latinLnBrk="0" hangingPunct="1">
              <a:lnSpc>
                <a:spcPct val="80000"/>
              </a:lnSpc>
              <a:spcBef>
                <a:spcPct val="0"/>
              </a:spcBef>
              <a:buNone/>
              <a:defRPr sz="3600" b="1" i="0" kern="1200" spc="-30" baseline="0">
                <a:solidFill>
                  <a:schemeClr val="tx1"/>
                </a:solidFill>
                <a:latin typeface="Source Sans Pro" panose="020B0503030403020204" pitchFamily="34" charset="0"/>
                <a:ea typeface="+mj-ea"/>
                <a:cs typeface="+mj-cs"/>
              </a:defRPr>
            </a:lvl1pPr>
          </a:lstStyle>
          <a:p>
            <a:pPr algn="ctr"/>
            <a:r>
              <a:rPr lang="en-US" spc="-1" dirty="0">
                <a:latin typeface="Arial"/>
              </a:rPr>
              <a:t>Additional Helpful </a:t>
            </a:r>
            <a:r>
              <a:rPr lang="en-US" spc="-1" dirty="0" smtClean="0">
                <a:latin typeface="Arial"/>
              </a:rPr>
              <a:t>Resources</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588" t="4102" r="2343" b="6308"/>
          <a:stretch/>
        </p:blipFill>
        <p:spPr>
          <a:xfrm>
            <a:off x="10876882" y="12555"/>
            <a:ext cx="1295400" cy="1233716"/>
          </a:xfrm>
          <a:prstGeom prst="rect">
            <a:avLst/>
          </a:prstGeom>
        </p:spPr>
      </p:pic>
      <p:sp>
        <p:nvSpPr>
          <p:cNvPr id="3" name="Rectangle 2"/>
          <p:cNvSpPr/>
          <p:nvPr/>
        </p:nvSpPr>
        <p:spPr>
          <a:xfrm>
            <a:off x="915037" y="1441673"/>
            <a:ext cx="10609545" cy="4356321"/>
          </a:xfrm>
          <a:prstGeom prst="rect">
            <a:avLst/>
          </a:prstGeom>
        </p:spPr>
        <p:txBody>
          <a:bodyPr wrap="square" lIns="91440" tIns="45720" rIns="91440" bIns="45720" anchor="t">
            <a:spAutoFit/>
          </a:bodyPr>
          <a:lstStyle/>
          <a:p>
            <a:pPr algn="ctr"/>
            <a:endParaRPr lang="en-US" sz="2800" dirty="0">
              <a:latin typeface="Arial"/>
              <a:cs typeface="Arial"/>
            </a:endParaRPr>
          </a:p>
          <a:p>
            <a:r>
              <a:rPr lang="en-US" sz="2800" dirty="0" smtClean="0">
                <a:latin typeface="Arial"/>
                <a:cs typeface="Arial"/>
              </a:rPr>
              <a:t>Bioinformatics </a:t>
            </a:r>
            <a:r>
              <a:rPr lang="en-US" sz="2800" dirty="0">
                <a:latin typeface="Arial"/>
                <a:cs typeface="Arial"/>
              </a:rPr>
              <a:t>Workshop </a:t>
            </a:r>
            <a:r>
              <a:rPr lang="en-US" sz="2800" dirty="0" smtClean="0">
                <a:latin typeface="Arial"/>
                <a:cs typeface="Arial"/>
              </a:rPr>
              <a:t>Series at WUSM Campus:</a:t>
            </a:r>
          </a:p>
          <a:p>
            <a:endParaRPr lang="en-US" sz="2800" dirty="0">
              <a:latin typeface="Arial" panose="020B0604020202020204" pitchFamily="34" charset="0"/>
              <a:cs typeface="Arial" panose="020B0604020202020204" pitchFamily="34" charset="0"/>
            </a:endParaRPr>
          </a:p>
          <a:p>
            <a:pPr marL="342900" indent="-342900">
              <a:lnSpc>
                <a:spcPct val="107000"/>
              </a:lnSpc>
              <a:spcAft>
                <a:spcPts val="800"/>
              </a:spcAft>
              <a:buFont typeface="Calibri" panose="020F0502020204030204" pitchFamily="34" charset="0"/>
              <a:buChar char="-"/>
            </a:pPr>
            <a:r>
              <a:rPr lang="en-US" sz="2800" dirty="0" smtClean="0">
                <a:latin typeface="Arial"/>
                <a:cs typeface="Arial"/>
              </a:rPr>
              <a:t>Computing </a:t>
            </a:r>
            <a:r>
              <a:rPr lang="en-US" sz="2800" dirty="0">
                <a:latin typeface="Arial"/>
                <a:cs typeface="Arial"/>
              </a:rPr>
              <a:t>basics provide beginner level education. For additional in-depth training if appropriate for your needs, visit </a:t>
            </a:r>
            <a:r>
              <a:rPr lang="en-US" sz="2800" u="sng" dirty="0">
                <a:solidFill>
                  <a:srgbClr val="0563C1"/>
                </a:solidFill>
                <a:latin typeface="Arial"/>
                <a:cs typeface="Arial"/>
                <a:hlinkClick r:id="rId4"/>
              </a:rPr>
              <a:t>https://github.com/genome/bfx-workshop</a:t>
            </a:r>
            <a:r>
              <a:rPr lang="en-US" sz="2800" dirty="0">
                <a:solidFill>
                  <a:srgbClr val="0563C1"/>
                </a:solidFill>
                <a:latin typeface="Arial"/>
                <a:cs typeface="Arial"/>
              </a:rPr>
              <a:t> </a:t>
            </a:r>
            <a:endParaRPr lang="en-US" sz="2800"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pitchFamily="34" charset="0"/>
              <a:buChar char="-"/>
            </a:pPr>
            <a:endParaRPr lang="en-US" sz="2800"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pitchFamily="34" charset="0"/>
              <a:buChar char="-"/>
            </a:pPr>
            <a:r>
              <a:rPr lang="en-US" sz="2800" dirty="0">
                <a:latin typeface="Arial"/>
                <a:ea typeface="Calibri" panose="020F0502020204030204" pitchFamily="34" charset="0"/>
                <a:cs typeface="Arial"/>
              </a:rPr>
              <a:t>Lectures are recorded and participants can join anytime throughout the year</a:t>
            </a:r>
          </a:p>
        </p:txBody>
      </p:sp>
    </p:spTree>
    <p:extLst>
      <p:ext uri="{BB962C8B-B14F-4D97-AF65-F5344CB8AC3E}">
        <p14:creationId xmlns:p14="http://schemas.microsoft.com/office/powerpoint/2010/main" val="3668460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1" y="629413"/>
            <a:ext cx="11163300" cy="647501"/>
          </a:xfrm>
        </p:spPr>
        <p:txBody>
          <a:bodyPr>
            <a:normAutofit/>
          </a:bodyPr>
          <a:lstStyle/>
          <a:p>
            <a:pPr algn="ctr"/>
            <a:r>
              <a:rPr lang="en-US" spc="-1" dirty="0">
                <a:latin typeface="Arial" panose="020B0604020202020204" pitchFamily="34" charset="0"/>
                <a:cs typeface="Arial" panose="020B0604020202020204" pitchFamily="34" charset="0"/>
              </a:rPr>
              <a:t>Additional Helpful Resources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08676" y="1702497"/>
            <a:ext cx="10715906" cy="4154984"/>
          </a:xfrm>
          <a:prstGeom prst="rect">
            <a:avLst/>
          </a:prstGeom>
        </p:spPr>
        <p:txBody>
          <a:bodyPr wrap="square">
            <a:spAutoFit/>
          </a:bodyPr>
          <a:lstStyle/>
          <a:p>
            <a:pPr marL="457200" indent="-457200">
              <a:buFontTx/>
              <a:buChar char="-"/>
            </a:pPr>
            <a:r>
              <a:rPr lang="en-US" sz="2000" dirty="0">
                <a:latin typeface="Arial" panose="020B0604020202020204" pitchFamily="34" charset="0"/>
                <a:ea typeface="+mn-lt"/>
                <a:cs typeface="Arial" panose="020B0604020202020204" pitchFamily="34" charset="0"/>
              </a:rPr>
              <a:t>RIS Services User Manual</a:t>
            </a:r>
            <a:r>
              <a:rPr lang="en-US" sz="2000"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hlinkClick r:id="rId3"/>
              </a:rPr>
              <a:t>https://docs.ris.wustl.edu/</a:t>
            </a:r>
            <a:endParaRPr lang="en-US" sz="2000" dirty="0">
              <a:latin typeface="Arial" panose="020B0604020202020204" pitchFamily="34" charset="0"/>
              <a:cs typeface="Arial" panose="020B0604020202020204" pitchFamily="34" charset="0"/>
            </a:endParaRPr>
          </a:p>
          <a:p>
            <a:pPr marL="457200" indent="-457200">
              <a:buFontTx/>
              <a:buChar char="-"/>
            </a:pPr>
            <a:r>
              <a:rPr lang="en-US" sz="2000" dirty="0">
                <a:latin typeface="Arial" panose="020B0604020202020204" pitchFamily="34" charset="0"/>
                <a:cs typeface="Arial" panose="020B0604020202020204" pitchFamily="34" charset="0"/>
              </a:rPr>
              <a:t>Becker’s Research Computing workshops page – </a:t>
            </a:r>
            <a:r>
              <a:rPr lang="en-US" sz="2000" dirty="0">
                <a:latin typeface="Arial" panose="020B0604020202020204" pitchFamily="34" charset="0"/>
                <a:cs typeface="Arial" panose="020B0604020202020204" pitchFamily="34" charset="0"/>
                <a:hlinkClick r:id="rId4"/>
              </a:rPr>
              <a:t>https://becker.wustl.edu/services/research-computing/</a:t>
            </a:r>
            <a:r>
              <a:rPr lang="en-US" sz="2000" dirty="0">
                <a:latin typeface="Arial" panose="020B0604020202020204" pitchFamily="34" charset="0"/>
                <a:cs typeface="Arial" panose="020B0604020202020204" pitchFamily="34" charset="0"/>
              </a:rPr>
              <a:t> </a:t>
            </a:r>
          </a:p>
          <a:p>
            <a:pPr marL="457200" indent="-457200">
              <a:buFontTx/>
              <a:buChar char="-"/>
            </a:pPr>
            <a:r>
              <a:rPr lang="en-US" sz="2000" dirty="0">
                <a:latin typeface="Arial" panose="020B0604020202020204" pitchFamily="34" charset="0"/>
                <a:cs typeface="Arial" panose="020B0604020202020204" pitchFamily="34" charset="0"/>
              </a:rPr>
              <a:t>O’Reilly/Safari Tech Books Online – access through Becker Library using your </a:t>
            </a:r>
            <a:r>
              <a:rPr lang="en-US" sz="2000" dirty="0" err="1">
                <a:latin typeface="Arial" panose="020B0604020202020204" pitchFamily="34" charset="0"/>
                <a:cs typeface="Arial" panose="020B0604020202020204" pitchFamily="34" charset="0"/>
              </a:rPr>
              <a:t>WashU</a:t>
            </a:r>
            <a:r>
              <a:rPr lang="en-US" sz="2000" dirty="0">
                <a:latin typeface="Arial" panose="020B0604020202020204" pitchFamily="34" charset="0"/>
                <a:cs typeface="Arial" panose="020B0604020202020204" pitchFamily="34" charset="0"/>
              </a:rPr>
              <a:t> email </a:t>
            </a:r>
            <a:r>
              <a:rPr lang="en-US" sz="2000" dirty="0">
                <a:latin typeface="Arial" panose="020B0604020202020204" pitchFamily="34" charset="0"/>
                <a:cs typeface="Arial" panose="020B0604020202020204" pitchFamily="34" charset="0"/>
                <a:hlinkClick r:id="rId5"/>
              </a:rPr>
              <a:t>https://www.oreilly.com/library-access</a:t>
            </a:r>
            <a:r>
              <a:rPr lang="en-US" sz="2000" dirty="0" smtClean="0">
                <a:latin typeface="Arial" panose="020B0604020202020204" pitchFamily="34" charset="0"/>
                <a:cs typeface="Arial" panose="020B0604020202020204" pitchFamily="34" charset="0"/>
                <a:hlinkClick r:id="rId5"/>
              </a:rPr>
              <a:t>/</a:t>
            </a:r>
            <a:endParaRPr lang="en-US" sz="2000" dirty="0" smtClean="0">
              <a:latin typeface="Arial" panose="020B0604020202020204" pitchFamily="34" charset="0"/>
              <a:cs typeface="Arial" panose="020B0604020202020204" pitchFamily="34" charset="0"/>
            </a:endParaRPr>
          </a:p>
          <a:p>
            <a:pPr marL="457200" indent="-457200">
              <a:buFontTx/>
              <a:buChar char="-"/>
            </a:pPr>
            <a:r>
              <a:rPr lang="en-US" sz="2000" spc="-1" dirty="0" smtClean="0">
                <a:latin typeface="Arial" panose="020B0604020202020204" pitchFamily="34" charset="0"/>
                <a:cs typeface="Arial" panose="020B0604020202020204" pitchFamily="34" charset="0"/>
              </a:rPr>
              <a:t>LinkedIn </a:t>
            </a:r>
            <a:r>
              <a:rPr lang="en-US" sz="2000" spc="-1" dirty="0">
                <a:latin typeface="Arial" panose="020B0604020202020204" pitchFamily="34" charset="0"/>
                <a:cs typeface="Arial" panose="020B0604020202020204" pitchFamily="34" charset="0"/>
              </a:rPr>
              <a:t>Learning for WUSTL - </a:t>
            </a:r>
            <a:r>
              <a:rPr lang="en-US" sz="2000" spc="-1" dirty="0">
                <a:latin typeface="Arial" panose="020B0604020202020204" pitchFamily="34" charset="0"/>
                <a:cs typeface="Arial" panose="020B0604020202020204" pitchFamily="34" charset="0"/>
                <a:hlinkClick r:id="rId6"/>
              </a:rPr>
              <a:t>https://it.wustl.edu/home/how-to/linkedin-learning/</a:t>
            </a:r>
            <a:endParaRPr lang="en-US" sz="2000" spc="-1" dirty="0">
              <a:latin typeface="Arial" panose="020B0604020202020204" pitchFamily="34" charset="0"/>
              <a:cs typeface="Arial" panose="020B0604020202020204" pitchFamily="34" charset="0"/>
            </a:endParaRPr>
          </a:p>
          <a:p>
            <a:pPr marL="457200" indent="-457200">
              <a:buFontTx/>
              <a:buChar char="-"/>
            </a:pPr>
            <a:r>
              <a:rPr lang="en-US" sz="2000" spc="-1" dirty="0">
                <a:latin typeface="Arial" panose="020B0604020202020204" pitchFamily="34" charset="0"/>
                <a:cs typeface="Arial" panose="020B0604020202020204" pitchFamily="34" charset="0"/>
              </a:rPr>
              <a:t>Find the meaning of each command used in a syntax - </a:t>
            </a:r>
            <a:r>
              <a:rPr lang="en-US" sz="2000" spc="-1" dirty="0">
                <a:latin typeface="Arial" panose="020B0604020202020204" pitchFamily="34" charset="0"/>
                <a:cs typeface="Arial" panose="020B0604020202020204" pitchFamily="34" charset="0"/>
                <a:hlinkClick r:id="rId7"/>
              </a:rPr>
              <a:t>https://explainshell.com/</a:t>
            </a:r>
            <a:endParaRPr lang="en-US" sz="2000" spc="-1" dirty="0">
              <a:latin typeface="Arial" panose="020B0604020202020204" pitchFamily="34" charset="0"/>
              <a:cs typeface="Arial" panose="020B0604020202020204" pitchFamily="34" charset="0"/>
            </a:endParaRPr>
          </a:p>
          <a:p>
            <a:pPr marL="457200" indent="-457200">
              <a:buFontTx/>
              <a:buChar char="-"/>
            </a:pPr>
            <a:r>
              <a:rPr lang="en-US" sz="2000" spc="-1" dirty="0">
                <a:latin typeface="Arial" panose="020B0604020202020204" pitchFamily="34" charset="0"/>
                <a:cs typeface="Arial" panose="020B0604020202020204" pitchFamily="34" charset="0"/>
              </a:rPr>
              <a:t>Google</a:t>
            </a:r>
          </a:p>
          <a:p>
            <a:endParaRPr lang="en-US" sz="2000" spc="-1" dirty="0">
              <a:latin typeface="Arial" panose="020B0604020202020204" pitchFamily="34" charset="0"/>
              <a:cs typeface="Arial" panose="020B0604020202020204" pitchFamily="34" charset="0"/>
            </a:endParaRPr>
          </a:p>
          <a:p>
            <a:r>
              <a:rPr lang="en-US" sz="2000" spc="-1" dirty="0">
                <a:latin typeface="Arial" panose="020B0604020202020204" pitchFamily="34" charset="0"/>
                <a:cs typeface="Arial" panose="020B0604020202020204" pitchFamily="34" charset="0"/>
              </a:rPr>
              <a:t>RIS Support: </a:t>
            </a:r>
            <a:r>
              <a:rPr lang="en-US" sz="2000" spc="-1" dirty="0">
                <a:latin typeface="Arial" panose="020B0604020202020204" pitchFamily="34" charset="0"/>
                <a:cs typeface="Arial" panose="020B0604020202020204" pitchFamily="34" charset="0"/>
                <a:hlinkClick r:id="rId8"/>
              </a:rPr>
              <a:t>https://ris.wustl.edu/support/</a:t>
            </a:r>
            <a:endParaRPr lang="en-US" sz="2000" spc="-1" dirty="0">
              <a:latin typeface="Arial" panose="020B0604020202020204" pitchFamily="34" charset="0"/>
              <a:cs typeface="Arial" panose="020B0604020202020204" pitchFamily="34" charset="0"/>
            </a:endParaRPr>
          </a:p>
          <a:p>
            <a:r>
              <a:rPr lang="en-US" sz="2000" spc="-1" dirty="0">
                <a:latin typeface="Arial" panose="020B0604020202020204" pitchFamily="34" charset="0"/>
                <a:cs typeface="Arial" panose="020B0604020202020204" pitchFamily="34" charset="0"/>
              </a:rPr>
              <a:t>Becker Library Contact: </a:t>
            </a:r>
            <a:r>
              <a:rPr lang="en-US" sz="2000" spc="-1" dirty="0">
                <a:latin typeface="Arial" panose="020B0604020202020204" pitchFamily="34" charset="0"/>
                <a:cs typeface="Arial" panose="020B0604020202020204" pitchFamily="34" charset="0"/>
                <a:hlinkClick r:id="rId9"/>
              </a:rPr>
              <a:t>ndukummaze@wustl.edu</a:t>
            </a:r>
            <a:endParaRPr lang="en-US" sz="2000" spc="-1" dirty="0">
              <a:latin typeface="Arial" panose="020B0604020202020204" pitchFamily="34" charset="0"/>
              <a:cs typeface="Arial" panose="020B0604020202020204" pitchFamily="34" charset="0"/>
            </a:endParaRPr>
          </a:p>
          <a:p>
            <a:r>
              <a:rPr lang="en-US" sz="2000" spc="-1" dirty="0" smtClean="0">
                <a:latin typeface="Arial" panose="020B0604020202020204" pitchFamily="34" charset="0"/>
                <a:cs typeface="Arial" panose="020B0604020202020204" pitchFamily="34" charset="0"/>
              </a:rPr>
              <a:t>RIS </a:t>
            </a:r>
            <a:r>
              <a:rPr lang="en-US" sz="2000" spc="-1" dirty="0">
                <a:latin typeface="Arial" panose="020B0604020202020204" pitchFamily="34" charset="0"/>
                <a:cs typeface="Arial" panose="020B0604020202020204" pitchFamily="34" charset="0"/>
              </a:rPr>
              <a:t>contact: </a:t>
            </a:r>
            <a:r>
              <a:rPr lang="en-US" sz="2000" spc="-1" dirty="0">
                <a:latin typeface="Arial" panose="020B0604020202020204" pitchFamily="34" charset="0"/>
                <a:cs typeface="Arial" panose="020B0604020202020204" pitchFamily="34" charset="0"/>
                <a:hlinkClick r:id="rId10"/>
              </a:rPr>
              <a:t>elyn@wustl.edu</a:t>
            </a:r>
            <a:r>
              <a:rPr lang="en-US" sz="2000" spc="-1" dirty="0">
                <a:latin typeface="Arial" panose="020B0604020202020204" pitchFamily="34" charset="0"/>
                <a:cs typeface="Arial" panose="020B0604020202020204" pitchFamily="34" charset="0"/>
              </a:rPr>
              <a:t> </a:t>
            </a:r>
          </a:p>
          <a:p>
            <a:endParaRPr lang="en-US" sz="2400"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74795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3AA7528-60B3-3C4B-BD0A-6A98F22DB1E1}"/>
              </a:ext>
            </a:extLst>
          </p:cNvPr>
          <p:cNvSpPr txBox="1"/>
          <p:nvPr/>
        </p:nvSpPr>
        <p:spPr>
          <a:xfrm>
            <a:off x="2152650" y="5986075"/>
            <a:ext cx="7886700" cy="323165"/>
          </a:xfrm>
          <a:prstGeom prst="rect">
            <a:avLst/>
          </a:prstGeom>
          <a:noFill/>
        </p:spPr>
        <p:txBody>
          <a:bodyPr wrap="square" rtlCol="0">
            <a:spAutoFit/>
          </a:bodyPr>
          <a:lstStyle/>
          <a:p>
            <a:pPr algn="ctr">
              <a:lnSpc>
                <a:spcPts val="1800"/>
              </a:lnSpc>
              <a:spcBef>
                <a:spcPts val="900"/>
              </a:spcBef>
            </a:pPr>
            <a:r>
              <a:rPr lang="en-US" sz="1200" b="0" kern="12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660 S. Euclid Avenue </a:t>
            </a:r>
            <a:r>
              <a:rPr lang="en-US" sz="1200" b="0" i="0" kern="12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b="0" i="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t>
            </a:r>
            <a:r>
              <a:rPr lang="en-US" sz="1200" b="0" kern="12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Campus Box 8132</a:t>
            </a:r>
            <a:r>
              <a:rPr lang="en-US" sz="1200" b="0" kern="12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b="0" i="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t>
            </a:r>
            <a:r>
              <a:rPr lang="en-US" sz="1200" b="0" kern="12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St. Louis, MO 63110 </a:t>
            </a:r>
          </a:p>
        </p:txBody>
      </p:sp>
      <p:pic>
        <p:nvPicPr>
          <p:cNvPr id="5" name="Picture 4">
            <a:extLst>
              <a:ext uri="{FF2B5EF4-FFF2-40B4-BE49-F238E27FC236}">
                <a16:creationId xmlns:a16="http://schemas.microsoft.com/office/drawing/2014/main" id="{FEC7C4B8-FBC4-604E-9ABE-212F45C73457}"/>
              </a:ext>
            </a:extLst>
          </p:cNvPr>
          <p:cNvPicPr>
            <a:picLocks noChangeAspect="1"/>
          </p:cNvPicPr>
          <p:nvPr/>
        </p:nvPicPr>
        <p:blipFill>
          <a:blip r:embed="rId3"/>
          <a:stretch>
            <a:fillRect/>
          </a:stretch>
        </p:blipFill>
        <p:spPr>
          <a:xfrm>
            <a:off x="5285091" y="2374474"/>
            <a:ext cx="1621818" cy="825926"/>
          </a:xfrm>
          <a:prstGeom prst="rect">
            <a:avLst/>
          </a:prstGeom>
        </p:spPr>
      </p:pic>
      <p:sp>
        <p:nvSpPr>
          <p:cNvPr id="6" name="Title 1">
            <a:extLst>
              <a:ext uri="{FF2B5EF4-FFF2-40B4-BE49-F238E27FC236}">
                <a16:creationId xmlns:a16="http://schemas.microsoft.com/office/drawing/2014/main" id="{23696202-F3FA-FB4C-BA47-D09AA8E4D274}"/>
              </a:ext>
            </a:extLst>
          </p:cNvPr>
          <p:cNvSpPr txBox="1">
            <a:spLocks/>
          </p:cNvSpPr>
          <p:nvPr/>
        </p:nvSpPr>
        <p:spPr>
          <a:xfrm>
            <a:off x="3717235" y="5461063"/>
            <a:ext cx="4757530" cy="525012"/>
          </a:xfrm>
          <a:prstGeom prst="rect">
            <a:avLst/>
          </a:prstGeom>
        </p:spPr>
        <p:txBody>
          <a:bodyPr>
            <a:normAutofit/>
          </a:bodyPr>
          <a:lstStyle>
            <a:lvl1pPr algn="l" defTabSz="914400" rtl="0" eaLnBrk="1" latinLnBrk="0" hangingPunct="1">
              <a:lnSpc>
                <a:spcPct val="80000"/>
              </a:lnSpc>
              <a:spcBef>
                <a:spcPct val="0"/>
              </a:spcBef>
              <a:buNone/>
              <a:defRPr sz="3600" b="1" i="0" kern="1200" spc="-30" baseline="0">
                <a:solidFill>
                  <a:schemeClr val="tx1"/>
                </a:solidFill>
                <a:latin typeface="Source Sans Pro" panose="020B0503030403020204" pitchFamily="34" charset="0"/>
                <a:ea typeface="+mj-ea"/>
                <a:cs typeface="+mj-cs"/>
              </a:defRPr>
            </a:lvl1pPr>
          </a:lstStyle>
          <a:p>
            <a:pPr algn="ctr"/>
            <a:r>
              <a:rPr lang="en-US" sz="1800" b="0" dirty="0">
                <a:solidFill>
                  <a:schemeClr val="bg1"/>
                </a:solidFill>
                <a:latin typeface="Georgia" panose="02040502050405020303" pitchFamily="18" charset="0"/>
              </a:rPr>
              <a:t>Bernard Becker Medical Library</a:t>
            </a:r>
          </a:p>
        </p:txBody>
      </p:sp>
    </p:spTree>
    <p:extLst>
      <p:ext uri="{BB962C8B-B14F-4D97-AF65-F5344CB8AC3E}">
        <p14:creationId xmlns:p14="http://schemas.microsoft.com/office/powerpoint/2010/main" val="2919465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1851837" y="759354"/>
            <a:ext cx="9071640" cy="927257"/>
          </a:xfrm>
          <a:prstGeom prst="rect">
            <a:avLst/>
          </a:prstGeom>
          <a:noFill/>
          <a:ln>
            <a:noFill/>
          </a:ln>
        </p:spPr>
        <p:txBody>
          <a:bodyPr lIns="0" tIns="0" rIns="0" bIns="0" anchor="ctr"/>
          <a:lstStyle/>
          <a:p>
            <a:pPr algn="ctr"/>
            <a:r>
              <a:rPr lang="en-US" sz="3600" b="1" spc="-1" dirty="0">
                <a:latin typeface="Arial" panose="020B0604020202020204" pitchFamily="34" charset="0"/>
                <a:cs typeface="Arial" panose="020B0604020202020204" pitchFamily="34" charset="0"/>
              </a:rPr>
              <a:t>Main components of a compute cluster</a:t>
            </a:r>
            <a:endParaRPr lang="en-US" sz="3600" b="1" dirty="0">
              <a:latin typeface="Arial" panose="020B0604020202020204" pitchFamily="34" charset="0"/>
              <a:cs typeface="Arial" panose="020B0604020202020204" pitchFamily="34" charset="0"/>
            </a:endParaRPr>
          </a:p>
        </p:txBody>
      </p:sp>
      <p:sp>
        <p:nvSpPr>
          <p:cNvPr id="3" name="CustomShape 1"/>
          <p:cNvSpPr/>
          <p:nvPr/>
        </p:nvSpPr>
        <p:spPr>
          <a:xfrm>
            <a:off x="8112978" y="3712081"/>
            <a:ext cx="2438400" cy="367319"/>
          </a:xfrm>
          <a:prstGeom prst="ellipse">
            <a:avLst/>
          </a:prstGeom>
          <a:solidFill>
            <a:srgbClr val="FFFFFF"/>
          </a:solidFill>
          <a:ln>
            <a:solidFill>
              <a:srgbClr val="3465A4"/>
            </a:solidFill>
          </a:ln>
        </p:spPr>
        <p:style>
          <a:lnRef idx="0">
            <a:scrgbClr r="0" g="0" b="0"/>
          </a:lnRef>
          <a:fillRef idx="0">
            <a:scrgbClr r="0" g="0" b="0"/>
          </a:fillRef>
          <a:effectRef idx="0">
            <a:scrgbClr r="0" g="0" b="0"/>
          </a:effectRef>
          <a:fontRef idx="minor"/>
        </p:style>
      </p:sp>
      <p:sp>
        <p:nvSpPr>
          <p:cNvPr id="4" name="TextShape 7"/>
          <p:cNvSpPr txBox="1"/>
          <p:nvPr/>
        </p:nvSpPr>
        <p:spPr>
          <a:xfrm>
            <a:off x="8874978" y="2533598"/>
            <a:ext cx="1676400" cy="309331"/>
          </a:xfrm>
          <a:prstGeom prst="rect">
            <a:avLst/>
          </a:prstGeom>
          <a:noFill/>
          <a:ln>
            <a:noFill/>
          </a:ln>
        </p:spPr>
        <p:txBody>
          <a:bodyPr lIns="67507" tIns="33753" rIns="67507" bIns="33753"/>
          <a:lstStyle/>
          <a:p>
            <a:r>
              <a:rPr lang="en-US" sz="2000" spc="-1" dirty="0">
                <a:latin typeface="Arial" panose="020B0604020202020204" pitchFamily="34" charset="0"/>
                <a:cs typeface="Arial" panose="020B0604020202020204" pitchFamily="34" charset="0"/>
              </a:rPr>
              <a:t>login nodes</a:t>
            </a:r>
            <a:endParaRPr sz="2000" dirty="0">
              <a:latin typeface="Arial" panose="020B0604020202020204" pitchFamily="34" charset="0"/>
              <a:cs typeface="Arial" panose="020B0604020202020204" pitchFamily="34" charset="0"/>
            </a:endParaRPr>
          </a:p>
        </p:txBody>
      </p:sp>
      <p:sp>
        <p:nvSpPr>
          <p:cNvPr id="5" name="TextShape 9"/>
          <p:cNvSpPr txBox="1"/>
          <p:nvPr/>
        </p:nvSpPr>
        <p:spPr>
          <a:xfrm>
            <a:off x="6969978" y="5509929"/>
            <a:ext cx="1939568" cy="259767"/>
          </a:xfrm>
          <a:prstGeom prst="rect">
            <a:avLst/>
          </a:prstGeom>
          <a:noFill/>
          <a:ln>
            <a:noFill/>
          </a:ln>
        </p:spPr>
        <p:txBody>
          <a:bodyPr lIns="67507" tIns="33753" rIns="67507" bIns="33753"/>
          <a:lstStyle/>
          <a:p>
            <a:r>
              <a:rPr lang="en-US" sz="2000" spc="-1" dirty="0">
                <a:latin typeface="Arial" panose="020B0604020202020204" pitchFamily="34" charset="0"/>
                <a:cs typeface="Arial" panose="020B0604020202020204" pitchFamily="34" charset="0"/>
              </a:rPr>
              <a:t>compute nodes</a:t>
            </a:r>
            <a:endParaRPr sz="2000" dirty="0">
              <a:latin typeface="Arial" panose="020B0604020202020204" pitchFamily="34" charset="0"/>
              <a:cs typeface="Arial" panose="020B0604020202020204" pitchFamily="34" charset="0"/>
            </a:endParaRPr>
          </a:p>
        </p:txBody>
      </p:sp>
      <p:sp>
        <p:nvSpPr>
          <p:cNvPr id="6" name="TextShape 11"/>
          <p:cNvSpPr txBox="1"/>
          <p:nvPr/>
        </p:nvSpPr>
        <p:spPr>
          <a:xfrm>
            <a:off x="10047965" y="5511613"/>
            <a:ext cx="1798814" cy="383813"/>
          </a:xfrm>
          <a:prstGeom prst="rect">
            <a:avLst/>
          </a:prstGeom>
          <a:noFill/>
          <a:ln>
            <a:noFill/>
          </a:ln>
        </p:spPr>
        <p:txBody>
          <a:bodyPr lIns="67507" tIns="33753" rIns="67507" bIns="33753"/>
          <a:lstStyle/>
          <a:p>
            <a:r>
              <a:rPr lang="en-US" sz="2000" spc="-1" dirty="0">
                <a:latin typeface="Arial" panose="020B0604020202020204" pitchFamily="34" charset="0"/>
                <a:cs typeface="Arial" panose="020B0604020202020204" pitchFamily="34" charset="0"/>
              </a:rPr>
              <a:t>storage</a:t>
            </a:r>
            <a:endParaRPr sz="2000" dirty="0">
              <a:latin typeface="Arial" panose="020B0604020202020204" pitchFamily="34" charset="0"/>
              <a:cs typeface="Arial" panose="020B0604020202020204" pitchFamily="34" charset="0"/>
            </a:endParaRPr>
          </a:p>
        </p:txBody>
      </p:sp>
      <p:sp>
        <p:nvSpPr>
          <p:cNvPr id="7" name="TextShape 12"/>
          <p:cNvSpPr txBox="1"/>
          <p:nvPr/>
        </p:nvSpPr>
        <p:spPr>
          <a:xfrm>
            <a:off x="8177232" y="3712081"/>
            <a:ext cx="2509396" cy="259767"/>
          </a:xfrm>
          <a:prstGeom prst="rect">
            <a:avLst/>
          </a:prstGeom>
          <a:noFill/>
          <a:ln>
            <a:noFill/>
          </a:ln>
        </p:spPr>
        <p:txBody>
          <a:bodyPr lIns="67507" tIns="33753" rIns="67507" bIns="33753"/>
          <a:lstStyle/>
          <a:p>
            <a:r>
              <a:rPr lang="en-US" sz="2000" spc="-1" dirty="0">
                <a:latin typeface="Arial" panose="020B0604020202020204" pitchFamily="34" charset="0"/>
                <a:cs typeface="Arial" panose="020B0604020202020204" pitchFamily="34" charset="0"/>
              </a:rPr>
              <a:t>high-speed internet</a:t>
            </a:r>
            <a:endParaRPr sz="2000" dirty="0">
              <a:latin typeface="Arial" panose="020B0604020202020204" pitchFamily="34" charset="0"/>
              <a:cs typeface="Arial" panose="020B0604020202020204" pitchFamily="34" charset="0"/>
            </a:endParaRPr>
          </a:p>
        </p:txBody>
      </p:sp>
      <p:sp>
        <p:nvSpPr>
          <p:cNvPr id="8" name="Line 13"/>
          <p:cNvSpPr/>
          <p:nvPr/>
        </p:nvSpPr>
        <p:spPr>
          <a:xfrm>
            <a:off x="8652939" y="3299479"/>
            <a:ext cx="530313" cy="394226"/>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9" name="Line 14"/>
          <p:cNvSpPr/>
          <p:nvPr/>
        </p:nvSpPr>
        <p:spPr>
          <a:xfrm flipH="1">
            <a:off x="8552191" y="4138329"/>
            <a:ext cx="380539" cy="285817"/>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0" name="Line 15"/>
          <p:cNvSpPr/>
          <p:nvPr/>
        </p:nvSpPr>
        <p:spPr>
          <a:xfrm>
            <a:off x="9586679" y="4083394"/>
            <a:ext cx="310771" cy="281487"/>
          </a:xfrm>
          <a:prstGeom prst="line">
            <a:avLst/>
          </a:prstGeom>
          <a:ln>
            <a:solidFill>
              <a:srgbClr val="000000"/>
            </a:solidFill>
          </a:ln>
        </p:spPr>
        <p:style>
          <a:lnRef idx="0">
            <a:scrgbClr r="0" g="0" b="0"/>
          </a:lnRef>
          <a:fillRef idx="0">
            <a:scrgbClr r="0" g="0" b="0"/>
          </a:fillRef>
          <a:effectRef idx="0">
            <a:scrgbClr r="0" g="0" b="0"/>
          </a:effectRef>
          <a:fontRef idx="minor"/>
        </p:style>
      </p:sp>
      <p:pic>
        <p:nvPicPr>
          <p:cNvPr id="11" name="Picture 10"/>
          <p:cNvPicPr>
            <a:picLocks noChangeAspect="1"/>
          </p:cNvPicPr>
          <p:nvPr/>
        </p:nvPicPr>
        <p:blipFill>
          <a:blip r:embed="rId3"/>
          <a:stretch>
            <a:fillRect/>
          </a:stretch>
        </p:blipFill>
        <p:spPr>
          <a:xfrm>
            <a:off x="5360169" y="2320924"/>
            <a:ext cx="1193348" cy="1033702"/>
          </a:xfrm>
          <a:prstGeom prst="rect">
            <a:avLst/>
          </a:prstGeom>
        </p:spPr>
      </p:pic>
      <p:pic>
        <p:nvPicPr>
          <p:cNvPr id="12" name="Picture 11"/>
          <p:cNvPicPr>
            <a:picLocks noChangeAspect="1"/>
          </p:cNvPicPr>
          <p:nvPr/>
        </p:nvPicPr>
        <p:blipFill rotWithShape="1">
          <a:blip r:embed="rId4"/>
          <a:srcRect l="11664" r="4399" b="7531"/>
          <a:stretch/>
        </p:blipFill>
        <p:spPr>
          <a:xfrm>
            <a:off x="7794745" y="2320924"/>
            <a:ext cx="1059511" cy="998449"/>
          </a:xfrm>
          <a:prstGeom prst="rect">
            <a:avLst/>
          </a:prstGeom>
        </p:spPr>
      </p:pic>
      <p:pic>
        <p:nvPicPr>
          <p:cNvPr id="13" name="Picture 12"/>
          <p:cNvPicPr>
            <a:picLocks noChangeAspect="1"/>
          </p:cNvPicPr>
          <p:nvPr/>
        </p:nvPicPr>
        <p:blipFill rotWithShape="1">
          <a:blip r:embed="rId4"/>
          <a:srcRect b="7510"/>
          <a:stretch/>
        </p:blipFill>
        <p:spPr>
          <a:xfrm>
            <a:off x="7745404" y="4447459"/>
            <a:ext cx="1337838" cy="1058476"/>
          </a:xfrm>
          <a:prstGeom prst="rect">
            <a:avLst/>
          </a:prstGeom>
        </p:spPr>
      </p:pic>
      <p:pic>
        <p:nvPicPr>
          <p:cNvPr id="14" name="Picture 13"/>
          <p:cNvPicPr>
            <a:picLocks noChangeAspect="1"/>
          </p:cNvPicPr>
          <p:nvPr/>
        </p:nvPicPr>
        <p:blipFill rotWithShape="1">
          <a:blip r:embed="rId4"/>
          <a:srcRect b="10162"/>
          <a:stretch/>
        </p:blipFill>
        <p:spPr>
          <a:xfrm>
            <a:off x="6360379" y="4457084"/>
            <a:ext cx="1385026" cy="1064377"/>
          </a:xfrm>
          <a:prstGeom prst="rect">
            <a:avLst/>
          </a:prstGeom>
        </p:spPr>
      </p:pic>
      <p:cxnSp>
        <p:nvCxnSpPr>
          <p:cNvPr id="15" name="Straight Connector 14"/>
          <p:cNvCxnSpPr/>
          <p:nvPr/>
        </p:nvCxnSpPr>
        <p:spPr>
          <a:xfrm flipV="1">
            <a:off x="6759444" y="2889355"/>
            <a:ext cx="997417" cy="209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4"/>
          <a:srcRect b="7510"/>
          <a:stretch/>
        </p:blipFill>
        <p:spPr>
          <a:xfrm>
            <a:off x="9897451" y="4400075"/>
            <a:ext cx="1402775" cy="1109853"/>
          </a:xfrm>
          <a:prstGeom prst="rect">
            <a:avLst/>
          </a:prstGeom>
        </p:spPr>
      </p:pic>
      <p:sp>
        <p:nvSpPr>
          <p:cNvPr id="18" name="TextBox 17"/>
          <p:cNvSpPr txBox="1"/>
          <p:nvPr/>
        </p:nvSpPr>
        <p:spPr>
          <a:xfrm>
            <a:off x="824579" y="2420210"/>
            <a:ext cx="3639455" cy="830997"/>
          </a:xfrm>
          <a:prstGeom prst="rect">
            <a:avLst/>
          </a:prstGeom>
          <a:noFill/>
        </p:spPr>
        <p:txBody>
          <a:bodyPr wrap="square" lIns="91440" tIns="45720" rIns="91440" bIns="45720" rtlCol="0" anchor="t">
            <a:spAutoFit/>
          </a:bodyPr>
          <a:lstStyle/>
          <a:p>
            <a:r>
              <a:rPr lang="en-US" sz="1600" u="sng" dirty="0">
                <a:latin typeface="Arial"/>
                <a:cs typeface="Arial"/>
              </a:rPr>
              <a:t>Batch Job Scheduler software:</a:t>
            </a:r>
            <a:endParaRPr lang="en-US" sz="1600" u="sng" dirty="0">
              <a:cs typeface="Calibri"/>
            </a:endParaRPr>
          </a:p>
          <a:p>
            <a:r>
              <a:rPr lang="en-US" sz="1600" dirty="0">
                <a:latin typeface="Arial"/>
                <a:cs typeface="Arial"/>
              </a:rPr>
              <a:t> </a:t>
            </a:r>
            <a:r>
              <a:rPr lang="en-US" sz="1600" dirty="0" smtClean="0">
                <a:latin typeface="Arial"/>
                <a:cs typeface="Arial"/>
              </a:rPr>
              <a:t>RIS </a:t>
            </a:r>
            <a:r>
              <a:rPr lang="en-US" sz="1600" dirty="0">
                <a:latin typeface="Arial"/>
                <a:cs typeface="Arial"/>
              </a:rPr>
              <a:t>compute uses IBM’s Spectrum </a:t>
            </a:r>
            <a:r>
              <a:rPr lang="en-US" sz="1600" spc="-1" dirty="0">
                <a:latin typeface="Arial"/>
                <a:cs typeface="Arial"/>
              </a:rPr>
              <a:t>Load Sharing Facility (LSF) </a:t>
            </a:r>
            <a:endParaRPr lang="en-US" sz="1600" dirty="0">
              <a:latin typeface="Arial"/>
              <a:cs typeface="Arial"/>
            </a:endParaRPr>
          </a:p>
        </p:txBody>
      </p:sp>
      <p:sp>
        <p:nvSpPr>
          <p:cNvPr id="19" name="TextBox 18">
            <a:extLst>
              <a:ext uri="{FF2B5EF4-FFF2-40B4-BE49-F238E27FC236}">
                <a16:creationId xmlns:a16="http://schemas.microsoft.com/office/drawing/2014/main" id="{FA818320-BBB4-BFB8-7A79-FC16FA3D1347}"/>
              </a:ext>
            </a:extLst>
          </p:cNvPr>
          <p:cNvSpPr txBox="1"/>
          <p:nvPr/>
        </p:nvSpPr>
        <p:spPr>
          <a:xfrm>
            <a:off x="824579" y="3772276"/>
            <a:ext cx="3597078" cy="584775"/>
          </a:xfrm>
          <a:prstGeom prst="rect">
            <a:avLst/>
          </a:prstGeom>
          <a:noFill/>
        </p:spPr>
        <p:txBody>
          <a:bodyPr wrap="square" lIns="91440" tIns="45720" rIns="91440" bIns="45720" rtlCol="0" anchor="t">
            <a:spAutoFit/>
          </a:bodyPr>
          <a:lstStyle/>
          <a:p>
            <a:r>
              <a:rPr lang="en-US" sz="1600" u="sng" dirty="0" smtClean="0">
                <a:latin typeface="Arial"/>
                <a:cs typeface="Arial"/>
              </a:rPr>
              <a:t>Containers</a:t>
            </a:r>
          </a:p>
          <a:p>
            <a:r>
              <a:rPr lang="en-US" sz="1600" dirty="0" smtClean="0">
                <a:latin typeface="Arial"/>
                <a:cs typeface="Arial"/>
              </a:rPr>
              <a:t>RIS </a:t>
            </a:r>
            <a:r>
              <a:rPr lang="en-US" sz="1600" dirty="0">
                <a:latin typeface="Arial"/>
                <a:cs typeface="Arial"/>
              </a:rPr>
              <a:t>compute uses Docker containers:</a:t>
            </a:r>
            <a:endParaRPr lang="en-US" sz="1600" dirty="0">
              <a:cs typeface="Calibri"/>
            </a:endParaRPr>
          </a:p>
        </p:txBody>
      </p:sp>
      <p:pic>
        <p:nvPicPr>
          <p:cNvPr id="20" name="Picture 20" descr="Icon&#10;&#10;Description automatically generated">
            <a:extLst>
              <a:ext uri="{FF2B5EF4-FFF2-40B4-BE49-F238E27FC236}">
                <a16:creationId xmlns:a16="http://schemas.microsoft.com/office/drawing/2014/main" id="{AE41833F-C81C-30DF-97C1-775CFC349A9A}"/>
              </a:ext>
            </a:extLst>
          </p:cNvPr>
          <p:cNvPicPr>
            <a:picLocks noChangeAspect="1"/>
          </p:cNvPicPr>
          <p:nvPr/>
        </p:nvPicPr>
        <p:blipFill>
          <a:blip r:embed="rId5"/>
          <a:stretch>
            <a:fillRect/>
          </a:stretch>
        </p:blipFill>
        <p:spPr>
          <a:xfrm>
            <a:off x="1318437" y="4301600"/>
            <a:ext cx="1066800" cy="733425"/>
          </a:xfrm>
          <a:prstGeom prst="rect">
            <a:avLst/>
          </a:prstGeom>
        </p:spPr>
      </p:pic>
      <p:sp>
        <p:nvSpPr>
          <p:cNvPr id="21" name="TextBox 20"/>
          <p:cNvSpPr txBox="1"/>
          <p:nvPr/>
        </p:nvSpPr>
        <p:spPr>
          <a:xfrm>
            <a:off x="5001727" y="1999031"/>
            <a:ext cx="253466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User/local computer</a:t>
            </a:r>
          </a:p>
        </p:txBody>
      </p:sp>
      <p:pic>
        <p:nvPicPr>
          <p:cNvPr id="22" name="Picture 21"/>
          <p:cNvPicPr>
            <a:picLocks noChangeAspect="1"/>
          </p:cNvPicPr>
          <p:nvPr/>
        </p:nvPicPr>
        <p:blipFill rotWithShape="1">
          <a:blip r:embed="rId6" cstate="print">
            <a:extLst>
              <a:ext uri="{28A0092B-C50C-407E-A947-70E740481C1C}">
                <a14:useLocalDpi xmlns:a14="http://schemas.microsoft.com/office/drawing/2010/main" val="0"/>
              </a:ext>
            </a:extLst>
          </a:blip>
          <a:srcRect l="3588" t="4102" r="2343" b="6308"/>
          <a:stretch/>
        </p:blipFill>
        <p:spPr>
          <a:xfrm>
            <a:off x="10876882" y="12555"/>
            <a:ext cx="1295400" cy="1233716"/>
          </a:xfrm>
          <a:prstGeom prst="rect">
            <a:avLst/>
          </a:prstGeom>
        </p:spPr>
      </p:pic>
      <p:sp>
        <p:nvSpPr>
          <p:cNvPr id="16" name="TextBox 15">
            <a:extLst>
              <a:ext uri="{FF2B5EF4-FFF2-40B4-BE49-F238E27FC236}">
                <a16:creationId xmlns:a16="http://schemas.microsoft.com/office/drawing/2014/main" id="{A72565BC-AE9A-6F6A-6DEE-F94388332DA5}"/>
              </a:ext>
            </a:extLst>
          </p:cNvPr>
          <p:cNvSpPr txBox="1"/>
          <p:nvPr/>
        </p:nvSpPr>
        <p:spPr>
          <a:xfrm>
            <a:off x="914766" y="5207186"/>
            <a:ext cx="5042077" cy="885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600" dirty="0">
                <a:latin typeface="Arial"/>
                <a:cs typeface="Arial"/>
              </a:rPr>
              <a:t>Docker container images and LSF tells the RIS compute system how to process the </a:t>
            </a:r>
            <a:r>
              <a:rPr lang="en-US" sz="1600" dirty="0" smtClean="0">
                <a:latin typeface="Arial"/>
                <a:cs typeface="Arial"/>
              </a:rPr>
              <a:t>jobs. </a:t>
            </a:r>
          </a:p>
          <a:p>
            <a:pPr>
              <a:lnSpc>
                <a:spcPct val="90000"/>
              </a:lnSpc>
              <a:spcBef>
                <a:spcPts val="1000"/>
              </a:spcBef>
            </a:pPr>
            <a:r>
              <a:rPr lang="en-US" sz="1600" spc="-1" dirty="0" smtClean="0">
                <a:latin typeface="Arial" panose="020B0604020202020204" pitchFamily="34" charset="0"/>
                <a:cs typeface="Arial" panose="020B0604020202020204" pitchFamily="34" charset="0"/>
              </a:rPr>
              <a:t>Use commands or Open </a:t>
            </a:r>
            <a:r>
              <a:rPr lang="en-US" sz="1600" spc="-1" dirty="0">
                <a:latin typeface="Arial" panose="020B0604020202020204" pitchFamily="34" charset="0"/>
                <a:cs typeface="Arial" panose="020B0604020202020204" pitchFamily="34" charset="0"/>
              </a:rPr>
              <a:t>On </a:t>
            </a:r>
            <a:r>
              <a:rPr lang="en-US" sz="1600" spc="-1" dirty="0" smtClean="0">
                <a:latin typeface="Arial" panose="020B0604020202020204" pitchFamily="34" charset="0"/>
                <a:cs typeface="Arial" panose="020B0604020202020204" pitchFamily="34" charset="0"/>
              </a:rPr>
              <a:t>Demand web interface</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064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02969" y="1058372"/>
            <a:ext cx="8977745" cy="730882"/>
          </a:xfrm>
          <a:prstGeom prst="rect">
            <a:avLst/>
          </a:prstGeom>
        </p:spPr>
        <p:txBody>
          <a:bodyPr>
            <a:normAutofit/>
          </a:bodyPr>
          <a:lstStyle>
            <a:lvl1pPr algn="l" defTabSz="914400" rtl="0" eaLnBrk="1" latinLnBrk="0" hangingPunct="1">
              <a:lnSpc>
                <a:spcPct val="80000"/>
              </a:lnSpc>
              <a:spcBef>
                <a:spcPct val="0"/>
              </a:spcBef>
              <a:buNone/>
              <a:defRPr sz="3600" b="1" i="0" kern="1200" spc="-30" baseline="0">
                <a:solidFill>
                  <a:schemeClr val="tx1"/>
                </a:solidFill>
                <a:latin typeface="Source Sans Pro" panose="020B0503030403020204" pitchFamily="34" charset="0"/>
                <a:ea typeface="+mj-ea"/>
                <a:cs typeface="+mj-cs"/>
              </a:defRPr>
            </a:lvl1pPr>
          </a:lstStyle>
          <a:p>
            <a:pPr algn="ctr"/>
            <a:r>
              <a:rPr lang="en-US" dirty="0">
                <a:latin typeface="Arial" panose="020B0604020202020204" pitchFamily="34" charset="0"/>
                <a:cs typeface="Arial" panose="020B0604020202020204" pitchFamily="34" charset="0"/>
              </a:rPr>
              <a:t>Computing Basics Workshops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588" t="4102" r="2343" b="6308"/>
          <a:stretch/>
        </p:blipFill>
        <p:spPr>
          <a:xfrm>
            <a:off x="10876882" y="12555"/>
            <a:ext cx="1295400" cy="1233716"/>
          </a:xfrm>
          <a:prstGeom prst="rect">
            <a:avLst/>
          </a:prstGeom>
        </p:spPr>
      </p:pic>
      <p:sp>
        <p:nvSpPr>
          <p:cNvPr id="3" name="TextBox 2"/>
          <p:cNvSpPr txBox="1"/>
          <p:nvPr/>
        </p:nvSpPr>
        <p:spPr>
          <a:xfrm>
            <a:off x="1554339" y="2414429"/>
            <a:ext cx="9873465" cy="3060325"/>
          </a:xfrm>
          <a:prstGeom prst="rect">
            <a:avLst/>
          </a:prstGeom>
          <a:noFill/>
        </p:spPr>
        <p:txBody>
          <a:bodyPr wrap="square" rtlCol="0">
            <a:spAutoFit/>
          </a:bodyPr>
          <a:lstStyle/>
          <a:p>
            <a:pPr algn="l">
              <a:lnSpc>
                <a:spcPct val="90000"/>
              </a:lnSpc>
              <a:spcBef>
                <a:spcPts val="1000"/>
              </a:spcBef>
            </a:pPr>
            <a:r>
              <a:rPr lang="en-US" sz="2800" dirty="0" smtClean="0">
                <a:latin typeface="Arial" panose="020B0604020202020204" pitchFamily="34" charset="0"/>
                <a:cs typeface="Arial" panose="020B0604020202020204" pitchFamily="34" charset="0"/>
              </a:rPr>
              <a:t>Addresses the main hurdles to using RIS Scientific compute:</a:t>
            </a:r>
          </a:p>
          <a:p>
            <a:pPr algn="l">
              <a:lnSpc>
                <a:spcPct val="90000"/>
              </a:lnSpc>
              <a:spcBef>
                <a:spcPts val="1000"/>
              </a:spcBef>
            </a:pPr>
            <a:endParaRPr lang="en-US" sz="2800" dirty="0" smtClean="0">
              <a:latin typeface="Arial" panose="020B0604020202020204" pitchFamily="34" charset="0"/>
              <a:cs typeface="Arial" panose="020B0604020202020204" pitchFamily="34" charset="0"/>
            </a:endParaRPr>
          </a:p>
          <a:p>
            <a:pPr marL="457200" indent="-457200" algn="l">
              <a:lnSpc>
                <a:spcPct val="90000"/>
              </a:lnSpc>
              <a:spcBef>
                <a:spcPts val="1000"/>
              </a:spcBef>
              <a:buFont typeface="Arial" panose="020B0604020202020204" pitchFamily="34" charset="0"/>
              <a:buChar char="•"/>
            </a:pPr>
            <a:r>
              <a:rPr lang="en-US" sz="2800" dirty="0" smtClean="0">
                <a:latin typeface="Arial" panose="020B0604020202020204" pitchFamily="34" charset="0"/>
                <a:cs typeface="Arial" panose="020B0604020202020204" pitchFamily="34" charset="0"/>
              </a:rPr>
              <a:t>Lack of Unix knowledge</a:t>
            </a:r>
          </a:p>
          <a:p>
            <a:pPr marL="457200" indent="-457200" algn="l">
              <a:lnSpc>
                <a:spcPct val="90000"/>
              </a:lnSpc>
              <a:spcBef>
                <a:spcPts val="1000"/>
              </a:spcBef>
              <a:buFont typeface="Arial" panose="020B0604020202020204" pitchFamily="34" charset="0"/>
              <a:buChar char="•"/>
            </a:pPr>
            <a:endParaRPr lang="en-US" sz="2800" dirty="0" smtClean="0">
              <a:latin typeface="Arial" panose="020B0604020202020204" pitchFamily="34" charset="0"/>
              <a:cs typeface="Arial" panose="020B0604020202020204" pitchFamily="34" charset="0"/>
            </a:endParaRPr>
          </a:p>
          <a:p>
            <a:pPr marL="457200" indent="-457200" algn="l">
              <a:lnSpc>
                <a:spcPct val="90000"/>
              </a:lnSpc>
              <a:spcBef>
                <a:spcPts val="1000"/>
              </a:spcBef>
              <a:buFont typeface="Arial" panose="020B0604020202020204" pitchFamily="34" charset="0"/>
              <a:buChar char="•"/>
            </a:pPr>
            <a:r>
              <a:rPr lang="en-US" sz="2800" dirty="0" smtClean="0">
                <a:latin typeface="Arial" panose="020B0604020202020204" pitchFamily="34" charset="0"/>
                <a:cs typeface="Arial" panose="020B0604020202020204" pitchFamily="34" charset="0"/>
              </a:rPr>
              <a:t>Using Docker and the queuing system</a:t>
            </a:r>
          </a:p>
          <a:p>
            <a:pPr algn="l">
              <a:lnSpc>
                <a:spcPct val="90000"/>
              </a:lnSpc>
              <a:spcBef>
                <a:spcPts val="1000"/>
              </a:spcBef>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2704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59131" y="515389"/>
            <a:ext cx="8977745" cy="515389"/>
          </a:xfrm>
          <a:prstGeom prst="rect">
            <a:avLst/>
          </a:prstGeom>
        </p:spPr>
        <p:txBody>
          <a:bodyPr>
            <a:normAutofit lnSpcReduction="10000"/>
          </a:bodyPr>
          <a:lstStyle>
            <a:lvl1pPr algn="l" defTabSz="914400" rtl="0" eaLnBrk="1" latinLnBrk="0" hangingPunct="1">
              <a:lnSpc>
                <a:spcPct val="80000"/>
              </a:lnSpc>
              <a:spcBef>
                <a:spcPct val="0"/>
              </a:spcBef>
              <a:buNone/>
              <a:defRPr sz="3600" b="1" i="0" kern="1200" spc="-30" baseline="0">
                <a:solidFill>
                  <a:schemeClr val="tx1"/>
                </a:solidFill>
                <a:latin typeface="Source Sans Pro" panose="020B0503030403020204" pitchFamily="34" charset="0"/>
                <a:ea typeface="+mj-ea"/>
                <a:cs typeface="+mj-cs"/>
              </a:defRPr>
            </a:lvl1pPr>
          </a:lstStyle>
          <a:p>
            <a:pPr algn="ctr"/>
            <a:r>
              <a:rPr lang="en-US" dirty="0">
                <a:latin typeface="Arial" panose="020B0604020202020204" pitchFamily="34" charset="0"/>
                <a:cs typeface="Arial" panose="020B0604020202020204" pitchFamily="34" charset="0"/>
              </a:rPr>
              <a:t>Computing Basics Workshops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588" t="4102" r="2343" b="6308"/>
          <a:stretch/>
        </p:blipFill>
        <p:spPr>
          <a:xfrm>
            <a:off x="10876882" y="12555"/>
            <a:ext cx="1295400" cy="1233716"/>
          </a:xfrm>
          <a:prstGeom prst="rect">
            <a:avLst/>
          </a:prstGeom>
        </p:spPr>
      </p:pic>
      <p:sp>
        <p:nvSpPr>
          <p:cNvPr id="6" name="TextBox 5"/>
          <p:cNvSpPr txBox="1"/>
          <p:nvPr/>
        </p:nvSpPr>
        <p:spPr>
          <a:xfrm>
            <a:off x="582930" y="6544068"/>
            <a:ext cx="7258050" cy="313932"/>
          </a:xfrm>
          <a:prstGeom prst="rect">
            <a:avLst/>
          </a:prstGeom>
          <a:noFill/>
        </p:spPr>
        <p:txBody>
          <a:bodyPr wrap="square" rtlCol="0">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https://becker.wustl.edu/services/research-computing</a:t>
            </a:r>
            <a:r>
              <a:rPr lang="en-US" sz="1600" dirty="0">
                <a:latin typeface="Source Sans Pro" panose="020B0503030403020204" pitchFamily="34" charset="0"/>
              </a:rPr>
              <a:t>/</a:t>
            </a:r>
          </a:p>
        </p:txBody>
      </p:sp>
      <p:sp>
        <p:nvSpPr>
          <p:cNvPr id="3" name="TextBox 2"/>
          <p:cNvSpPr txBox="1"/>
          <p:nvPr/>
        </p:nvSpPr>
        <p:spPr>
          <a:xfrm>
            <a:off x="861237" y="1673531"/>
            <a:ext cx="11079125" cy="4524315"/>
          </a:xfrm>
          <a:prstGeom prst="rect">
            <a:avLst/>
          </a:prstGeom>
          <a:noFill/>
        </p:spPr>
        <p:txBody>
          <a:bodyPr wrap="square" rtlCol="0">
            <a:spAutoFit/>
          </a:bodyPr>
          <a:lstStyle/>
          <a:p>
            <a:r>
              <a:rPr lang="en-US" u="sng" dirty="0">
                <a:solidFill>
                  <a:srgbClr val="8A8B8C"/>
                </a:solidFill>
              </a:rPr>
              <a:t>Open On Demand on RIS Scientific Compute Platform – 4/10/2024, 1 PM – 2:30 PM</a:t>
            </a:r>
            <a:endParaRPr lang="en-US" dirty="0">
              <a:solidFill>
                <a:srgbClr val="8A8B8C"/>
              </a:solidFill>
            </a:endParaRPr>
          </a:p>
          <a:p>
            <a:r>
              <a:rPr lang="en-US" dirty="0" smtClean="0">
                <a:solidFill>
                  <a:srgbClr val="8A8B8C"/>
                </a:solidFill>
              </a:rPr>
              <a:t>OOD </a:t>
            </a:r>
            <a:r>
              <a:rPr lang="en-US" dirty="0">
                <a:solidFill>
                  <a:srgbClr val="8A8B8C"/>
                </a:solidFill>
              </a:rPr>
              <a:t>is a web-based interface for connecting to and working in high performance computing environments</a:t>
            </a:r>
            <a:r>
              <a:rPr lang="en-US" dirty="0" smtClean="0">
                <a:solidFill>
                  <a:srgbClr val="8A8B8C"/>
                </a:solidFill>
              </a:rPr>
              <a:t>. </a:t>
            </a:r>
            <a:r>
              <a:rPr lang="en-US" dirty="0">
                <a:solidFill>
                  <a:srgbClr val="8A8B8C"/>
                </a:solidFill>
              </a:rPr>
              <a:t>Attendees will learn how to run jobs using  Open On Demand (OOD) on the RIS scientific compute platform.</a:t>
            </a:r>
            <a:r>
              <a:rPr lang="en-US" dirty="0" smtClean="0">
                <a:solidFill>
                  <a:srgbClr val="8A8B8C"/>
                </a:solidFill>
              </a:rPr>
              <a:t> </a:t>
            </a:r>
          </a:p>
          <a:p>
            <a:endParaRPr lang="en-US" u="sng" dirty="0">
              <a:hlinkClick r:id="rId4"/>
            </a:endParaRPr>
          </a:p>
          <a:p>
            <a:r>
              <a:rPr lang="en-US" u="sng" dirty="0" smtClean="0">
                <a:hlinkClick r:id="rId4"/>
              </a:rPr>
              <a:t>The </a:t>
            </a:r>
            <a:r>
              <a:rPr lang="en-US" u="sng" dirty="0">
                <a:hlinkClick r:id="rId4"/>
              </a:rPr>
              <a:t>Unix Shell and Command Line Basics​ – 4/17/2024, 1 PM – 2:30 PM</a:t>
            </a:r>
            <a:endParaRPr lang="en-US" dirty="0"/>
          </a:p>
          <a:p>
            <a:r>
              <a:rPr lang="en-US" dirty="0" smtClean="0"/>
              <a:t>Unix </a:t>
            </a:r>
            <a:r>
              <a:rPr lang="en-US" dirty="0"/>
              <a:t>command line interface, the Unix file system, and basic Unix commands. Attendees will learn to create, explore, and manage Unix files and folders</a:t>
            </a:r>
            <a:r>
              <a:rPr lang="en-US" dirty="0" smtClean="0"/>
              <a:t>.</a:t>
            </a:r>
          </a:p>
          <a:p>
            <a:endParaRPr lang="en-US" dirty="0"/>
          </a:p>
          <a:p>
            <a:r>
              <a:rPr lang="en-US" u="sng" dirty="0">
                <a:hlinkClick r:id="rId5"/>
              </a:rPr>
              <a:t>Software Applications Used in High Performance Computing Environments – 4/24/2024, 1 PM – 2:30 PM</a:t>
            </a:r>
            <a:endParaRPr lang="en-US" dirty="0"/>
          </a:p>
          <a:p>
            <a:r>
              <a:rPr lang="en-US" dirty="0" smtClean="0"/>
              <a:t>Text </a:t>
            </a:r>
            <a:r>
              <a:rPr lang="en-US" dirty="0"/>
              <a:t>editors, shell and batch scripts, Docker container technology, and the SSH protocol. Attendees will learn how to write, edit, and run shell scripts, how to create a simple Docker container, and how to connect to the RIS compute platform</a:t>
            </a:r>
            <a:r>
              <a:rPr lang="en-US" dirty="0" smtClean="0"/>
              <a:t>.</a:t>
            </a:r>
          </a:p>
          <a:p>
            <a:endParaRPr lang="en-US" dirty="0"/>
          </a:p>
          <a:p>
            <a:r>
              <a:rPr lang="en-US" u="sng" dirty="0">
                <a:hlinkClick r:id="rId6"/>
              </a:rPr>
              <a:t>Submitting Jobs to RIS Scientific Compute Platform – 5/1/2024, 1 PM – 2:30 PM</a:t>
            </a:r>
            <a:endParaRPr lang="en-US" dirty="0"/>
          </a:p>
          <a:p>
            <a:r>
              <a:rPr lang="en-US" dirty="0" smtClean="0"/>
              <a:t>Basic </a:t>
            </a:r>
            <a:r>
              <a:rPr lang="en-US" dirty="0"/>
              <a:t>commands for submitting jobs to the queue on the RIS compute platform via the command line. Attendees will learn how to submit and run jobs/tasks using Docker and queuing system commands</a:t>
            </a:r>
            <a:r>
              <a:rPr lang="en-US" dirty="0" smtClean="0"/>
              <a:t>.</a:t>
            </a:r>
            <a:endParaRPr lang="en-US" dirty="0"/>
          </a:p>
        </p:txBody>
      </p:sp>
    </p:spTree>
    <p:extLst>
      <p:ext uri="{BB962C8B-B14F-4D97-AF65-F5344CB8AC3E}">
        <p14:creationId xmlns:p14="http://schemas.microsoft.com/office/powerpoint/2010/main" val="62820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194" y="723643"/>
            <a:ext cx="11163300" cy="849472"/>
          </a:xfrm>
        </p:spPr>
        <p:txBody>
          <a:bodyPr>
            <a:normAutofit fontScale="90000"/>
          </a:bodyPr>
          <a:lstStyle/>
          <a:p>
            <a:pPr algn="ctr"/>
            <a:r>
              <a:rPr lang="en-US" dirty="0">
                <a:latin typeface="Arial"/>
                <a:cs typeface="Arial"/>
              </a:rPr>
              <a:t/>
            </a:r>
            <a:br>
              <a:rPr lang="en-US" dirty="0">
                <a:latin typeface="Arial"/>
                <a:cs typeface="Arial"/>
              </a:rPr>
            </a:br>
            <a:r>
              <a:rPr lang="en-US" dirty="0" smtClean="0">
                <a:latin typeface="Arial"/>
                <a:cs typeface="Arial"/>
              </a:rPr>
              <a:t>Today’s Workshop</a:t>
            </a:r>
            <a:endParaRPr lang="en-US" dirty="0">
              <a:latin typeface="Arial"/>
              <a:cs typeface="Arial"/>
            </a:endParaRPr>
          </a:p>
        </p:txBody>
      </p:sp>
      <p:sp>
        <p:nvSpPr>
          <p:cNvPr id="3" name="Rectangle 2"/>
          <p:cNvSpPr/>
          <p:nvPr/>
        </p:nvSpPr>
        <p:spPr>
          <a:xfrm>
            <a:off x="1471697" y="2224999"/>
            <a:ext cx="10004294" cy="3970318"/>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The Unix Shell and Command Line Basics​ </a:t>
            </a:r>
            <a:r>
              <a:rPr lang="en-US" sz="2800" spc="-1">
                <a:latin typeface="Arial" panose="020B0604020202020204" pitchFamily="34" charset="0"/>
                <a:cs typeface="Arial" panose="020B0604020202020204" pitchFamily="34" charset="0"/>
              </a:rPr>
              <a:t>– </a:t>
            </a:r>
            <a:r>
              <a:rPr lang="en-US" sz="2800" spc="-1" smtClean="0">
                <a:latin typeface="Arial" panose="020B0604020202020204" pitchFamily="34" charset="0"/>
                <a:cs typeface="Arial" panose="020B0604020202020204" pitchFamily="34" charset="0"/>
              </a:rPr>
              <a:t>4/17/2024</a:t>
            </a:r>
            <a:endParaRPr lang="en-US" sz="2800" spc="-1" dirty="0" smtClean="0">
              <a:latin typeface="Arial" panose="020B0604020202020204" pitchFamily="34" charset="0"/>
              <a:cs typeface="Arial" panose="020B0604020202020204" pitchFamily="34" charset="0"/>
            </a:endParaRP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smtClean="0">
                <a:latin typeface="Arial" panose="020B0604020202020204" pitchFamily="34" charset="0"/>
                <a:cs typeface="Arial" panose="020B0604020202020204" pitchFamily="34" charset="0"/>
              </a:rPr>
              <a:t>Presentation</a:t>
            </a:r>
            <a:r>
              <a:rPr lang="en-US" sz="2800" spc="-1" dirty="0">
                <a:latin typeface="Arial" panose="020B0604020202020204" pitchFamily="34" charset="0"/>
                <a:cs typeface="Arial" panose="020B0604020202020204" pitchFamily="34" charset="0"/>
              </a:rPr>
              <a:t>:</a:t>
            </a:r>
          </a:p>
          <a:p>
            <a:pPr marL="108000">
              <a:buClr>
                <a:srgbClr val="FFFFFF"/>
              </a:buClr>
              <a:buSzPct val="45000"/>
            </a:pPr>
            <a:r>
              <a:rPr lang="en-US" sz="2800" spc="-1" dirty="0">
                <a:latin typeface="Arial" panose="020B0604020202020204" pitchFamily="34" charset="0"/>
                <a:cs typeface="Arial" panose="020B0604020202020204" pitchFamily="34" charset="0"/>
              </a:rPr>
              <a:t>	What is Unix Shell/command line interface</a:t>
            </a:r>
          </a:p>
          <a:p>
            <a:pPr marL="108000">
              <a:buClr>
                <a:srgbClr val="FFFFFF"/>
              </a:buClr>
              <a:buSzPct val="45000"/>
            </a:pPr>
            <a:r>
              <a:rPr lang="en-US" sz="2800" spc="-1" dirty="0">
                <a:latin typeface="Arial" panose="020B0604020202020204" pitchFamily="34" charset="0"/>
                <a:cs typeface="Arial" panose="020B0604020202020204" pitchFamily="34" charset="0"/>
              </a:rPr>
              <a:t>	Basic Unix commands</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Demonstration Exercises:</a:t>
            </a:r>
          </a:p>
          <a:p>
            <a:pPr marL="108000">
              <a:buClr>
                <a:srgbClr val="FFFFFF"/>
              </a:buClr>
              <a:buSzPct val="45000"/>
            </a:pPr>
            <a:r>
              <a:rPr lang="en-US" sz="2800" spc="-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Get a terminal /Command Line Interface (CLI) shell </a:t>
            </a:r>
          </a:p>
          <a:p>
            <a:pPr marL="108000">
              <a:buClr>
                <a:srgbClr val="FFFFFF"/>
              </a:buClr>
              <a:buSzPct val="45000"/>
            </a:pPr>
            <a:r>
              <a:rPr lang="en-US" sz="2800" spc="-1" dirty="0">
                <a:latin typeface="Arial" panose="020B0604020202020204" pitchFamily="34" charset="0"/>
                <a:cs typeface="Arial" panose="020B0604020202020204" pitchFamily="34" charset="0"/>
              </a:rPr>
              <a:t>	Explore a CLI, </a:t>
            </a:r>
            <a:r>
              <a:rPr lang="en-US" sz="2800" spc="-1" dirty="0" smtClean="0">
                <a:latin typeface="Arial" panose="020B0604020202020204" pitchFamily="34" charset="0"/>
                <a:cs typeface="Arial" panose="020B0604020202020204" pitchFamily="34" charset="0"/>
              </a:rPr>
              <a:t>create </a:t>
            </a:r>
            <a:r>
              <a:rPr lang="en-US" sz="2800" spc="-1" dirty="0">
                <a:latin typeface="Arial" panose="020B0604020202020204" pitchFamily="34" charset="0"/>
                <a:cs typeface="Arial" panose="020B0604020202020204" pitchFamily="34" charset="0"/>
              </a:rPr>
              <a:t>and manage folders/files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6284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1179522"/>
            <a:ext cx="11163300" cy="925222"/>
          </a:xfrm>
        </p:spPr>
        <p:txBody>
          <a:bodyPr>
            <a:normAutofit/>
          </a:bodyPr>
          <a:lstStyle/>
          <a:p>
            <a:pPr algn="ctr"/>
            <a:r>
              <a:rPr lang="en-US" dirty="0">
                <a:latin typeface="Arial" panose="020B0604020202020204" pitchFamily="34" charset="0"/>
                <a:cs typeface="Arial" panose="020B0604020202020204" pitchFamily="34" charset="0"/>
              </a:rPr>
              <a:t>What is Unix?</a:t>
            </a:r>
          </a:p>
        </p:txBody>
      </p:sp>
      <p:sp>
        <p:nvSpPr>
          <p:cNvPr id="3" name="Rectangle 2"/>
          <p:cNvSpPr/>
          <p:nvPr/>
        </p:nvSpPr>
        <p:spPr>
          <a:xfrm>
            <a:off x="1471697" y="2487965"/>
            <a:ext cx="10004294" cy="2246769"/>
          </a:xfrm>
          <a:prstGeom prst="rect">
            <a:avLst/>
          </a:prstGeom>
        </p:spPr>
        <p:txBody>
          <a:bodyPr wrap="square">
            <a:spAutoFit/>
          </a:bodyPr>
          <a:lstStyle/>
          <a:p>
            <a:pPr marL="108000">
              <a:buClr>
                <a:srgbClr val="FFFFFF"/>
              </a:buClr>
              <a:buSzPct val="45000"/>
            </a:pPr>
            <a:r>
              <a:rPr lang="en-US" sz="2800" spc="-1" dirty="0">
                <a:latin typeface="Arial" panose="020B0604020202020204" pitchFamily="34" charset="0"/>
                <a:cs typeface="Arial" panose="020B0604020202020204" pitchFamily="34" charset="0"/>
              </a:rPr>
              <a:t>Unix is an Operating System (OS)</a:t>
            </a:r>
          </a:p>
          <a:p>
            <a:pPr marL="108000">
              <a:buClr>
                <a:srgbClr val="FFFFFF"/>
              </a:buClr>
              <a:buSzPct val="45000"/>
            </a:pPr>
            <a:endParaRPr lang="en-US" sz="2800" spc="-1" dirty="0">
              <a:latin typeface="Arial" panose="020B0604020202020204" pitchFamily="34" charset="0"/>
              <a:cs typeface="Arial" panose="020B0604020202020204" pitchFamily="34" charset="0"/>
            </a:endParaRPr>
          </a:p>
          <a:p>
            <a:pPr marL="108000">
              <a:buClr>
                <a:srgbClr val="FFFFFF"/>
              </a:buClr>
              <a:buSzPct val="45000"/>
            </a:pPr>
            <a:r>
              <a:rPr lang="en-US" sz="2800" spc="-1" dirty="0">
                <a:latin typeface="Arial" panose="020B0604020202020204" pitchFamily="34" charset="0"/>
                <a:cs typeface="Arial" panose="020B0604020202020204" pitchFamily="34" charset="0"/>
              </a:rPr>
              <a:t>Users either have a Unix OS on a Linux computer or Mac or Windows OS on their laptop/computer</a:t>
            </a:r>
          </a:p>
          <a:p>
            <a:pPr marL="108000">
              <a:buClr>
                <a:srgbClr val="FFFFFF"/>
              </a:buClr>
              <a:buSzPct val="45000"/>
            </a:pPr>
            <a:endParaRPr lang="en-US" sz="2800"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081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5">
      <a:dk1>
        <a:srgbClr val="000000"/>
      </a:dk1>
      <a:lt1>
        <a:srgbClr val="FFFFFF"/>
      </a:lt1>
      <a:dk2>
        <a:srgbClr val="535659"/>
      </a:dk2>
      <a:lt2>
        <a:srgbClr val="E7E6E6"/>
      </a:lt2>
      <a:accent1>
        <a:srgbClr val="A51417"/>
      </a:accent1>
      <a:accent2>
        <a:srgbClr val="D39D08"/>
      </a:accent2>
      <a:accent3>
        <a:srgbClr val="789B49"/>
      </a:accent3>
      <a:accent4>
        <a:srgbClr val="2C837E"/>
      </a:accent4>
      <a:accent5>
        <a:srgbClr val="005F85"/>
      </a:accent5>
      <a:accent6>
        <a:srgbClr val="7F0F11"/>
      </a:accent6>
      <a:hlink>
        <a:srgbClr val="005F85"/>
      </a:hlink>
      <a:folHlink>
        <a:srgbClr val="5078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90000"/>
          </a:lnSpc>
          <a:spcBef>
            <a:spcPts val="1000"/>
          </a:spcBef>
          <a:defRPr dirty="0">
            <a:solidFill>
              <a:schemeClr val="tx2"/>
            </a:solidFill>
            <a:latin typeface="Source Sans Pro" panose="020B0503030403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40182</TotalTime>
  <Words>2856</Words>
  <Application>Microsoft Office PowerPoint</Application>
  <PresentationFormat>Widescreen</PresentationFormat>
  <Paragraphs>391</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Courier New</vt:lpstr>
      <vt:lpstr>DejaVu Sans</vt:lpstr>
      <vt:lpstr>Georgia</vt:lpstr>
      <vt:lpstr>Open Sans</vt:lpstr>
      <vt:lpstr>Source Sans Pro</vt:lpstr>
      <vt:lpstr>Office Theme</vt:lpstr>
      <vt:lpstr>Bernard Becker Medical Library</vt:lpstr>
      <vt:lpstr>Computing Basics</vt:lpstr>
      <vt:lpstr>Welcome to Computing Basics</vt:lpstr>
      <vt:lpstr>Computing Basics</vt:lpstr>
      <vt:lpstr>PowerPoint Presentation</vt:lpstr>
      <vt:lpstr>PowerPoint Presentation</vt:lpstr>
      <vt:lpstr>PowerPoint Presentation</vt:lpstr>
      <vt:lpstr> Today’s Workshop</vt:lpstr>
      <vt:lpstr>What is Unix?</vt:lpstr>
      <vt:lpstr>What is a Shell?</vt:lpstr>
      <vt:lpstr>What is a GUI Shell?</vt:lpstr>
      <vt:lpstr>What is a GUI Shell?</vt:lpstr>
      <vt:lpstr>What is a CLI Shell?</vt:lpstr>
      <vt:lpstr>What is a CLI Shell?</vt:lpstr>
      <vt:lpstr>How to get a CLI Shell on your computer?</vt:lpstr>
      <vt:lpstr>MobaXterm CLI Terminal Emulator for Windows</vt:lpstr>
      <vt:lpstr>How CLI Folders/Files are organized?</vt:lpstr>
      <vt:lpstr>How CLI Folders/Files are organized?</vt:lpstr>
      <vt:lpstr>How CLI Folders/Files are organized?</vt:lpstr>
      <vt:lpstr>Accessing Folders and Files in CLI</vt:lpstr>
      <vt:lpstr>Accessing Folders and Files in CLI</vt:lpstr>
      <vt:lpstr>Absolute pathname starts from the root directory</vt:lpstr>
      <vt:lpstr>Relative pathname starts relative to a folder</vt:lpstr>
      <vt:lpstr>Can use aliases to shorten pathnames</vt:lpstr>
      <vt:lpstr>Avoid spaces in CLI file names</vt:lpstr>
      <vt:lpstr>Avoid spaces in CLI file names</vt:lpstr>
      <vt:lpstr>Basics of Unix Commands</vt:lpstr>
      <vt:lpstr>Basics of Unix Commands</vt:lpstr>
      <vt:lpstr>Basics of Unix Commands</vt:lpstr>
      <vt:lpstr>Basics of Unix Commands</vt:lpstr>
      <vt:lpstr>Basics of Unix Commands</vt:lpstr>
      <vt:lpstr>Basics of Unix Commands</vt:lpstr>
      <vt:lpstr>Basics of Unix Commands</vt:lpstr>
      <vt:lpstr>Basics of Unix Commands</vt:lpstr>
      <vt:lpstr>Basics of Unix Commands</vt:lpstr>
      <vt:lpstr>Basics of Unix Commands</vt:lpstr>
      <vt:lpstr>Basics of Unix Commands</vt:lpstr>
      <vt:lpstr>Keyboard Shortcuts</vt:lpstr>
      <vt:lpstr>Demonstration exercises</vt:lpstr>
      <vt:lpstr>PowerPoint Presentation</vt:lpstr>
      <vt:lpstr>PowerPoint Presentation</vt:lpstr>
      <vt:lpstr>Additional Helpful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Oxborrow</dc:creator>
  <cp:lastModifiedBy>Ndukum, Maze</cp:lastModifiedBy>
  <cp:revision>344</cp:revision>
  <cp:lastPrinted>2023-11-09T18:28:19Z</cp:lastPrinted>
  <dcterms:created xsi:type="dcterms:W3CDTF">2020-11-10T00:43:41Z</dcterms:created>
  <dcterms:modified xsi:type="dcterms:W3CDTF">2024-04-16T14:35:21Z</dcterms:modified>
</cp:coreProperties>
</file>