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49" r:id="rId2"/>
    <p:sldId id="364" r:id="rId3"/>
    <p:sldId id="350" r:id="rId4"/>
    <p:sldId id="365" r:id="rId5"/>
    <p:sldId id="293" r:id="rId6"/>
    <p:sldId id="362" r:id="rId7"/>
    <p:sldId id="298" r:id="rId8"/>
    <p:sldId id="299" r:id="rId9"/>
    <p:sldId id="342" r:id="rId10"/>
    <p:sldId id="356" r:id="rId11"/>
    <p:sldId id="300" r:id="rId12"/>
    <p:sldId id="352" r:id="rId13"/>
    <p:sldId id="301" r:id="rId14"/>
    <p:sldId id="302" r:id="rId15"/>
    <p:sldId id="303" r:id="rId16"/>
    <p:sldId id="304" r:id="rId17"/>
    <p:sldId id="308" r:id="rId18"/>
    <p:sldId id="305" r:id="rId19"/>
    <p:sldId id="306" r:id="rId20"/>
    <p:sldId id="309" r:id="rId21"/>
    <p:sldId id="310" r:id="rId22"/>
    <p:sldId id="311" r:id="rId23"/>
    <p:sldId id="307" r:id="rId24"/>
    <p:sldId id="327" r:id="rId25"/>
    <p:sldId id="354" r:id="rId26"/>
    <p:sldId id="328" r:id="rId27"/>
    <p:sldId id="332" r:id="rId28"/>
    <p:sldId id="329" r:id="rId29"/>
    <p:sldId id="330" r:id="rId30"/>
    <p:sldId id="331" r:id="rId31"/>
    <p:sldId id="333" r:id="rId32"/>
    <p:sldId id="334" r:id="rId33"/>
    <p:sldId id="335" r:id="rId34"/>
    <p:sldId id="336" r:id="rId35"/>
    <p:sldId id="348" r:id="rId36"/>
    <p:sldId id="347" r:id="rId37"/>
    <p:sldId id="338" r:id="rId38"/>
    <p:sldId id="345" r:id="rId39"/>
    <p:sldId id="339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43" r:id="rId48"/>
    <p:sldId id="320" r:id="rId49"/>
    <p:sldId id="321" r:id="rId50"/>
    <p:sldId id="322" r:id="rId51"/>
    <p:sldId id="323" r:id="rId52"/>
    <p:sldId id="324" r:id="rId53"/>
    <p:sldId id="344" r:id="rId54"/>
    <p:sldId id="360" r:id="rId55"/>
    <p:sldId id="325" r:id="rId56"/>
    <p:sldId id="326" r:id="rId57"/>
    <p:sldId id="340" r:id="rId58"/>
    <p:sldId id="363" r:id="rId59"/>
    <p:sldId id="341" r:id="rId60"/>
    <p:sldId id="351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B8C"/>
    <a:srgbClr val="B23236"/>
    <a:srgbClr val="535659"/>
    <a:srgbClr val="6D6F72"/>
    <a:srgbClr val="F7F7F7"/>
    <a:srgbClr val="660C0D"/>
    <a:srgbClr val="4C0809"/>
    <a:srgbClr val="3F0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1617C-89E2-4528-BD1D-C5D007D07FE7}" v="2" dt="2021-09-14T14:52:00.949"/>
    <p1510:client id="{30E148B9-3CF7-40B7-B503-06F0A277D048}" v="252" dt="2021-09-07T18:31:56.915"/>
    <p1510:client id="{32BCED6D-405A-4884-B349-EEA094955B1D}" v="13" dt="2022-09-23T18:36:48.889"/>
    <p1510:client id="{4F14A93A-57FE-4933-8B1E-DDA64EC6FBAC}" v="13" dt="2021-09-10T20:09:29.570"/>
    <p1510:client id="{516EF2AF-C257-45A3-A505-10AF6D9DB1FB}" v="4" dt="2021-09-10T18:24:19.587"/>
    <p1510:client id="{69880852-5A44-4E77-B55A-1BF722F5971F}" v="4" dt="2021-09-14T14:33:14.712"/>
    <p1510:client id="{A823E15E-0790-4951-87A5-FDDBF1155C39}" v="166" dt="2021-09-10T16:17:18.293"/>
    <p1510:client id="{B8B73F09-CFAA-4A7D-98DA-02F105E8843F}" v="3" dt="2022-09-22T20:47:50.918"/>
    <p1510:client id="{D76F9E21-EF48-4DE7-922F-0FFB83F9B4A7}" v="13" dt="2021-09-10T16:21:36.892"/>
    <p1510:client id="{DE5937B1-4BE1-45DC-B8E1-5BC721A1C011}" v="17" dt="2022-09-28T19:47:58.347"/>
    <p1510:client id="{F29BD98A-E29A-45C7-B91D-F9FE8F9055D1}" v="53" dt="2021-09-10T20:15:24.599"/>
    <p1510:client id="{F6788C82-A364-4BEE-8085-038673E035DC}" v="173" dt="2021-09-10T18:55:56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76904" autoAdjust="0"/>
  </p:normalViewPr>
  <p:slideViewPr>
    <p:cSldViewPr snapToGrid="0" snapToObjects="1">
      <p:cViewPr varScale="1">
        <p:scale>
          <a:sx n="67" d="100"/>
          <a:sy n="67" d="100"/>
        </p:scale>
        <p:origin x="1157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ley, Carter" userId="NEjiKBmznNVI14c1Eda+GYk/F+TeC02QXsd8jXtYMQw=" providerId="None" clId="Web-{69880852-5A44-4E77-B55A-1BF722F5971F}"/>
    <pc:docChg chg="addSld delSld modSld">
      <pc:chgData name="Staley, Carter" userId="NEjiKBmznNVI14c1Eda+GYk/F+TeC02QXsd8jXtYMQw=" providerId="None" clId="Web-{69880852-5A44-4E77-B55A-1BF722F5971F}" dt="2021-09-14T14:33:14.712" v="3"/>
      <pc:docMkLst>
        <pc:docMk/>
      </pc:docMkLst>
      <pc:sldChg chg="modSp">
        <pc:chgData name="Staley, Carter" userId="NEjiKBmznNVI14c1Eda+GYk/F+TeC02QXsd8jXtYMQw=" providerId="None" clId="Web-{69880852-5A44-4E77-B55A-1BF722F5971F}" dt="2021-09-14T14:23:52.639" v="1" actId="1076"/>
        <pc:sldMkLst>
          <pc:docMk/>
          <pc:sldMk cId="3701803066" sldId="288"/>
        </pc:sldMkLst>
        <pc:picChg chg="mod">
          <ac:chgData name="Staley, Carter" userId="NEjiKBmznNVI14c1Eda+GYk/F+TeC02QXsd8jXtYMQw=" providerId="None" clId="Web-{69880852-5A44-4E77-B55A-1BF722F5971F}" dt="2021-09-14T14:23:52.639" v="1" actId="1076"/>
          <ac:picMkLst>
            <pc:docMk/>
            <pc:sldMk cId="3701803066" sldId="288"/>
            <ac:picMk id="5" creationId="{21B08EE4-0962-CB4C-931E-F7DF40D49362}"/>
          </ac:picMkLst>
        </pc:picChg>
      </pc:sldChg>
      <pc:sldChg chg="new del">
        <pc:chgData name="Staley, Carter" userId="NEjiKBmznNVI14c1Eda+GYk/F+TeC02QXsd8jXtYMQw=" providerId="None" clId="Web-{69880852-5A44-4E77-B55A-1BF722F5971F}" dt="2021-09-14T14:33:14.712" v="3"/>
        <pc:sldMkLst>
          <pc:docMk/>
          <pc:sldMk cId="1467134883" sldId="295"/>
        </pc:sldMkLst>
      </pc:sldChg>
    </pc:docChg>
  </pc:docChgLst>
  <pc:docChgLst>
    <pc:chgData name="Staley, Carter" userId="NEjiKBmznNVI14c1Eda+GYk/F+TeC02QXsd8jXtYMQw=" providerId="None" clId="Web-{F6788C82-A364-4BEE-8085-038673E035DC}"/>
    <pc:docChg chg="addSld modSld">
      <pc:chgData name="Staley, Carter" userId="NEjiKBmznNVI14c1Eda+GYk/F+TeC02QXsd8jXtYMQw=" providerId="None" clId="Web-{F6788C82-A364-4BEE-8085-038673E035DC}" dt="2021-09-10T18:55:56.866" v="235" actId="20577"/>
      <pc:docMkLst>
        <pc:docMk/>
      </pc:docMkLst>
      <pc:sldChg chg="modSp">
        <pc:chgData name="Staley, Carter" userId="NEjiKBmznNVI14c1Eda+GYk/F+TeC02QXsd8jXtYMQw=" providerId="None" clId="Web-{F6788C82-A364-4BEE-8085-038673E035DC}" dt="2021-09-10T18:53:27.429" v="231" actId="1076"/>
        <pc:sldMkLst>
          <pc:docMk/>
          <pc:sldMk cId="3701803066" sldId="288"/>
        </pc:sldMkLst>
        <pc:spChg chg="mod">
          <ac:chgData name="Staley, Carter" userId="NEjiKBmznNVI14c1Eda+GYk/F+TeC02QXsd8jXtYMQw=" providerId="None" clId="Web-{F6788C82-A364-4BEE-8085-038673E035DC}" dt="2021-09-10T18:47:57.368" v="230" actId="20577"/>
          <ac:spMkLst>
            <pc:docMk/>
            <pc:sldMk cId="3701803066" sldId="288"/>
            <ac:spMk id="2" creationId="{5E05DB7D-6269-2746-8093-4147EF485CCE}"/>
          </ac:spMkLst>
        </pc:spChg>
        <pc:spChg chg="mod">
          <ac:chgData name="Staley, Carter" userId="NEjiKBmznNVI14c1Eda+GYk/F+TeC02QXsd8jXtYMQw=" providerId="None" clId="Web-{F6788C82-A364-4BEE-8085-038673E035DC}" dt="2021-09-10T18:46:49.149" v="227" actId="20577"/>
          <ac:spMkLst>
            <pc:docMk/>
            <pc:sldMk cId="3701803066" sldId="288"/>
            <ac:spMk id="3" creationId="{3BCEB2D9-C358-6545-94D2-C2754CB06AE5}"/>
          </ac:spMkLst>
        </pc:spChg>
        <pc:picChg chg="mod">
          <ac:chgData name="Staley, Carter" userId="NEjiKBmznNVI14c1Eda+GYk/F+TeC02QXsd8jXtYMQw=" providerId="None" clId="Web-{F6788C82-A364-4BEE-8085-038673E035DC}" dt="2021-09-10T18:53:27.429" v="231" actId="1076"/>
          <ac:picMkLst>
            <pc:docMk/>
            <pc:sldMk cId="3701803066" sldId="288"/>
            <ac:picMk id="5" creationId="{21B08EE4-0962-CB4C-931E-F7DF40D49362}"/>
          </ac:picMkLst>
        </pc:picChg>
      </pc:sldChg>
      <pc:sldChg chg="modSp">
        <pc:chgData name="Staley, Carter" userId="NEjiKBmznNVI14c1Eda+GYk/F+TeC02QXsd8jXtYMQw=" providerId="None" clId="Web-{F6788C82-A364-4BEE-8085-038673E035DC}" dt="2021-09-10T18:55:56.866" v="235" actId="20577"/>
        <pc:sldMkLst>
          <pc:docMk/>
          <pc:sldMk cId="817349088" sldId="292"/>
        </pc:sldMkLst>
        <pc:spChg chg="mod">
          <ac:chgData name="Staley, Carter" userId="NEjiKBmznNVI14c1Eda+GYk/F+TeC02QXsd8jXtYMQw=" providerId="None" clId="Web-{F6788C82-A364-4BEE-8085-038673E035DC}" dt="2021-09-10T18:55:56.866" v="235" actId="20577"/>
          <ac:spMkLst>
            <pc:docMk/>
            <pc:sldMk cId="817349088" sldId="292"/>
            <ac:spMk id="3" creationId="{3BCEB2D9-C358-6545-94D2-C2754CB06AE5}"/>
          </ac:spMkLst>
        </pc:spChg>
      </pc:sldChg>
      <pc:sldChg chg="add modNotes">
        <pc:chgData name="Staley, Carter" userId="NEjiKBmznNVI14c1Eda+GYk/F+TeC02QXsd8jXtYMQw=" providerId="None" clId="Web-{F6788C82-A364-4BEE-8085-038673E035DC}" dt="2021-09-10T18:44:10.759" v="69"/>
        <pc:sldMkLst>
          <pc:docMk/>
          <pc:sldMk cId="850890397" sldId="295"/>
        </pc:sldMkLst>
      </pc:sldChg>
      <pc:sldChg chg="add modNotes">
        <pc:chgData name="Staley, Carter" userId="NEjiKBmznNVI14c1Eda+GYk/F+TeC02QXsd8jXtYMQw=" providerId="None" clId="Web-{F6788C82-A364-4BEE-8085-038673E035DC}" dt="2021-09-10T18:44:16.009" v="71"/>
        <pc:sldMkLst>
          <pc:docMk/>
          <pc:sldMk cId="640820186" sldId="296"/>
        </pc:sldMkLst>
      </pc:sldChg>
      <pc:sldMasterChg chg="addSldLayout">
        <pc:chgData name="Staley, Carter" userId="NEjiKBmznNVI14c1Eda+GYk/F+TeC02QXsd8jXtYMQw=" providerId="None" clId="Web-{F6788C82-A364-4BEE-8085-038673E035DC}" dt="2021-09-10T18:43:17.603" v="0"/>
        <pc:sldMasterMkLst>
          <pc:docMk/>
          <pc:sldMasterMk cId="4057018683" sldId="2147483648"/>
        </pc:sldMasterMkLst>
        <pc:sldLayoutChg chg="add">
          <pc:chgData name="Staley, Carter" userId="NEjiKBmznNVI14c1Eda+GYk/F+TeC02QXsd8jXtYMQw=" providerId="None" clId="Web-{F6788C82-A364-4BEE-8085-038673E035DC}" dt="2021-09-10T18:43:17.603" v="0"/>
          <pc:sldLayoutMkLst>
            <pc:docMk/>
            <pc:sldMasterMk cId="4057018683" sldId="2147483648"/>
            <pc:sldLayoutMk cId="476623046" sldId="2147483663"/>
          </pc:sldLayoutMkLst>
        </pc:sldLayoutChg>
        <pc:sldLayoutChg chg="add">
          <pc:chgData name="Staley, Carter" userId="NEjiKBmznNVI14c1Eda+GYk/F+TeC02QXsd8jXtYMQw=" providerId="None" clId="Web-{F6788C82-A364-4BEE-8085-038673E035DC}" dt="2021-09-10T18:43:17.603" v="0"/>
          <pc:sldLayoutMkLst>
            <pc:docMk/>
            <pc:sldMasterMk cId="4057018683" sldId="2147483648"/>
            <pc:sldLayoutMk cId="740707828" sldId="2147483664"/>
          </pc:sldLayoutMkLst>
        </pc:sldLayoutChg>
        <pc:sldLayoutChg chg="add">
          <pc:chgData name="Staley, Carter" userId="NEjiKBmznNVI14c1Eda+GYk/F+TeC02QXsd8jXtYMQw=" providerId="None" clId="Web-{F6788C82-A364-4BEE-8085-038673E035DC}" dt="2021-09-10T18:43:17.603" v="0"/>
          <pc:sldLayoutMkLst>
            <pc:docMk/>
            <pc:sldMasterMk cId="4057018683" sldId="2147483648"/>
            <pc:sldLayoutMk cId="4030474201" sldId="2147483665"/>
          </pc:sldLayoutMkLst>
        </pc:sldLayoutChg>
        <pc:sldLayoutChg chg="add">
          <pc:chgData name="Staley, Carter" userId="NEjiKBmznNVI14c1Eda+GYk/F+TeC02QXsd8jXtYMQw=" providerId="None" clId="Web-{F6788C82-A364-4BEE-8085-038673E035DC}" dt="2021-09-10T18:43:17.603" v="0"/>
          <pc:sldLayoutMkLst>
            <pc:docMk/>
            <pc:sldMasterMk cId="4057018683" sldId="2147483648"/>
            <pc:sldLayoutMk cId="4223639736" sldId="2147483666"/>
          </pc:sldLayoutMkLst>
        </pc:sldLayoutChg>
        <pc:sldLayoutChg chg="add">
          <pc:chgData name="Staley, Carter" userId="NEjiKBmznNVI14c1Eda+GYk/F+TeC02QXsd8jXtYMQw=" providerId="None" clId="Web-{F6788C82-A364-4BEE-8085-038673E035DC}" dt="2021-09-10T18:43:17.603" v="0"/>
          <pc:sldLayoutMkLst>
            <pc:docMk/>
            <pc:sldMasterMk cId="4057018683" sldId="2147483648"/>
            <pc:sldLayoutMk cId="3393629779" sldId="2147483667"/>
          </pc:sldLayoutMkLst>
        </pc:sldLayoutChg>
        <pc:sldLayoutChg chg="add">
          <pc:chgData name="Staley, Carter" userId="NEjiKBmznNVI14c1Eda+GYk/F+TeC02QXsd8jXtYMQw=" providerId="None" clId="Web-{F6788C82-A364-4BEE-8085-038673E035DC}" dt="2021-09-10T18:43:17.603" v="0"/>
          <pc:sldLayoutMkLst>
            <pc:docMk/>
            <pc:sldMasterMk cId="4057018683" sldId="2147483648"/>
            <pc:sldLayoutMk cId="1103877897" sldId="2147483668"/>
          </pc:sldLayoutMkLst>
        </pc:sldLayoutChg>
        <pc:sldLayoutChg chg="add">
          <pc:chgData name="Staley, Carter" userId="NEjiKBmznNVI14c1Eda+GYk/F+TeC02QXsd8jXtYMQw=" providerId="None" clId="Web-{F6788C82-A364-4BEE-8085-038673E035DC}" dt="2021-09-10T18:43:17.603" v="0"/>
          <pc:sldLayoutMkLst>
            <pc:docMk/>
            <pc:sldMasterMk cId="4057018683" sldId="2147483648"/>
            <pc:sldLayoutMk cId="3894826942" sldId="2147483669"/>
          </pc:sldLayoutMkLst>
        </pc:sldLayoutChg>
      </pc:sldMasterChg>
    </pc:docChg>
  </pc:docChgLst>
  <pc:docChgLst>
    <pc:chgData name="Staley, Carter" userId="NEjiKBmznNVI14c1Eda+GYk/F+TeC02QXsd8jXtYMQw=" providerId="None" clId="Web-{4F14A93A-57FE-4933-8B1E-DDA64EC6FBAC}"/>
    <pc:docChg chg="addSld delSld modSld">
      <pc:chgData name="Staley, Carter" userId="NEjiKBmznNVI14c1Eda+GYk/F+TeC02QXsd8jXtYMQw=" providerId="None" clId="Web-{4F14A93A-57FE-4933-8B1E-DDA64EC6FBAC}" dt="2021-09-10T20:09:29.570" v="11"/>
      <pc:docMkLst>
        <pc:docMk/>
      </pc:docMkLst>
      <pc:sldChg chg="modSp">
        <pc:chgData name="Staley, Carter" userId="NEjiKBmznNVI14c1Eda+GYk/F+TeC02QXsd8jXtYMQw=" providerId="None" clId="Web-{4F14A93A-57FE-4933-8B1E-DDA64EC6FBAC}" dt="2021-09-10T20:09:14.601" v="7" actId="20577"/>
        <pc:sldMkLst>
          <pc:docMk/>
          <pc:sldMk cId="3701803066" sldId="288"/>
        </pc:sldMkLst>
        <pc:spChg chg="mod">
          <ac:chgData name="Staley, Carter" userId="NEjiKBmznNVI14c1Eda+GYk/F+TeC02QXsd8jXtYMQw=" providerId="None" clId="Web-{4F14A93A-57FE-4933-8B1E-DDA64EC6FBAC}" dt="2021-09-10T20:09:14.601" v="7" actId="20577"/>
          <ac:spMkLst>
            <pc:docMk/>
            <pc:sldMk cId="3701803066" sldId="288"/>
            <ac:spMk id="3" creationId="{3BCEB2D9-C358-6545-94D2-C2754CB06AE5}"/>
          </ac:spMkLst>
        </pc:spChg>
        <pc:picChg chg="mod">
          <ac:chgData name="Staley, Carter" userId="NEjiKBmznNVI14c1Eda+GYk/F+TeC02QXsd8jXtYMQw=" providerId="None" clId="Web-{4F14A93A-57FE-4933-8B1E-DDA64EC6FBAC}" dt="2021-09-10T20:09:00.773" v="1" actId="1076"/>
          <ac:picMkLst>
            <pc:docMk/>
            <pc:sldMk cId="3701803066" sldId="288"/>
            <ac:picMk id="5" creationId="{21B08EE4-0962-CB4C-931E-F7DF40D49362}"/>
          </ac:picMkLst>
        </pc:picChg>
      </pc:sldChg>
      <pc:sldChg chg="add del">
        <pc:chgData name="Staley, Carter" userId="NEjiKBmznNVI14c1Eda+GYk/F+TeC02QXsd8jXtYMQw=" providerId="None" clId="Web-{4F14A93A-57FE-4933-8B1E-DDA64EC6FBAC}" dt="2021-09-10T20:09:29.570" v="11"/>
        <pc:sldMkLst>
          <pc:docMk/>
          <pc:sldMk cId="850890397" sldId="295"/>
        </pc:sldMkLst>
      </pc:sldChg>
      <pc:sldChg chg="del">
        <pc:chgData name="Staley, Carter" userId="NEjiKBmznNVI14c1Eda+GYk/F+TeC02QXsd8jXtYMQw=" providerId="None" clId="Web-{4F14A93A-57FE-4933-8B1E-DDA64EC6FBAC}" dt="2021-09-10T20:09:26.195" v="10"/>
        <pc:sldMkLst>
          <pc:docMk/>
          <pc:sldMk cId="640820186" sldId="296"/>
        </pc:sldMkLst>
      </pc:sldChg>
    </pc:docChg>
  </pc:docChgLst>
  <pc:docChgLst>
    <pc:chgData name="Staley, Carter" userId="NEjiKBmznNVI14c1Eda+GYk/F+TeC02QXsd8jXtYMQw=" providerId="None" clId="Web-{01A1617C-89E2-4528-BD1D-C5D007D07FE7}"/>
    <pc:docChg chg="modSld">
      <pc:chgData name="Staley, Carter" userId="NEjiKBmznNVI14c1Eda+GYk/F+TeC02QXsd8jXtYMQw=" providerId="None" clId="Web-{01A1617C-89E2-4528-BD1D-C5D007D07FE7}" dt="2021-09-14T14:52:00.949" v="1" actId="20577"/>
      <pc:docMkLst>
        <pc:docMk/>
      </pc:docMkLst>
      <pc:sldChg chg="modSp">
        <pc:chgData name="Staley, Carter" userId="NEjiKBmznNVI14c1Eda+GYk/F+TeC02QXsd8jXtYMQw=" providerId="None" clId="Web-{01A1617C-89E2-4528-BD1D-C5D007D07FE7}" dt="2021-09-14T14:52:00.949" v="1" actId="20577"/>
        <pc:sldMkLst>
          <pc:docMk/>
          <pc:sldMk cId="3701803066" sldId="288"/>
        </pc:sldMkLst>
        <pc:spChg chg="mod">
          <ac:chgData name="Staley, Carter" userId="NEjiKBmznNVI14c1Eda+GYk/F+TeC02QXsd8jXtYMQw=" providerId="None" clId="Web-{01A1617C-89E2-4528-BD1D-C5D007D07FE7}" dt="2021-09-14T14:52:00.949" v="1" actId="20577"/>
          <ac:spMkLst>
            <pc:docMk/>
            <pc:sldMk cId="3701803066" sldId="288"/>
            <ac:spMk id="3" creationId="{3BCEB2D9-C358-6545-94D2-C2754CB06AE5}"/>
          </ac:spMkLst>
        </pc:spChg>
      </pc:sldChg>
    </pc:docChg>
  </pc:docChgLst>
  <pc:docChgLst>
    <pc:chgData name="Staley, Carter" userId="NEjiKBmznNVI14c1Eda+GYk/F+TeC02QXsd8jXtYMQw=" providerId="None" clId="Web-{516EF2AF-C257-45A3-A505-10AF6D9DB1FB}"/>
    <pc:docChg chg="modSld">
      <pc:chgData name="Staley, Carter" userId="NEjiKBmznNVI14c1Eda+GYk/F+TeC02QXsd8jXtYMQw=" providerId="None" clId="Web-{516EF2AF-C257-45A3-A505-10AF6D9DB1FB}" dt="2021-09-10T18:24:19.587" v="3" actId="20577"/>
      <pc:docMkLst>
        <pc:docMk/>
      </pc:docMkLst>
      <pc:sldChg chg="modSp">
        <pc:chgData name="Staley, Carter" userId="NEjiKBmznNVI14c1Eda+GYk/F+TeC02QXsd8jXtYMQw=" providerId="None" clId="Web-{516EF2AF-C257-45A3-A505-10AF6D9DB1FB}" dt="2021-09-10T18:24:19.587" v="3" actId="20577"/>
        <pc:sldMkLst>
          <pc:docMk/>
          <pc:sldMk cId="3701803066" sldId="288"/>
        </pc:sldMkLst>
        <pc:spChg chg="mod">
          <ac:chgData name="Staley, Carter" userId="NEjiKBmznNVI14c1Eda+GYk/F+TeC02QXsd8jXtYMQw=" providerId="None" clId="Web-{516EF2AF-C257-45A3-A505-10AF6D9DB1FB}" dt="2021-09-10T18:24:19.587" v="3" actId="20577"/>
          <ac:spMkLst>
            <pc:docMk/>
            <pc:sldMk cId="3701803066" sldId="288"/>
            <ac:spMk id="3" creationId="{3BCEB2D9-C358-6545-94D2-C2754CB06AE5}"/>
          </ac:spMkLst>
        </pc:spChg>
      </pc:sldChg>
    </pc:docChg>
  </pc:docChgLst>
  <pc:docChgLst>
    <pc:chgData name="Staley, Carter" userId="NEjiKBmznNVI14c1Eda+GYk/F+TeC02QXsd8jXtYMQw=" providerId="None" clId="Web-{F29BD98A-E29A-45C7-B91D-F9FE8F9055D1}"/>
    <pc:docChg chg="modSld">
      <pc:chgData name="Staley, Carter" userId="NEjiKBmznNVI14c1Eda+GYk/F+TeC02QXsd8jXtYMQw=" providerId="None" clId="Web-{F29BD98A-E29A-45C7-B91D-F9FE8F9055D1}" dt="2021-09-10T20:15:24.599" v="52" actId="20577"/>
      <pc:docMkLst>
        <pc:docMk/>
      </pc:docMkLst>
      <pc:sldChg chg="modSp">
        <pc:chgData name="Staley, Carter" userId="NEjiKBmznNVI14c1Eda+GYk/F+TeC02QXsd8jXtYMQw=" providerId="None" clId="Web-{F29BD98A-E29A-45C7-B91D-F9FE8F9055D1}" dt="2021-09-10T20:15:24.599" v="52" actId="20577"/>
        <pc:sldMkLst>
          <pc:docMk/>
          <pc:sldMk cId="3701803066" sldId="288"/>
        </pc:sldMkLst>
        <pc:spChg chg="mod">
          <ac:chgData name="Staley, Carter" userId="NEjiKBmznNVI14c1Eda+GYk/F+TeC02QXsd8jXtYMQw=" providerId="None" clId="Web-{F29BD98A-E29A-45C7-B91D-F9FE8F9055D1}" dt="2021-09-10T20:15:24.599" v="52" actId="20577"/>
          <ac:spMkLst>
            <pc:docMk/>
            <pc:sldMk cId="3701803066" sldId="288"/>
            <ac:spMk id="3" creationId="{3BCEB2D9-C358-6545-94D2-C2754CB06AE5}"/>
          </ac:spMkLst>
        </pc:spChg>
      </pc:sldChg>
    </pc:docChg>
  </pc:docChgLst>
  <pc:docChgLst>
    <pc:chgData name="Staley, Carter" userId="NEjiKBmznNVI14c1Eda+GYk/F+TeC02QXsd8jXtYMQw=" providerId="None" clId="Web-{30E148B9-3CF7-40B7-B503-06F0A277D048}"/>
    <pc:docChg chg="modSld">
      <pc:chgData name="Staley, Carter" userId="NEjiKBmznNVI14c1Eda+GYk/F+TeC02QXsd8jXtYMQw=" providerId="None" clId="Web-{30E148B9-3CF7-40B7-B503-06F0A277D048}" dt="2021-09-07T17:34:00.383" v="167" actId="14100"/>
      <pc:docMkLst>
        <pc:docMk/>
      </pc:docMkLst>
      <pc:sldChg chg="modSp">
        <pc:chgData name="Staley, Carter" userId="NEjiKBmznNVI14c1Eda+GYk/F+TeC02QXsd8jXtYMQw=" providerId="None" clId="Web-{30E148B9-3CF7-40B7-B503-06F0A277D048}" dt="2021-09-07T17:34:00.383" v="167" actId="14100"/>
        <pc:sldMkLst>
          <pc:docMk/>
          <pc:sldMk cId="450807303" sldId="281"/>
        </pc:sldMkLst>
        <pc:spChg chg="mod">
          <ac:chgData name="Staley, Carter" userId="NEjiKBmznNVI14c1Eda+GYk/F+TeC02QXsd8jXtYMQw=" providerId="None" clId="Web-{30E148B9-3CF7-40B7-B503-06F0A277D048}" dt="2021-09-07T17:33:57.664" v="166" actId="14100"/>
          <ac:spMkLst>
            <pc:docMk/>
            <pc:sldMk cId="450807303" sldId="281"/>
            <ac:spMk id="3" creationId="{3BCEB2D9-C358-6545-94D2-C2754CB06AE5}"/>
          </ac:spMkLst>
        </pc:spChg>
        <pc:picChg chg="mod">
          <ac:chgData name="Staley, Carter" userId="NEjiKBmznNVI14c1Eda+GYk/F+TeC02QXsd8jXtYMQw=" providerId="None" clId="Web-{30E148B9-3CF7-40B7-B503-06F0A277D048}" dt="2021-09-07T17:34:00.383" v="167" actId="14100"/>
          <ac:picMkLst>
            <pc:docMk/>
            <pc:sldMk cId="450807303" sldId="281"/>
            <ac:picMk id="1026" creationId="{ABA16EBD-147B-BC4F-B127-B1960ECCC57A}"/>
          </ac:picMkLst>
        </pc:picChg>
      </pc:sldChg>
      <pc:sldChg chg="modSp">
        <pc:chgData name="Staley, Carter" userId="NEjiKBmznNVI14c1Eda+GYk/F+TeC02QXsd8jXtYMQw=" providerId="None" clId="Web-{30E148B9-3CF7-40B7-B503-06F0A277D048}" dt="2021-09-07T17:28:06.528" v="54" actId="20577"/>
        <pc:sldMkLst>
          <pc:docMk/>
          <pc:sldMk cId="3701803066" sldId="288"/>
        </pc:sldMkLst>
        <pc:spChg chg="mod">
          <ac:chgData name="Staley, Carter" userId="NEjiKBmznNVI14c1Eda+GYk/F+TeC02QXsd8jXtYMQw=" providerId="None" clId="Web-{30E148B9-3CF7-40B7-B503-06F0A277D048}" dt="2021-09-07T17:28:06.528" v="54" actId="20577"/>
          <ac:spMkLst>
            <pc:docMk/>
            <pc:sldMk cId="3701803066" sldId="288"/>
            <ac:spMk id="3" creationId="{3BCEB2D9-C358-6545-94D2-C2754CB06AE5}"/>
          </ac:spMkLst>
        </pc:spChg>
      </pc:sldChg>
      <pc:sldChg chg="modSp">
        <pc:chgData name="Staley, Carter" userId="NEjiKBmznNVI14c1Eda+GYk/F+TeC02QXsd8jXtYMQw=" providerId="None" clId="Web-{30E148B9-3CF7-40B7-B503-06F0A277D048}" dt="2021-09-07T17:33:11.694" v="100" actId="1076"/>
        <pc:sldMkLst>
          <pc:docMk/>
          <pc:sldMk cId="817349088" sldId="292"/>
        </pc:sldMkLst>
        <pc:spChg chg="mod">
          <ac:chgData name="Staley, Carter" userId="NEjiKBmznNVI14c1Eda+GYk/F+TeC02QXsd8jXtYMQw=" providerId="None" clId="Web-{30E148B9-3CF7-40B7-B503-06F0A277D048}" dt="2021-09-07T17:33:09.959" v="99" actId="1076"/>
          <ac:spMkLst>
            <pc:docMk/>
            <pc:sldMk cId="817349088" sldId="292"/>
            <ac:spMk id="2" creationId="{5E05DB7D-6269-2746-8093-4147EF485CCE}"/>
          </ac:spMkLst>
        </pc:spChg>
        <pc:spChg chg="mod">
          <ac:chgData name="Staley, Carter" userId="NEjiKBmznNVI14c1Eda+GYk/F+TeC02QXsd8jXtYMQw=" providerId="None" clId="Web-{30E148B9-3CF7-40B7-B503-06F0A277D048}" dt="2021-09-07T17:33:11.694" v="100" actId="1076"/>
          <ac:spMkLst>
            <pc:docMk/>
            <pc:sldMk cId="817349088" sldId="292"/>
            <ac:spMk id="3" creationId="{3BCEB2D9-C358-6545-94D2-C2754CB06AE5}"/>
          </ac:spMkLst>
        </pc:spChg>
      </pc:sldChg>
    </pc:docChg>
  </pc:docChgLst>
  <pc:docChgLst>
    <pc:chgData name="Ndukum, Maze" clId="Web-{B8B73F09-CFAA-4A7D-98DA-02F105E8843F}"/>
    <pc:docChg chg="modSld">
      <pc:chgData name="Ndukum, Maze" userId="" providerId="" clId="Web-{B8B73F09-CFAA-4A7D-98DA-02F105E8843F}" dt="2022-09-22T20:47:50.918" v="2" actId="20577"/>
      <pc:docMkLst>
        <pc:docMk/>
      </pc:docMkLst>
      <pc:sldChg chg="modSp">
        <pc:chgData name="Ndukum, Maze" userId="" providerId="" clId="Web-{B8B73F09-CFAA-4A7D-98DA-02F105E8843F}" dt="2022-09-22T20:47:50.918" v="2" actId="20577"/>
        <pc:sldMkLst>
          <pc:docMk/>
          <pc:sldMk cId="276851544" sldId="341"/>
        </pc:sldMkLst>
        <pc:spChg chg="mod">
          <ac:chgData name="Ndukum, Maze" userId="" providerId="" clId="Web-{B8B73F09-CFAA-4A7D-98DA-02F105E8843F}" dt="2022-09-22T20:47:50.918" v="2" actId="20577"/>
          <ac:spMkLst>
            <pc:docMk/>
            <pc:sldMk cId="276851544" sldId="341"/>
            <ac:spMk id="3" creationId="{00000000-0000-0000-0000-000000000000}"/>
          </ac:spMkLst>
        </pc:spChg>
      </pc:sldChg>
    </pc:docChg>
  </pc:docChgLst>
  <pc:docChgLst>
    <pc:chgData name="Ndukum, Maze" userId="s6mxpOcfQ4YVvtlUQ4gvx4U+dDO6yKLXBUtnWQSSQ/c=" providerId="None" clId="Web-{DE5937B1-4BE1-45DC-B8E1-5BC721A1C011}"/>
    <pc:docChg chg="modSld">
      <pc:chgData name="Ndukum, Maze" userId="s6mxpOcfQ4YVvtlUQ4gvx4U+dDO6yKLXBUtnWQSSQ/c=" providerId="None" clId="Web-{DE5937B1-4BE1-45DC-B8E1-5BC721A1C011}" dt="2022-09-28T19:47:58.347" v="16" actId="20577"/>
      <pc:docMkLst>
        <pc:docMk/>
      </pc:docMkLst>
      <pc:sldChg chg="modSp">
        <pc:chgData name="Ndukum, Maze" userId="s6mxpOcfQ4YVvtlUQ4gvx4U+dDO6yKLXBUtnWQSSQ/c=" providerId="None" clId="Web-{DE5937B1-4BE1-45DC-B8E1-5BC721A1C011}" dt="2022-09-28T19:46:58.237" v="0" actId="20577"/>
        <pc:sldMkLst>
          <pc:docMk/>
          <pc:sldMk cId="1971841384" sldId="293"/>
        </pc:sldMkLst>
        <pc:spChg chg="mod">
          <ac:chgData name="Ndukum, Maze" userId="s6mxpOcfQ4YVvtlUQ4gvx4U+dDO6yKLXBUtnWQSSQ/c=" providerId="None" clId="Web-{DE5937B1-4BE1-45DC-B8E1-5BC721A1C011}" dt="2022-09-28T19:46:58.237" v="0" actId="20577"/>
          <ac:spMkLst>
            <pc:docMk/>
            <pc:sldMk cId="1971841384" sldId="293"/>
            <ac:spMk id="3" creationId="{00000000-0000-0000-0000-000000000000}"/>
          </ac:spMkLst>
        </pc:spChg>
      </pc:sldChg>
      <pc:sldChg chg="modSp">
        <pc:chgData name="Ndukum, Maze" userId="s6mxpOcfQ4YVvtlUQ4gvx4U+dDO6yKLXBUtnWQSSQ/c=" providerId="None" clId="Web-{DE5937B1-4BE1-45DC-B8E1-5BC721A1C011}" dt="2022-09-28T19:47:58.347" v="16" actId="20577"/>
        <pc:sldMkLst>
          <pc:docMk/>
          <pc:sldMk cId="1291835005" sldId="327"/>
        </pc:sldMkLst>
        <pc:spChg chg="mod">
          <ac:chgData name="Ndukum, Maze" userId="s6mxpOcfQ4YVvtlUQ4gvx4U+dDO6yKLXBUtnWQSSQ/c=" providerId="None" clId="Web-{DE5937B1-4BE1-45DC-B8E1-5BC721A1C011}" dt="2022-09-28T19:47:58.347" v="16" actId="20577"/>
          <ac:spMkLst>
            <pc:docMk/>
            <pc:sldMk cId="1291835005" sldId="327"/>
            <ac:spMk id="3" creationId="{00000000-0000-0000-0000-000000000000}"/>
          </ac:spMkLst>
        </pc:spChg>
      </pc:sldChg>
    </pc:docChg>
  </pc:docChgLst>
  <pc:docChgLst>
    <pc:chgData name="Ndukum, Maze" userId="s6mxpOcfQ4YVvtlUQ4gvx4U+dDO6yKLXBUtnWQSSQ/c=" providerId="None" clId="Web-{32BCED6D-405A-4884-B349-EEA094955B1D}"/>
    <pc:docChg chg="addSld modSld">
      <pc:chgData name="Ndukum, Maze" userId="s6mxpOcfQ4YVvtlUQ4gvx4U+dDO6yKLXBUtnWQSSQ/c=" providerId="None" clId="Web-{32BCED6D-405A-4884-B349-EEA094955B1D}" dt="2022-09-23T18:36:48.889" v="12" actId="14100"/>
      <pc:docMkLst>
        <pc:docMk/>
      </pc:docMkLst>
      <pc:sldChg chg="modSp">
        <pc:chgData name="Ndukum, Maze" userId="s6mxpOcfQ4YVvtlUQ4gvx4U+dDO6yKLXBUtnWQSSQ/c=" providerId="None" clId="Web-{32BCED6D-405A-4884-B349-EEA094955B1D}" dt="2022-09-23T18:36:48.889" v="12" actId="14100"/>
        <pc:sldMkLst>
          <pc:docMk/>
          <pc:sldMk cId="1291835005" sldId="327"/>
        </pc:sldMkLst>
        <pc:spChg chg="mod">
          <ac:chgData name="Ndukum, Maze" userId="s6mxpOcfQ4YVvtlUQ4gvx4U+dDO6yKLXBUtnWQSSQ/c=" providerId="None" clId="Web-{32BCED6D-405A-4884-B349-EEA094955B1D}" dt="2022-09-23T18:36:48.139" v="1" actId="20577"/>
          <ac:spMkLst>
            <pc:docMk/>
            <pc:sldMk cId="1291835005" sldId="327"/>
            <ac:spMk id="2" creationId="{00000000-0000-0000-0000-000000000000}"/>
          </ac:spMkLst>
        </pc:spChg>
        <pc:spChg chg="mod">
          <ac:chgData name="Ndukum, Maze" userId="s6mxpOcfQ4YVvtlUQ4gvx4U+dDO6yKLXBUtnWQSSQ/c=" providerId="None" clId="Web-{32BCED6D-405A-4884-B349-EEA094955B1D}" dt="2022-09-23T18:36:48.889" v="12" actId="14100"/>
          <ac:spMkLst>
            <pc:docMk/>
            <pc:sldMk cId="1291835005" sldId="327"/>
            <ac:spMk id="3" creationId="{00000000-0000-0000-0000-000000000000}"/>
          </ac:spMkLst>
        </pc:spChg>
      </pc:sldChg>
      <pc:sldChg chg="add replId">
        <pc:chgData name="Ndukum, Maze" userId="s6mxpOcfQ4YVvtlUQ4gvx4U+dDO6yKLXBUtnWQSSQ/c=" providerId="None" clId="Web-{32BCED6D-405A-4884-B349-EEA094955B1D}" dt="2022-09-23T18:36:48.045" v="0"/>
        <pc:sldMkLst>
          <pc:docMk/>
          <pc:sldMk cId="47691348" sldId="354"/>
        </pc:sldMkLst>
      </pc:sldChg>
    </pc:docChg>
  </pc:docChgLst>
  <pc:docChgLst>
    <pc:chgData name="Staley, Carter" clId="Web-{D76F9E21-EF48-4DE7-922F-0FFB83F9B4A7}"/>
    <pc:docChg chg="modSld">
      <pc:chgData name="Staley, Carter" userId="" providerId="" clId="Web-{D76F9E21-EF48-4DE7-922F-0FFB83F9B4A7}" dt="2021-09-10T16:21:26.220" v="11" actId="1076"/>
      <pc:docMkLst>
        <pc:docMk/>
      </pc:docMkLst>
      <pc:sldChg chg="modSp">
        <pc:chgData name="Staley, Carter" userId="" providerId="" clId="Web-{D76F9E21-EF48-4DE7-922F-0FFB83F9B4A7}" dt="2021-09-10T16:21:26.220" v="11" actId="1076"/>
        <pc:sldMkLst>
          <pc:docMk/>
          <pc:sldMk cId="3701803066" sldId="288"/>
        </pc:sldMkLst>
        <pc:spChg chg="mod">
          <ac:chgData name="Staley, Carter" userId="" providerId="" clId="Web-{D76F9E21-EF48-4DE7-922F-0FFB83F9B4A7}" dt="2021-09-10T16:20:46.314" v="0" actId="1076"/>
          <ac:spMkLst>
            <pc:docMk/>
            <pc:sldMk cId="3701803066" sldId="288"/>
            <ac:spMk id="2" creationId="{5E05DB7D-6269-2746-8093-4147EF485CCE}"/>
          </ac:spMkLst>
        </pc:spChg>
        <pc:spChg chg="mod">
          <ac:chgData name="Staley, Carter" userId="" providerId="" clId="Web-{D76F9E21-EF48-4DE7-922F-0FFB83F9B4A7}" dt="2021-09-10T16:21:24.440" v="10" actId="14100"/>
          <ac:spMkLst>
            <pc:docMk/>
            <pc:sldMk cId="3701803066" sldId="288"/>
            <ac:spMk id="3" creationId="{3BCEB2D9-C358-6545-94D2-C2754CB06AE5}"/>
          </ac:spMkLst>
        </pc:spChg>
        <pc:picChg chg="mod">
          <ac:chgData name="Staley, Carter" userId="" providerId="" clId="Web-{D76F9E21-EF48-4DE7-922F-0FFB83F9B4A7}" dt="2021-09-10T16:21:26.220" v="11" actId="1076"/>
          <ac:picMkLst>
            <pc:docMk/>
            <pc:sldMk cId="3701803066" sldId="288"/>
            <ac:picMk id="5" creationId="{21B08EE4-0962-CB4C-931E-F7DF40D49362}"/>
          </ac:picMkLst>
        </pc:picChg>
      </pc:sldChg>
    </pc:docChg>
  </pc:docChgLst>
  <pc:docChgLst>
    <pc:chgData name="Staley, Carter" clId="Web-{A823E15E-0790-4951-87A5-FDDBF1155C39}"/>
    <pc:docChg chg="addSld modSld">
      <pc:chgData name="Staley, Carter" userId="" providerId="" clId="Web-{A823E15E-0790-4951-87A5-FDDBF1155C39}" dt="2021-09-10T16:17:18.293" v="141" actId="1076"/>
      <pc:docMkLst>
        <pc:docMk/>
      </pc:docMkLst>
      <pc:sldChg chg="modSp">
        <pc:chgData name="Staley, Carter" userId="" providerId="" clId="Web-{A823E15E-0790-4951-87A5-FDDBF1155C39}" dt="2021-09-10T16:17:18.293" v="141" actId="1076"/>
        <pc:sldMkLst>
          <pc:docMk/>
          <pc:sldMk cId="3701803066" sldId="288"/>
        </pc:sldMkLst>
        <pc:spChg chg="mod">
          <ac:chgData name="Staley, Carter" userId="" providerId="" clId="Web-{A823E15E-0790-4951-87A5-FDDBF1155C39}" dt="2021-09-10T16:17:12.590" v="139" actId="20577"/>
          <ac:spMkLst>
            <pc:docMk/>
            <pc:sldMk cId="3701803066" sldId="288"/>
            <ac:spMk id="3" creationId="{3BCEB2D9-C358-6545-94D2-C2754CB06AE5}"/>
          </ac:spMkLst>
        </pc:spChg>
        <pc:picChg chg="mod">
          <ac:chgData name="Staley, Carter" userId="" providerId="" clId="Web-{A823E15E-0790-4951-87A5-FDDBF1155C39}" dt="2021-09-10T16:17:18.293" v="141" actId="1076"/>
          <ac:picMkLst>
            <pc:docMk/>
            <pc:sldMk cId="3701803066" sldId="288"/>
            <ac:picMk id="5" creationId="{21B08EE4-0962-CB4C-931E-F7DF40D49362}"/>
          </ac:picMkLst>
        </pc:picChg>
      </pc:sldChg>
      <pc:sldChg chg="modSp modNotes">
        <pc:chgData name="Staley, Carter" userId="" providerId="" clId="Web-{A823E15E-0790-4951-87A5-FDDBF1155C39}" dt="2021-09-10T16:05:53.301" v="130" actId="20577"/>
        <pc:sldMkLst>
          <pc:docMk/>
          <pc:sldMk cId="817349088" sldId="292"/>
        </pc:sldMkLst>
        <pc:spChg chg="mod">
          <ac:chgData name="Staley, Carter" userId="" providerId="" clId="Web-{A823E15E-0790-4951-87A5-FDDBF1155C39}" dt="2021-09-10T15:44:31.522" v="21" actId="1076"/>
          <ac:spMkLst>
            <pc:docMk/>
            <pc:sldMk cId="817349088" sldId="292"/>
            <ac:spMk id="2" creationId="{5E05DB7D-6269-2746-8093-4147EF485CCE}"/>
          </ac:spMkLst>
        </pc:spChg>
        <pc:spChg chg="mod">
          <ac:chgData name="Staley, Carter" userId="" providerId="" clId="Web-{A823E15E-0790-4951-87A5-FDDBF1155C39}" dt="2021-09-10T16:05:53.301" v="130" actId="20577"/>
          <ac:spMkLst>
            <pc:docMk/>
            <pc:sldMk cId="817349088" sldId="292"/>
            <ac:spMk id="3" creationId="{3BCEB2D9-C358-6545-94D2-C2754CB06AE5}"/>
          </ac:spMkLst>
        </pc:spChg>
        <pc:picChg chg="mod">
          <ac:chgData name="Staley, Carter" userId="" providerId="" clId="Web-{A823E15E-0790-4951-87A5-FDDBF1155C39}" dt="2021-09-10T15:59:18.713" v="48"/>
          <ac:picMkLst>
            <pc:docMk/>
            <pc:sldMk cId="817349088" sldId="292"/>
            <ac:picMk id="5" creationId="{179AACC5-BE26-054F-A97F-B23623719C6D}"/>
          </ac:picMkLst>
        </pc:picChg>
      </pc:sldChg>
      <pc:sldChg chg="add replId">
        <pc:chgData name="Staley, Carter" userId="" providerId="" clId="Web-{A823E15E-0790-4951-87A5-FDDBF1155C39}" dt="2021-09-10T15:44:11.897" v="0"/>
        <pc:sldMkLst>
          <pc:docMk/>
          <pc:sldMk cId="3180036465" sldId="294"/>
        </pc:sldMkLst>
      </pc:sldChg>
    </pc:docChg>
  </pc:docChgLst>
  <pc:docChgLst>
    <pc:chgData name="Staley, Carter" clId="Web-{30E148B9-3CF7-40B7-B503-06F0A277D048}"/>
    <pc:docChg chg="modSld">
      <pc:chgData name="Staley, Carter" userId="" providerId="" clId="Web-{30E148B9-3CF7-40B7-B503-06F0A277D048}" dt="2021-09-07T18:31:56.915" v="82" actId="20577"/>
      <pc:docMkLst>
        <pc:docMk/>
      </pc:docMkLst>
      <pc:sldChg chg="modSp">
        <pc:chgData name="Staley, Carter" userId="" providerId="" clId="Web-{30E148B9-3CF7-40B7-B503-06F0A277D048}" dt="2021-09-07T18:31:56.915" v="82" actId="20577"/>
        <pc:sldMkLst>
          <pc:docMk/>
          <pc:sldMk cId="450807303" sldId="281"/>
        </pc:sldMkLst>
        <pc:spChg chg="mod">
          <ac:chgData name="Staley, Carter" userId="" providerId="" clId="Web-{30E148B9-3CF7-40B7-B503-06F0A277D048}" dt="2021-09-07T18:31:56.915" v="82" actId="20577"/>
          <ac:spMkLst>
            <pc:docMk/>
            <pc:sldMk cId="450807303" sldId="281"/>
            <ac:spMk id="3" creationId="{3BCEB2D9-C358-6545-94D2-C2754CB06AE5}"/>
          </ac:spMkLst>
        </pc:spChg>
      </pc:sldChg>
      <pc:sldChg chg="modSp">
        <pc:chgData name="Staley, Carter" userId="" providerId="" clId="Web-{30E148B9-3CF7-40B7-B503-06F0A277D048}" dt="2021-09-07T18:31:35.617" v="29" actId="20577"/>
        <pc:sldMkLst>
          <pc:docMk/>
          <pc:sldMk cId="817349088" sldId="292"/>
        </pc:sldMkLst>
        <pc:spChg chg="mod">
          <ac:chgData name="Staley, Carter" userId="" providerId="" clId="Web-{30E148B9-3CF7-40B7-B503-06F0A277D048}" dt="2021-09-07T18:31:35.617" v="29" actId="20577"/>
          <ac:spMkLst>
            <pc:docMk/>
            <pc:sldMk cId="817349088" sldId="292"/>
            <ac:spMk id="3" creationId="{3BCEB2D9-C358-6545-94D2-C2754CB06AE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C9D29-BC2F-413E-9486-AB85E1BA813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E3279-276B-41CE-A234-8D501780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0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2090A-7465-4047-AC24-FC53D8E36FF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BDA3D-A421-C44A-B3F1-B1818A3C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4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is.wustl.edu/doc/compute/workshops/ris-docker-workshop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1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Docker image can be called a container image because the image</a:t>
            </a:r>
            <a:r>
              <a:rPr lang="en-US" baseline="0" dirty="0" smtClean="0"/>
              <a:t> is a template like a set of instructions for creating the container. Think of image as a recipe for cake and container as cake itself. We can create many containers from the same image, each with it’s own unique data and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28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Workshops</a:t>
            </a:r>
            <a:r>
              <a:rPr lang="en-US" baseline="0" dirty="0"/>
              <a:t> occur in the </a:t>
            </a:r>
            <a:r>
              <a:rPr lang="en-US" dirty="0"/>
              <a:t>Fall and Spring. To view the Fall 2023 schedule and the Spring</a:t>
            </a:r>
            <a:r>
              <a:rPr lang="en-US" baseline="0" dirty="0"/>
              <a:t> 2024 topics, v</a:t>
            </a:r>
            <a:r>
              <a:rPr lang="en-US" dirty="0"/>
              <a:t>isit</a:t>
            </a:r>
            <a:r>
              <a:rPr lang="en-US" baseline="0" dirty="0"/>
              <a:t> https://github.com/genome/bfx-workshop.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91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03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4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series provides</a:t>
            </a:r>
            <a:r>
              <a:rPr lang="en-US" baseline="0" dirty="0" smtClean="0"/>
              <a:t> the basics, and prepares those new to remote computing for ongoing learning </a:t>
            </a:r>
          </a:p>
          <a:p>
            <a:endParaRPr lang="en-US" baseline="0" dirty="0" smtClean="0"/>
          </a:p>
          <a:p>
            <a:pPr marL="107950">
              <a:buClr>
                <a:srgbClr val="FFFFFF"/>
              </a:buClr>
              <a:buSzPct val="45000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Why use a cluster?</a:t>
            </a:r>
          </a:p>
          <a:p>
            <a:pPr marL="107950">
              <a:buClr>
                <a:srgbClr val="FFFFFF"/>
              </a:buClr>
              <a:buSzPct val="45000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What software applications are needed to work on a cluster?</a:t>
            </a:r>
          </a:p>
          <a:p>
            <a:pPr marL="565150" indent="-45720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200" spc="-1" dirty="0" smtClean="0">
                <a:latin typeface="Arial"/>
                <a:cs typeface="Arial"/>
              </a:rPr>
              <a:t>	- Text editors, shell and batch scripts, </a:t>
            </a:r>
          </a:p>
          <a:p>
            <a:pPr marL="565150" indent="-45720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200" spc="-1" dirty="0" smtClean="0">
                <a:latin typeface="Arial"/>
                <a:cs typeface="Arial"/>
              </a:rPr>
              <a:t>	- Containers (Docker), the </a:t>
            </a:r>
            <a:r>
              <a:rPr lang="en-US" sz="1200" spc="-1" dirty="0" err="1" smtClean="0">
                <a:latin typeface="Arial"/>
                <a:cs typeface="Arial"/>
              </a:rPr>
              <a:t>ssh</a:t>
            </a:r>
            <a:r>
              <a:rPr lang="en-US" sz="1200" spc="-1" dirty="0" smtClean="0">
                <a:latin typeface="Arial"/>
                <a:cs typeface="Arial"/>
              </a:rPr>
              <a:t> protocol </a:t>
            </a:r>
          </a:p>
          <a:p>
            <a:pPr marL="565150" indent="-45720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endParaRPr lang="en-US" sz="1200" spc="-1" dirty="0" smtClean="0">
              <a:latin typeface="Arial"/>
              <a:cs typeface="Arial"/>
            </a:endParaRPr>
          </a:p>
          <a:p>
            <a:pPr marL="107950">
              <a:buClr>
                <a:srgbClr val="FFFFFF"/>
              </a:buClr>
              <a:buSzPct val="45000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Demonstration Exercises</a:t>
            </a:r>
          </a:p>
          <a:p>
            <a:pPr marL="565150" indent="-45720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200" spc="-1" dirty="0" smtClean="0">
                <a:latin typeface="Arial"/>
                <a:cs typeface="Arial"/>
              </a:rPr>
              <a:t>- Learn to write/run shell scripts</a:t>
            </a:r>
          </a:p>
          <a:p>
            <a:pPr marL="565150" indent="-45720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200" spc="-1" dirty="0" smtClean="0">
                <a:latin typeface="Arial"/>
                <a:cs typeface="Arial"/>
              </a:rPr>
              <a:t>- Create/run a simple Docker container</a:t>
            </a:r>
          </a:p>
          <a:p>
            <a:pPr marL="565150" indent="-45720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200" spc="-1" dirty="0" smtClean="0">
                <a:latin typeface="Arial"/>
                <a:cs typeface="Arial"/>
              </a:rPr>
              <a:t>- Connect to RIS Scientific Compute Platform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 smtClean="0"/>
              <a:t>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7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1200" spc="-1" dirty="0" smtClean="0">
                <a:latin typeface="Arial"/>
              </a:rPr>
              <a:t>Workflow on a cluster: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1200" spc="-1" dirty="0" smtClean="0">
                <a:latin typeface="Arial"/>
              </a:rPr>
              <a:t>Transfer your data onto the cluster from your local computer or access/mount your data from a storage location that interacts directly with the cluster</a:t>
            </a:r>
            <a:endParaRPr lang="en-US" sz="1200" dirty="0" smtClean="0"/>
          </a:p>
          <a:p>
            <a:pPr marL="108000">
              <a:buClr>
                <a:srgbClr val="FFFFFF"/>
              </a:buClr>
              <a:buSzPct val="45000"/>
            </a:pPr>
            <a:endParaRPr lang="en-US" sz="1200" spc="-1" dirty="0" smtClean="0">
              <a:latin typeface="Arial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1200" spc="-1" dirty="0" smtClean="0">
                <a:latin typeface="Arial"/>
              </a:rPr>
              <a:t>Generate a batch script or implement container tools (Docker), which will tell the system how to process your data and manage input and output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72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u="none" baseline="0" dirty="0" smtClean="0">
                <a:latin typeface="Arial"/>
                <a:cs typeface="Arial"/>
              </a:rPr>
              <a:t>A </a:t>
            </a:r>
            <a:r>
              <a:rPr lang="en-US" sz="1200" u="none" baseline="0" dirty="0">
                <a:latin typeface="Arial"/>
                <a:cs typeface="Arial"/>
              </a:rPr>
              <a:t>high performance computing cluster is basically multiple computers set up to work together in a way that they are viewed as a single unit (computer). Includes: job scheduler, high speed internet, server, nodes (storage, login, </a:t>
            </a:r>
            <a:r>
              <a:rPr lang="en-US" sz="1200" u="none" baseline="0" dirty="0" smtClean="0">
                <a:latin typeface="Arial"/>
                <a:cs typeface="Arial"/>
              </a:rPr>
              <a:t>compute)</a:t>
            </a:r>
          </a:p>
          <a:p>
            <a:pPr marL="171450" indent="-171450">
              <a:buFontTx/>
              <a:buChar char="-"/>
            </a:pPr>
            <a:r>
              <a:rPr lang="en-US" sz="1200" u="none" baseline="0" dirty="0" smtClean="0">
                <a:latin typeface="Arial"/>
                <a:cs typeface="Arial"/>
              </a:rPr>
              <a:t>Users </a:t>
            </a:r>
            <a:r>
              <a:rPr lang="en-US" sz="1200" u="none" baseline="0" dirty="0" smtClean="0">
                <a:latin typeface="Arial"/>
                <a:cs typeface="Arial"/>
              </a:rPr>
              <a:t>either have Linux, Mac or Windows computer, and needs </a:t>
            </a:r>
            <a:r>
              <a:rPr lang="en-US" sz="1200" u="none" baseline="0" dirty="0" err="1">
                <a:latin typeface="Arial"/>
                <a:cs typeface="Arial"/>
              </a:rPr>
              <a:t>ssh</a:t>
            </a:r>
            <a:r>
              <a:rPr lang="en-US" sz="1200" u="none" baseline="0" dirty="0">
                <a:latin typeface="Arial"/>
                <a:cs typeface="Arial"/>
              </a:rPr>
              <a:t> protocol (installed on users personal computer) to connect/interact with computer </a:t>
            </a:r>
            <a:r>
              <a:rPr lang="en-US" sz="1200" u="none" baseline="0" dirty="0" smtClean="0">
                <a:latin typeface="Arial"/>
                <a:cs typeface="Arial"/>
              </a:rPr>
              <a:t>cluster</a:t>
            </a:r>
          </a:p>
          <a:p>
            <a:pPr marL="171450" indent="-171450">
              <a:buFontTx/>
              <a:buChar char="-"/>
            </a:pPr>
            <a:r>
              <a:rPr lang="en-US" sz="1200" u="none" dirty="0" smtClean="0">
                <a:latin typeface="Arial"/>
                <a:cs typeface="Arial"/>
              </a:rPr>
              <a:t>The </a:t>
            </a:r>
            <a:r>
              <a:rPr lang="en-US" sz="1200" u="none" dirty="0">
                <a:latin typeface="Arial"/>
                <a:cs typeface="Arial"/>
              </a:rPr>
              <a:t>RIS Scientific compute’s Batch Job Scheduler software,</a:t>
            </a:r>
            <a:r>
              <a:rPr lang="en-US" sz="1200" u="none" baseline="0" dirty="0">
                <a:latin typeface="Arial"/>
                <a:cs typeface="Arial"/>
              </a:rPr>
              <a:t> runs large scale, parallel computing tasks with access to many CPU and GPU cores, large amounts of RAM, high-speed networks, and high-performance storage systems</a:t>
            </a:r>
            <a:r>
              <a:rPr lang="en-US" sz="1200" u="none" baseline="0" dirty="0" smtClean="0">
                <a:latin typeface="Arial"/>
                <a:cs typeface="Arial"/>
              </a:rPr>
              <a:t>. LSF gives everyone access efficiently and fairly </a:t>
            </a:r>
          </a:p>
          <a:p>
            <a:pPr marL="171450" indent="-171450">
              <a:buFontTx/>
              <a:buChar char="-"/>
            </a:pPr>
            <a:r>
              <a:rPr lang="en-US" sz="1200" u="none" baseline="0" dirty="0" smtClean="0">
                <a:latin typeface="Arial"/>
                <a:cs typeface="Arial"/>
              </a:rPr>
              <a:t>A </a:t>
            </a:r>
            <a:r>
              <a:rPr lang="en-US" sz="1200" u="none" baseline="0" dirty="0">
                <a:latin typeface="Arial"/>
                <a:cs typeface="Arial"/>
              </a:rPr>
              <a:t>user logs on and lands on login nodes, submits job to compute node for execution. RIS uses container technology (</a:t>
            </a:r>
            <a:r>
              <a:rPr lang="en-US" sz="1200" u="none" baseline="0" dirty="0" err="1">
                <a:latin typeface="Arial"/>
                <a:cs typeface="Arial"/>
              </a:rPr>
              <a:t>docker</a:t>
            </a:r>
            <a:r>
              <a:rPr lang="en-US" sz="1200" u="none" baseline="0" dirty="0">
                <a:latin typeface="Arial"/>
                <a:cs typeface="Arial"/>
              </a:rPr>
              <a:t>) and job scheduler/queue system to submit, manage jobs/tasks input, execution and output. High speed internet network is essential for this interaction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66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Editor to edit an existing file or to create a new file from </a:t>
            </a:r>
            <a:r>
              <a:rPr lang="en-US" smtClean="0"/>
              <a:t>scratch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05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 tutorial - https://www.tutorialspoint.com/unix/unix-vi-editor.htm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26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spc="-1" dirty="0" smtClean="0">
                <a:latin typeface="Arial"/>
                <a:cs typeface="Arial"/>
              </a:rPr>
              <a:t>Can include text in batch scripts, these would be interpreted as comments. </a:t>
            </a:r>
          </a:p>
          <a:p>
            <a:pPr marL="171450" indent="-171450">
              <a:buFontTx/>
              <a:buChar char="-"/>
            </a:pPr>
            <a:r>
              <a:rPr lang="en-US" sz="1200" spc="-1" dirty="0" smtClean="0">
                <a:latin typeface="Arial"/>
                <a:cs typeface="Arial"/>
              </a:rPr>
              <a:t>It’s more convenient to include command options in a batch script than passing them directly to the command line.</a:t>
            </a:r>
          </a:p>
          <a:p>
            <a:pPr marL="171450" indent="-171450">
              <a:buFontTx/>
              <a:buChar char="-"/>
            </a:pPr>
            <a:r>
              <a:rPr lang="en-US" sz="1200" spc="-1" dirty="0" smtClean="0">
                <a:latin typeface="Arial"/>
                <a:cs typeface="Arial"/>
              </a:rPr>
              <a:t>Batch scripts are used on a variety of computing systems, however, RIS scientific compute platform was designed for use with container technology, specifically, Docker containers</a:t>
            </a:r>
            <a:r>
              <a:rPr lang="en-US" sz="1200" spc="-1" baseline="0" dirty="0" smtClean="0">
                <a:latin typeface="Arial"/>
                <a:cs typeface="Arial"/>
              </a:rPr>
              <a:t> </a:t>
            </a:r>
            <a:r>
              <a:rPr lang="en-US" sz="1200" spc="-1" dirty="0" smtClean="0">
                <a:latin typeface="Arial"/>
                <a:cs typeface="Arial"/>
                <a:hlinkClick r:id="rId3"/>
              </a:rPr>
              <a:t>https://docs.ris.wustl.edu/doc/compute/workshops/ris-docker-workshop.html</a:t>
            </a:r>
            <a:r>
              <a:rPr lang="en-US" sz="1200" spc="-1" dirty="0" smtClean="0">
                <a:latin typeface="Arial"/>
                <a:cs typeface="Arial"/>
              </a:rPr>
              <a:t>. </a:t>
            </a:r>
            <a:endParaRPr lang="en-US" dirty="0" smtClean="0"/>
          </a:p>
          <a:p>
            <a:endParaRPr lang="en-US" sz="1200" spc="-1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3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293423-987C-DF4B-B8FB-53EA087F05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BDFC56-7962-E641-A125-55A2E83F3270}"/>
              </a:ext>
            </a:extLst>
          </p:cNvPr>
          <p:cNvSpPr/>
          <p:nvPr userDrawn="1"/>
        </p:nvSpPr>
        <p:spPr>
          <a:xfrm>
            <a:off x="0" y="7614"/>
            <a:ext cx="12192000" cy="320040"/>
          </a:xfrm>
          <a:prstGeom prst="rect">
            <a:avLst/>
          </a:prstGeom>
          <a:gradFill>
            <a:gsLst>
              <a:gs pos="0">
                <a:srgbClr val="660C0D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6A302-6E17-3848-8C68-A08D23EFFAA9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rgbClr val="660C0D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3FF37-E370-8B48-AB6A-D7AE81A8B990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rgbClr val="4C0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A128DE3F-B8B1-0045-8BEE-DD72B8E31B36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26957-97D7-F344-BA75-08ED880B8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DB903-1512-3C4D-9AD9-984579E1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AB926E-A335-4E41-8CE1-417AF954A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83" y="6476069"/>
            <a:ext cx="3344470" cy="182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A3137D-80F1-2C4D-80D5-0C6EFA3461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6738" y="181542"/>
            <a:ext cx="1216319" cy="3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0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FEF73-13DC-494E-8A5C-17BA96E2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DCDA199-B4A8-7C47-A365-953C9EAC693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3DBF4-A7D8-FD42-9474-16C9CBBD4EB8}"/>
              </a:ext>
            </a:extLst>
          </p:cNvPr>
          <p:cNvSpPr/>
          <p:nvPr userDrawn="1"/>
        </p:nvSpPr>
        <p:spPr>
          <a:xfrm>
            <a:off x="0" y="0"/>
            <a:ext cx="12192000" cy="32004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D75553-6D2C-A143-B03C-E36353159690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29B4C-8E1B-134D-9CF0-BB37DC371F0F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85C05E40-A930-2F46-A8CB-853821C7847E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2AD780-BEAC-504A-B926-2CE322C8EA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3170" y="6476065"/>
            <a:ext cx="3346704" cy="1777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AE05F2-CB9F-AF4D-8DDC-97BE325817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0358" y="177205"/>
            <a:ext cx="1243173" cy="40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2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B0786F-B1C0-134C-8CC1-1186F6F6CF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FEF73-13DC-494E-8A5C-17BA96E2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DCDA199-B4A8-7C47-A365-953C9EAC69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ED845A-8201-6546-B602-9E49E9AB02B7}"/>
              </a:ext>
            </a:extLst>
          </p:cNvPr>
          <p:cNvSpPr/>
          <p:nvPr userDrawn="1"/>
        </p:nvSpPr>
        <p:spPr>
          <a:xfrm>
            <a:off x="0" y="0"/>
            <a:ext cx="12192000" cy="32004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3E7B6-004B-054F-A0B3-471FE09CA7C7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1EEBE-751C-074F-A027-2AEEB904FBBE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826C1D92-2C17-F34C-BFD6-69458A685064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101A38-C9BC-4A49-8260-3D3A18AC4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3170" y="6476065"/>
            <a:ext cx="3346704" cy="1777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347CDC-4B31-F84F-8BD1-AE6DD76ABA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0358" y="177205"/>
            <a:ext cx="1243173" cy="40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77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rstitia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6E7F216-B3F9-8A45-A51B-5BC4987C6741}"/>
              </a:ext>
            </a:extLst>
          </p:cNvPr>
          <p:cNvGrpSpPr/>
          <p:nvPr userDrawn="1"/>
        </p:nvGrpSpPr>
        <p:grpSpPr>
          <a:xfrm>
            <a:off x="562279" y="815162"/>
            <a:ext cx="11303655" cy="5174512"/>
            <a:chOff x="562279" y="815162"/>
            <a:chExt cx="11303655" cy="5174512"/>
          </a:xfrm>
        </p:grpSpPr>
        <p:sp>
          <p:nvSpPr>
            <p:cNvPr id="7" name="Round Diagonal Corner Rectangle 6">
              <a:extLst>
                <a:ext uri="{FF2B5EF4-FFF2-40B4-BE49-F238E27FC236}">
                  <a16:creationId xmlns:a16="http://schemas.microsoft.com/office/drawing/2014/main" id="{56B8AE3A-DFC0-1A47-BEA4-FB03CA0282BE}"/>
                </a:ext>
              </a:extLst>
            </p:cNvPr>
            <p:cNvSpPr/>
            <p:nvPr/>
          </p:nvSpPr>
          <p:spPr>
            <a:xfrm>
              <a:off x="562279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 Diagonal Corner Rectangle 7">
              <a:extLst>
                <a:ext uri="{FF2B5EF4-FFF2-40B4-BE49-F238E27FC236}">
                  <a16:creationId xmlns:a16="http://schemas.microsoft.com/office/drawing/2014/main" id="{AABCB0DC-E680-9A4C-A839-DD2EF07DB977}"/>
                </a:ext>
              </a:extLst>
            </p:cNvPr>
            <p:cNvSpPr/>
            <p:nvPr/>
          </p:nvSpPr>
          <p:spPr>
            <a:xfrm>
              <a:off x="562279" y="1690213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Diagonal Corner Rectangle 8">
              <a:extLst>
                <a:ext uri="{FF2B5EF4-FFF2-40B4-BE49-F238E27FC236}">
                  <a16:creationId xmlns:a16="http://schemas.microsoft.com/office/drawing/2014/main" id="{0079D6E7-7E54-184F-9690-AE8A768843BA}"/>
                </a:ext>
              </a:extLst>
            </p:cNvPr>
            <p:cNvSpPr/>
            <p:nvPr/>
          </p:nvSpPr>
          <p:spPr>
            <a:xfrm>
              <a:off x="56227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 Diagonal Corner Rectangle 9">
              <a:extLst>
                <a:ext uri="{FF2B5EF4-FFF2-40B4-BE49-F238E27FC236}">
                  <a16:creationId xmlns:a16="http://schemas.microsoft.com/office/drawing/2014/main" id="{F964798A-20F8-8345-B078-2D524BFBA5A5}"/>
                </a:ext>
              </a:extLst>
            </p:cNvPr>
            <p:cNvSpPr/>
            <p:nvPr/>
          </p:nvSpPr>
          <p:spPr>
            <a:xfrm>
              <a:off x="562279" y="344031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 Diagonal Corner Rectangle 10">
              <a:extLst>
                <a:ext uri="{FF2B5EF4-FFF2-40B4-BE49-F238E27FC236}">
                  <a16:creationId xmlns:a16="http://schemas.microsoft.com/office/drawing/2014/main" id="{C283C306-710A-4F44-8987-396C6A3950C7}"/>
                </a:ext>
              </a:extLst>
            </p:cNvPr>
            <p:cNvSpPr/>
            <p:nvPr/>
          </p:nvSpPr>
          <p:spPr>
            <a:xfrm>
              <a:off x="562279" y="431536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Diagonal Corner Rectangle 11">
              <a:extLst>
                <a:ext uri="{FF2B5EF4-FFF2-40B4-BE49-F238E27FC236}">
                  <a16:creationId xmlns:a16="http://schemas.microsoft.com/office/drawing/2014/main" id="{6B94CF8E-E938-1F47-B546-B339DAEB4104}"/>
                </a:ext>
              </a:extLst>
            </p:cNvPr>
            <p:cNvSpPr/>
            <p:nvPr/>
          </p:nvSpPr>
          <p:spPr>
            <a:xfrm>
              <a:off x="562279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 Diagonal Corner Rectangle 12">
              <a:extLst>
                <a:ext uri="{FF2B5EF4-FFF2-40B4-BE49-F238E27FC236}">
                  <a16:creationId xmlns:a16="http://schemas.microsoft.com/office/drawing/2014/main" id="{73770039-B097-2044-8AF4-B7B65597F32F}"/>
                </a:ext>
              </a:extLst>
            </p:cNvPr>
            <p:cNvSpPr/>
            <p:nvPr/>
          </p:nvSpPr>
          <p:spPr>
            <a:xfrm>
              <a:off x="1985929" y="815162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Diagonal Corner Rectangle 13">
              <a:extLst>
                <a:ext uri="{FF2B5EF4-FFF2-40B4-BE49-F238E27FC236}">
                  <a16:creationId xmlns:a16="http://schemas.microsoft.com/office/drawing/2014/main" id="{DB1B9FAD-9CFB-3945-9562-7EA6D3017A63}"/>
                </a:ext>
              </a:extLst>
            </p:cNvPr>
            <p:cNvSpPr/>
            <p:nvPr/>
          </p:nvSpPr>
          <p:spPr>
            <a:xfrm>
              <a:off x="1985929" y="1690213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 Diagonal Corner Rectangle 14">
              <a:extLst>
                <a:ext uri="{FF2B5EF4-FFF2-40B4-BE49-F238E27FC236}">
                  <a16:creationId xmlns:a16="http://schemas.microsoft.com/office/drawing/2014/main" id="{2CDF0B56-F4B0-6F4A-B913-DCC2CD25DECE}"/>
                </a:ext>
              </a:extLst>
            </p:cNvPr>
            <p:cNvSpPr/>
            <p:nvPr/>
          </p:nvSpPr>
          <p:spPr>
            <a:xfrm>
              <a:off x="198592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 Diagonal Corner Rectangle 15">
              <a:extLst>
                <a:ext uri="{FF2B5EF4-FFF2-40B4-BE49-F238E27FC236}">
                  <a16:creationId xmlns:a16="http://schemas.microsoft.com/office/drawing/2014/main" id="{EF1A8C73-1BC0-7F44-B7A2-9FDDA9CD04E6}"/>
                </a:ext>
              </a:extLst>
            </p:cNvPr>
            <p:cNvSpPr/>
            <p:nvPr/>
          </p:nvSpPr>
          <p:spPr>
            <a:xfrm>
              <a:off x="1985929" y="344031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 Diagonal Corner Rectangle 16">
              <a:extLst>
                <a:ext uri="{FF2B5EF4-FFF2-40B4-BE49-F238E27FC236}">
                  <a16:creationId xmlns:a16="http://schemas.microsoft.com/office/drawing/2014/main" id="{F2D2C5C3-BC04-AE49-ABDB-7FC411F7FE6E}"/>
                </a:ext>
              </a:extLst>
            </p:cNvPr>
            <p:cNvSpPr/>
            <p:nvPr/>
          </p:nvSpPr>
          <p:spPr>
            <a:xfrm>
              <a:off x="1985929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 Diagonal Corner Rectangle 17">
              <a:extLst>
                <a:ext uri="{FF2B5EF4-FFF2-40B4-BE49-F238E27FC236}">
                  <a16:creationId xmlns:a16="http://schemas.microsoft.com/office/drawing/2014/main" id="{FE6E4DD1-5D59-AF4D-AC8C-88566AC628D5}"/>
                </a:ext>
              </a:extLst>
            </p:cNvPr>
            <p:cNvSpPr/>
            <p:nvPr/>
          </p:nvSpPr>
          <p:spPr>
            <a:xfrm>
              <a:off x="1985929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 Diagonal Corner Rectangle 18">
              <a:extLst>
                <a:ext uri="{FF2B5EF4-FFF2-40B4-BE49-F238E27FC236}">
                  <a16:creationId xmlns:a16="http://schemas.microsoft.com/office/drawing/2014/main" id="{F169F82F-4DF4-2042-83E4-9C1E5A64E86E}"/>
                </a:ext>
              </a:extLst>
            </p:cNvPr>
            <p:cNvSpPr/>
            <p:nvPr/>
          </p:nvSpPr>
          <p:spPr>
            <a:xfrm>
              <a:off x="3409579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 Diagonal Corner Rectangle 19">
              <a:extLst>
                <a:ext uri="{FF2B5EF4-FFF2-40B4-BE49-F238E27FC236}">
                  <a16:creationId xmlns:a16="http://schemas.microsoft.com/office/drawing/2014/main" id="{43D91BAA-4760-E747-9C0B-2F566C1E9680}"/>
                </a:ext>
              </a:extLst>
            </p:cNvPr>
            <p:cNvSpPr/>
            <p:nvPr/>
          </p:nvSpPr>
          <p:spPr>
            <a:xfrm>
              <a:off x="3409579" y="1690213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 Diagonal Corner Rectangle 20">
              <a:extLst>
                <a:ext uri="{FF2B5EF4-FFF2-40B4-BE49-F238E27FC236}">
                  <a16:creationId xmlns:a16="http://schemas.microsoft.com/office/drawing/2014/main" id="{A2065CE9-4953-214D-A71B-3CB6DBC5F70D}"/>
                </a:ext>
              </a:extLst>
            </p:cNvPr>
            <p:cNvSpPr/>
            <p:nvPr/>
          </p:nvSpPr>
          <p:spPr>
            <a:xfrm>
              <a:off x="340957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 Diagonal Corner Rectangle 21">
              <a:extLst>
                <a:ext uri="{FF2B5EF4-FFF2-40B4-BE49-F238E27FC236}">
                  <a16:creationId xmlns:a16="http://schemas.microsoft.com/office/drawing/2014/main" id="{85D8BC6F-8BAA-B74C-8FAC-3F607BAE571B}"/>
                </a:ext>
              </a:extLst>
            </p:cNvPr>
            <p:cNvSpPr/>
            <p:nvPr/>
          </p:nvSpPr>
          <p:spPr>
            <a:xfrm>
              <a:off x="3409579" y="344031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 Diagonal Corner Rectangle 22">
              <a:extLst>
                <a:ext uri="{FF2B5EF4-FFF2-40B4-BE49-F238E27FC236}">
                  <a16:creationId xmlns:a16="http://schemas.microsoft.com/office/drawing/2014/main" id="{972D4160-1562-014D-A371-3ADF6730A9E9}"/>
                </a:ext>
              </a:extLst>
            </p:cNvPr>
            <p:cNvSpPr/>
            <p:nvPr/>
          </p:nvSpPr>
          <p:spPr>
            <a:xfrm>
              <a:off x="3409579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 Diagonal Corner Rectangle 23">
              <a:extLst>
                <a:ext uri="{FF2B5EF4-FFF2-40B4-BE49-F238E27FC236}">
                  <a16:creationId xmlns:a16="http://schemas.microsoft.com/office/drawing/2014/main" id="{DAEFC162-1A18-FD4E-A3F2-7967F049E09E}"/>
                </a:ext>
              </a:extLst>
            </p:cNvPr>
            <p:cNvSpPr/>
            <p:nvPr/>
          </p:nvSpPr>
          <p:spPr>
            <a:xfrm>
              <a:off x="3409579" y="5190418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 Diagonal Corner Rectangle 24">
              <a:extLst>
                <a:ext uri="{FF2B5EF4-FFF2-40B4-BE49-F238E27FC236}">
                  <a16:creationId xmlns:a16="http://schemas.microsoft.com/office/drawing/2014/main" id="{2D2909B1-B6DA-5C47-A349-F5FE2E618BAC}"/>
                </a:ext>
              </a:extLst>
            </p:cNvPr>
            <p:cNvSpPr/>
            <p:nvPr/>
          </p:nvSpPr>
          <p:spPr>
            <a:xfrm>
              <a:off x="4833229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 Diagonal Corner Rectangle 25">
              <a:extLst>
                <a:ext uri="{FF2B5EF4-FFF2-40B4-BE49-F238E27FC236}">
                  <a16:creationId xmlns:a16="http://schemas.microsoft.com/office/drawing/2014/main" id="{CFB0AA7C-8B8E-B647-9FB1-3EF6C2219214}"/>
                </a:ext>
              </a:extLst>
            </p:cNvPr>
            <p:cNvSpPr/>
            <p:nvPr/>
          </p:nvSpPr>
          <p:spPr>
            <a:xfrm>
              <a:off x="4833229" y="1690213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 Diagonal Corner Rectangle 26">
              <a:extLst>
                <a:ext uri="{FF2B5EF4-FFF2-40B4-BE49-F238E27FC236}">
                  <a16:creationId xmlns:a16="http://schemas.microsoft.com/office/drawing/2014/main" id="{63B1CCD3-1EF8-6349-9B4F-155F440E94BD}"/>
                </a:ext>
              </a:extLst>
            </p:cNvPr>
            <p:cNvSpPr/>
            <p:nvPr/>
          </p:nvSpPr>
          <p:spPr>
            <a:xfrm>
              <a:off x="483322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 Diagonal Corner Rectangle 27">
              <a:extLst>
                <a:ext uri="{FF2B5EF4-FFF2-40B4-BE49-F238E27FC236}">
                  <a16:creationId xmlns:a16="http://schemas.microsoft.com/office/drawing/2014/main" id="{FEDBE54D-D766-CC41-814A-947FFF83969B}"/>
                </a:ext>
              </a:extLst>
            </p:cNvPr>
            <p:cNvSpPr/>
            <p:nvPr/>
          </p:nvSpPr>
          <p:spPr>
            <a:xfrm>
              <a:off x="4833229" y="344031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 Diagonal Corner Rectangle 28">
              <a:extLst>
                <a:ext uri="{FF2B5EF4-FFF2-40B4-BE49-F238E27FC236}">
                  <a16:creationId xmlns:a16="http://schemas.microsoft.com/office/drawing/2014/main" id="{0A2E3442-49E7-D449-BC8F-481BE8BDDD55}"/>
                </a:ext>
              </a:extLst>
            </p:cNvPr>
            <p:cNvSpPr/>
            <p:nvPr/>
          </p:nvSpPr>
          <p:spPr>
            <a:xfrm>
              <a:off x="4833229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 Diagonal Corner Rectangle 29">
              <a:extLst>
                <a:ext uri="{FF2B5EF4-FFF2-40B4-BE49-F238E27FC236}">
                  <a16:creationId xmlns:a16="http://schemas.microsoft.com/office/drawing/2014/main" id="{32880549-0D5B-BA48-A950-E666F23DC210}"/>
                </a:ext>
              </a:extLst>
            </p:cNvPr>
            <p:cNvSpPr/>
            <p:nvPr/>
          </p:nvSpPr>
          <p:spPr>
            <a:xfrm>
              <a:off x="4833229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 Diagonal Corner Rectangle 30">
              <a:extLst>
                <a:ext uri="{FF2B5EF4-FFF2-40B4-BE49-F238E27FC236}">
                  <a16:creationId xmlns:a16="http://schemas.microsoft.com/office/drawing/2014/main" id="{F4164FD9-6D06-564B-8C64-8DB760726AB8}"/>
                </a:ext>
              </a:extLst>
            </p:cNvPr>
            <p:cNvSpPr/>
            <p:nvPr/>
          </p:nvSpPr>
          <p:spPr>
            <a:xfrm>
              <a:off x="6256879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 Diagonal Corner Rectangle 31">
              <a:extLst>
                <a:ext uri="{FF2B5EF4-FFF2-40B4-BE49-F238E27FC236}">
                  <a16:creationId xmlns:a16="http://schemas.microsoft.com/office/drawing/2014/main" id="{FB4658D8-85FC-FF48-975A-056312A8A02D}"/>
                </a:ext>
              </a:extLst>
            </p:cNvPr>
            <p:cNvSpPr/>
            <p:nvPr/>
          </p:nvSpPr>
          <p:spPr>
            <a:xfrm>
              <a:off x="6256879" y="1690213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 Diagonal Corner Rectangle 32">
              <a:extLst>
                <a:ext uri="{FF2B5EF4-FFF2-40B4-BE49-F238E27FC236}">
                  <a16:creationId xmlns:a16="http://schemas.microsoft.com/office/drawing/2014/main" id="{050E568F-77E9-FF4D-9F1E-894D6D112ED0}"/>
                </a:ext>
              </a:extLst>
            </p:cNvPr>
            <p:cNvSpPr/>
            <p:nvPr/>
          </p:nvSpPr>
          <p:spPr>
            <a:xfrm>
              <a:off x="625687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 Diagonal Corner Rectangle 33">
              <a:extLst>
                <a:ext uri="{FF2B5EF4-FFF2-40B4-BE49-F238E27FC236}">
                  <a16:creationId xmlns:a16="http://schemas.microsoft.com/office/drawing/2014/main" id="{133FBBA0-D15F-BD4C-A1C3-0E59B75E118B}"/>
                </a:ext>
              </a:extLst>
            </p:cNvPr>
            <p:cNvSpPr/>
            <p:nvPr/>
          </p:nvSpPr>
          <p:spPr>
            <a:xfrm>
              <a:off x="6256879" y="344031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 Diagonal Corner Rectangle 34">
              <a:extLst>
                <a:ext uri="{FF2B5EF4-FFF2-40B4-BE49-F238E27FC236}">
                  <a16:creationId xmlns:a16="http://schemas.microsoft.com/office/drawing/2014/main" id="{7D36ED55-1DF2-4245-9582-4C60B0222BE8}"/>
                </a:ext>
              </a:extLst>
            </p:cNvPr>
            <p:cNvSpPr/>
            <p:nvPr/>
          </p:nvSpPr>
          <p:spPr>
            <a:xfrm>
              <a:off x="6256879" y="431536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 Diagonal Corner Rectangle 35">
              <a:extLst>
                <a:ext uri="{FF2B5EF4-FFF2-40B4-BE49-F238E27FC236}">
                  <a16:creationId xmlns:a16="http://schemas.microsoft.com/office/drawing/2014/main" id="{88289781-FBB6-364E-88CD-4BF8736C93FE}"/>
                </a:ext>
              </a:extLst>
            </p:cNvPr>
            <p:cNvSpPr/>
            <p:nvPr/>
          </p:nvSpPr>
          <p:spPr>
            <a:xfrm>
              <a:off x="6256879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 Diagonal Corner Rectangle 36">
              <a:extLst>
                <a:ext uri="{FF2B5EF4-FFF2-40B4-BE49-F238E27FC236}">
                  <a16:creationId xmlns:a16="http://schemas.microsoft.com/office/drawing/2014/main" id="{FB81B042-25B6-6E42-8D9E-26E0321999B8}"/>
                </a:ext>
              </a:extLst>
            </p:cNvPr>
            <p:cNvSpPr/>
            <p:nvPr/>
          </p:nvSpPr>
          <p:spPr>
            <a:xfrm>
              <a:off x="7680529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 Diagonal Corner Rectangle 37">
              <a:extLst>
                <a:ext uri="{FF2B5EF4-FFF2-40B4-BE49-F238E27FC236}">
                  <a16:creationId xmlns:a16="http://schemas.microsoft.com/office/drawing/2014/main" id="{C5FF814D-E7B7-714F-A705-3156B09E580D}"/>
                </a:ext>
              </a:extLst>
            </p:cNvPr>
            <p:cNvSpPr/>
            <p:nvPr/>
          </p:nvSpPr>
          <p:spPr>
            <a:xfrm>
              <a:off x="7680529" y="1690213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 Diagonal Corner Rectangle 38">
              <a:extLst>
                <a:ext uri="{FF2B5EF4-FFF2-40B4-BE49-F238E27FC236}">
                  <a16:creationId xmlns:a16="http://schemas.microsoft.com/office/drawing/2014/main" id="{DFF8C29E-F751-894C-AB56-F111F7B07BB2}"/>
                </a:ext>
              </a:extLst>
            </p:cNvPr>
            <p:cNvSpPr/>
            <p:nvPr/>
          </p:nvSpPr>
          <p:spPr>
            <a:xfrm>
              <a:off x="768052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 Diagonal Corner Rectangle 39">
              <a:extLst>
                <a:ext uri="{FF2B5EF4-FFF2-40B4-BE49-F238E27FC236}">
                  <a16:creationId xmlns:a16="http://schemas.microsoft.com/office/drawing/2014/main" id="{5FC5D874-2F52-4B4B-A966-284714F3125B}"/>
                </a:ext>
              </a:extLst>
            </p:cNvPr>
            <p:cNvSpPr/>
            <p:nvPr/>
          </p:nvSpPr>
          <p:spPr>
            <a:xfrm>
              <a:off x="7680529" y="344031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 Diagonal Corner Rectangle 40">
              <a:extLst>
                <a:ext uri="{FF2B5EF4-FFF2-40B4-BE49-F238E27FC236}">
                  <a16:creationId xmlns:a16="http://schemas.microsoft.com/office/drawing/2014/main" id="{F920850D-B2EE-F547-B708-5ED9CEA78DE2}"/>
                </a:ext>
              </a:extLst>
            </p:cNvPr>
            <p:cNvSpPr/>
            <p:nvPr/>
          </p:nvSpPr>
          <p:spPr>
            <a:xfrm>
              <a:off x="7680529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Diagonal Corner Rectangle 41">
              <a:extLst>
                <a:ext uri="{FF2B5EF4-FFF2-40B4-BE49-F238E27FC236}">
                  <a16:creationId xmlns:a16="http://schemas.microsoft.com/office/drawing/2014/main" id="{CB23BC52-734F-AD42-B4DB-C79B72BD59C8}"/>
                </a:ext>
              </a:extLst>
            </p:cNvPr>
            <p:cNvSpPr/>
            <p:nvPr/>
          </p:nvSpPr>
          <p:spPr>
            <a:xfrm>
              <a:off x="7680529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 Diagonal Corner Rectangle 42">
              <a:extLst>
                <a:ext uri="{FF2B5EF4-FFF2-40B4-BE49-F238E27FC236}">
                  <a16:creationId xmlns:a16="http://schemas.microsoft.com/office/drawing/2014/main" id="{70682D58-BCF6-3747-AFF5-EB3CDF9023E4}"/>
                </a:ext>
              </a:extLst>
            </p:cNvPr>
            <p:cNvSpPr/>
            <p:nvPr/>
          </p:nvSpPr>
          <p:spPr>
            <a:xfrm>
              <a:off x="9104179" y="815162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 Diagonal Corner Rectangle 43">
              <a:extLst>
                <a:ext uri="{FF2B5EF4-FFF2-40B4-BE49-F238E27FC236}">
                  <a16:creationId xmlns:a16="http://schemas.microsoft.com/office/drawing/2014/main" id="{72A866F8-CD05-1A45-BB98-E5400972485B}"/>
                </a:ext>
              </a:extLst>
            </p:cNvPr>
            <p:cNvSpPr/>
            <p:nvPr/>
          </p:nvSpPr>
          <p:spPr>
            <a:xfrm>
              <a:off x="9104179" y="1690213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ound Diagonal Corner Rectangle 44">
              <a:extLst>
                <a:ext uri="{FF2B5EF4-FFF2-40B4-BE49-F238E27FC236}">
                  <a16:creationId xmlns:a16="http://schemas.microsoft.com/office/drawing/2014/main" id="{6068B58E-B74B-334B-B0B7-7E32A655D568}"/>
                </a:ext>
              </a:extLst>
            </p:cNvPr>
            <p:cNvSpPr/>
            <p:nvPr/>
          </p:nvSpPr>
          <p:spPr>
            <a:xfrm>
              <a:off x="910417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ound Diagonal Corner Rectangle 45">
              <a:extLst>
                <a:ext uri="{FF2B5EF4-FFF2-40B4-BE49-F238E27FC236}">
                  <a16:creationId xmlns:a16="http://schemas.microsoft.com/office/drawing/2014/main" id="{D67EEFF3-119E-D742-AC13-F4A30FC54140}"/>
                </a:ext>
              </a:extLst>
            </p:cNvPr>
            <p:cNvSpPr/>
            <p:nvPr/>
          </p:nvSpPr>
          <p:spPr>
            <a:xfrm>
              <a:off x="9104179" y="344031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ound Diagonal Corner Rectangle 46">
              <a:extLst>
                <a:ext uri="{FF2B5EF4-FFF2-40B4-BE49-F238E27FC236}">
                  <a16:creationId xmlns:a16="http://schemas.microsoft.com/office/drawing/2014/main" id="{AD98CDB7-6D4C-C54A-AEE8-858D99792D43}"/>
                </a:ext>
              </a:extLst>
            </p:cNvPr>
            <p:cNvSpPr/>
            <p:nvPr/>
          </p:nvSpPr>
          <p:spPr>
            <a:xfrm>
              <a:off x="9104179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ound Diagonal Corner Rectangle 47">
              <a:extLst>
                <a:ext uri="{FF2B5EF4-FFF2-40B4-BE49-F238E27FC236}">
                  <a16:creationId xmlns:a16="http://schemas.microsoft.com/office/drawing/2014/main" id="{29C47AD0-F1FA-AF46-90A0-AE1618D6BB28}"/>
                </a:ext>
              </a:extLst>
            </p:cNvPr>
            <p:cNvSpPr/>
            <p:nvPr/>
          </p:nvSpPr>
          <p:spPr>
            <a:xfrm>
              <a:off x="9104179" y="5190418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 Diagonal Corner Rectangle 48">
              <a:extLst>
                <a:ext uri="{FF2B5EF4-FFF2-40B4-BE49-F238E27FC236}">
                  <a16:creationId xmlns:a16="http://schemas.microsoft.com/office/drawing/2014/main" id="{8D7E4095-3E27-A04C-A6F4-26B62C50F363}"/>
                </a:ext>
              </a:extLst>
            </p:cNvPr>
            <p:cNvSpPr/>
            <p:nvPr/>
          </p:nvSpPr>
          <p:spPr>
            <a:xfrm>
              <a:off x="10527832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 Diagonal Corner Rectangle 49">
              <a:extLst>
                <a:ext uri="{FF2B5EF4-FFF2-40B4-BE49-F238E27FC236}">
                  <a16:creationId xmlns:a16="http://schemas.microsoft.com/office/drawing/2014/main" id="{AF4A8200-8D58-5C49-B803-3D237231653B}"/>
                </a:ext>
              </a:extLst>
            </p:cNvPr>
            <p:cNvSpPr/>
            <p:nvPr/>
          </p:nvSpPr>
          <p:spPr>
            <a:xfrm>
              <a:off x="10527832" y="1690213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 Diagonal Corner Rectangle 50">
              <a:extLst>
                <a:ext uri="{FF2B5EF4-FFF2-40B4-BE49-F238E27FC236}">
                  <a16:creationId xmlns:a16="http://schemas.microsoft.com/office/drawing/2014/main" id="{6A5BF310-F9C1-FA4C-9D41-61E09A95E81D}"/>
                </a:ext>
              </a:extLst>
            </p:cNvPr>
            <p:cNvSpPr/>
            <p:nvPr/>
          </p:nvSpPr>
          <p:spPr>
            <a:xfrm>
              <a:off x="10527832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 Diagonal Corner Rectangle 51">
              <a:extLst>
                <a:ext uri="{FF2B5EF4-FFF2-40B4-BE49-F238E27FC236}">
                  <a16:creationId xmlns:a16="http://schemas.microsoft.com/office/drawing/2014/main" id="{4A8AF1A3-0B67-C24D-8B8C-A0C756A06CDD}"/>
                </a:ext>
              </a:extLst>
            </p:cNvPr>
            <p:cNvSpPr/>
            <p:nvPr/>
          </p:nvSpPr>
          <p:spPr>
            <a:xfrm>
              <a:off x="10527832" y="344031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 Diagonal Corner Rectangle 52">
              <a:extLst>
                <a:ext uri="{FF2B5EF4-FFF2-40B4-BE49-F238E27FC236}">
                  <a16:creationId xmlns:a16="http://schemas.microsoft.com/office/drawing/2014/main" id="{D7DDD6F7-2CFA-F442-8DCB-D57C264758B0}"/>
                </a:ext>
              </a:extLst>
            </p:cNvPr>
            <p:cNvSpPr/>
            <p:nvPr/>
          </p:nvSpPr>
          <p:spPr>
            <a:xfrm>
              <a:off x="10527832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 Diagonal Corner Rectangle 53">
              <a:extLst>
                <a:ext uri="{FF2B5EF4-FFF2-40B4-BE49-F238E27FC236}">
                  <a16:creationId xmlns:a16="http://schemas.microsoft.com/office/drawing/2014/main" id="{516CD556-898C-8F4A-831E-8E199DD1D219}"/>
                </a:ext>
              </a:extLst>
            </p:cNvPr>
            <p:cNvSpPr/>
            <p:nvPr/>
          </p:nvSpPr>
          <p:spPr>
            <a:xfrm>
              <a:off x="10527832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51CBA4-FD54-144C-A912-B1BD56C6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82535"/>
            <a:ext cx="10515600" cy="2309752"/>
          </a:xfrm>
        </p:spPr>
        <p:txBody>
          <a:bodyPr anchor="b"/>
          <a:lstStyle>
            <a:lvl1pPr algn="ctr">
              <a:defRPr sz="4800" spc="-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F3774-B8A5-BD44-99F3-3731A848C61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740983"/>
            <a:ext cx="10515600" cy="2348667"/>
          </a:xfrm>
        </p:spPr>
        <p:txBody>
          <a:bodyPr/>
          <a:lstStyle>
            <a:lvl1pPr marL="0" indent="0" algn="ctr">
              <a:buNone/>
              <a:defRPr sz="1800" spc="3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29A0D-E77C-0845-BB0B-6082EBD9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3DCDA199-B4A8-7C47-A365-953C9EAC69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D96B60-8284-E849-AC2E-204076F5C16B}"/>
              </a:ext>
            </a:extLst>
          </p:cNvPr>
          <p:cNvSpPr/>
          <p:nvPr userDrawn="1"/>
        </p:nvSpPr>
        <p:spPr>
          <a:xfrm>
            <a:off x="0" y="0"/>
            <a:ext cx="12192000" cy="32004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FE8CCA-08DD-F34C-B9E6-FAE98A927BA4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F7C632C-08F6-A648-BBE4-BF8C75EC9FF9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 Diagonal Corner Rectangle 57">
            <a:extLst>
              <a:ext uri="{FF2B5EF4-FFF2-40B4-BE49-F238E27FC236}">
                <a16:creationId xmlns:a16="http://schemas.microsoft.com/office/drawing/2014/main" id="{3154C0E3-5DC3-4143-9579-F61F05D08118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D81BF78-B26A-4047-8805-73160BD9E8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3170" y="6476065"/>
            <a:ext cx="3346704" cy="17777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8FFCBA0-4B7B-B948-A1FB-BA61C8E00F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0358" y="177205"/>
            <a:ext cx="1243173" cy="40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26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B0786F-B1C0-134C-8CC1-1186F6F6CF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FEF73-13DC-494E-8A5C-17BA96E2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DCDA199-B4A8-7C47-A365-953C9EAC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9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62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D4C4099-31B1-DA44-9D8D-DF0321C55D5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C1D06-70CB-D748-BB53-8E757BADBF1D}"/>
              </a:ext>
            </a:extLst>
          </p:cNvPr>
          <p:cNvSpPr/>
          <p:nvPr userDrawn="1"/>
        </p:nvSpPr>
        <p:spPr>
          <a:xfrm>
            <a:off x="0" y="0"/>
            <a:ext cx="12192000" cy="32004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8BF80-67FB-FA46-A282-2B69BA13E656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B9842F-6E3F-1E40-B718-34847BBA30D0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64745C2A-D24A-2C4F-9BD3-2384214B7CE8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26957-97D7-F344-BA75-08ED880B8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DB903-1512-3C4D-9AD9-984579E1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506FB2-0DC4-1D46-AB44-DE08D8116E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83" y="6476069"/>
            <a:ext cx="3344470" cy="182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C00CB5-8089-3A4A-9CAE-95FC238D34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6738" y="181542"/>
            <a:ext cx="1216319" cy="3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7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A528-D804-EE4C-B2D4-6AA1E787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14400"/>
            <a:ext cx="10515600" cy="1143000"/>
          </a:xfrm>
        </p:spPr>
        <p:txBody>
          <a:bodyPr anchor="b" anchorCtr="0"/>
          <a:lstStyle>
            <a:lvl1pPr>
              <a:defRPr b="1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9DE0-C01E-BE42-8C67-8B456D450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94560"/>
            <a:ext cx="10515600" cy="36576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3E1F-A7EB-B442-BBAE-DD77CD63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3DCDA199-B4A8-7C47-A365-953C9EAC69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0685D-9BB3-624D-B49C-F5F889C0B7F6}"/>
              </a:ext>
            </a:extLst>
          </p:cNvPr>
          <p:cNvSpPr/>
          <p:nvPr userDrawn="1"/>
        </p:nvSpPr>
        <p:spPr>
          <a:xfrm>
            <a:off x="0" y="0"/>
            <a:ext cx="12192000" cy="32004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AD02D8-9AC0-4D44-A091-D739C0C8F7E5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04124D-BB39-E54C-9E89-D3921F31CBC1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FBC223D3-E24B-814E-807A-09551F0ED888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DA9DD1-54D3-7B4F-B912-76B4C8F449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3170" y="6476065"/>
            <a:ext cx="3346704" cy="1777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EABB3E-8861-1E4A-AA76-BBEE71601E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6738" y="181542"/>
            <a:ext cx="1216319" cy="3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3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FEF73-13DC-494E-8A5C-17BA96E2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DCDA199-B4A8-7C47-A365-953C9EAC693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3DBF4-A7D8-FD42-9474-16C9CBBD4EB8}"/>
              </a:ext>
            </a:extLst>
          </p:cNvPr>
          <p:cNvSpPr/>
          <p:nvPr userDrawn="1"/>
        </p:nvSpPr>
        <p:spPr>
          <a:xfrm>
            <a:off x="0" y="0"/>
            <a:ext cx="12192000" cy="32004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D75553-6D2C-A143-B03C-E36353159690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29B4C-8E1B-134D-9CF0-BB37DC371F0F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85C05E40-A930-2F46-A8CB-853821C7847E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2AD780-BEAC-504A-B926-2CE322C8EA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3170" y="6476065"/>
            <a:ext cx="3346704" cy="177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5C2A49-0A00-1847-828A-05FD68B109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6738" y="181542"/>
            <a:ext cx="1216319" cy="3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2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B0786F-B1C0-134C-8CC1-1186F6F6CF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FEF73-13DC-494E-8A5C-17BA96E2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DCDA199-B4A8-7C47-A365-953C9EAC69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ED845A-8201-6546-B602-9E49E9AB02B7}"/>
              </a:ext>
            </a:extLst>
          </p:cNvPr>
          <p:cNvSpPr/>
          <p:nvPr userDrawn="1"/>
        </p:nvSpPr>
        <p:spPr>
          <a:xfrm>
            <a:off x="0" y="0"/>
            <a:ext cx="12192000" cy="32004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3E7B6-004B-054F-A0B3-471FE09CA7C7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1EEBE-751C-074F-A027-2AEEB904FBBE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826C1D92-2C17-F34C-BFD6-69458A685064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101A38-C9BC-4A49-8260-3D3A18AC4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3170" y="6476065"/>
            <a:ext cx="3346704" cy="1777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261216-642B-D241-950F-F7C93E8352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6738" y="181542"/>
            <a:ext cx="1216319" cy="3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7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rstitia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6E7F216-B3F9-8A45-A51B-5BC4987C6741}"/>
              </a:ext>
            </a:extLst>
          </p:cNvPr>
          <p:cNvGrpSpPr/>
          <p:nvPr userDrawn="1"/>
        </p:nvGrpSpPr>
        <p:grpSpPr>
          <a:xfrm>
            <a:off x="562279" y="815162"/>
            <a:ext cx="11303655" cy="5174512"/>
            <a:chOff x="562279" y="815162"/>
            <a:chExt cx="11303655" cy="5174512"/>
          </a:xfrm>
        </p:grpSpPr>
        <p:sp>
          <p:nvSpPr>
            <p:cNvPr id="7" name="Round Diagonal Corner Rectangle 6">
              <a:extLst>
                <a:ext uri="{FF2B5EF4-FFF2-40B4-BE49-F238E27FC236}">
                  <a16:creationId xmlns:a16="http://schemas.microsoft.com/office/drawing/2014/main" id="{56B8AE3A-DFC0-1A47-BEA4-FB03CA0282BE}"/>
                </a:ext>
              </a:extLst>
            </p:cNvPr>
            <p:cNvSpPr/>
            <p:nvPr/>
          </p:nvSpPr>
          <p:spPr>
            <a:xfrm>
              <a:off x="562279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 Diagonal Corner Rectangle 7">
              <a:extLst>
                <a:ext uri="{FF2B5EF4-FFF2-40B4-BE49-F238E27FC236}">
                  <a16:creationId xmlns:a16="http://schemas.microsoft.com/office/drawing/2014/main" id="{AABCB0DC-E680-9A4C-A839-DD2EF07DB977}"/>
                </a:ext>
              </a:extLst>
            </p:cNvPr>
            <p:cNvSpPr/>
            <p:nvPr/>
          </p:nvSpPr>
          <p:spPr>
            <a:xfrm>
              <a:off x="562279" y="1690213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Diagonal Corner Rectangle 8">
              <a:extLst>
                <a:ext uri="{FF2B5EF4-FFF2-40B4-BE49-F238E27FC236}">
                  <a16:creationId xmlns:a16="http://schemas.microsoft.com/office/drawing/2014/main" id="{0079D6E7-7E54-184F-9690-AE8A768843BA}"/>
                </a:ext>
              </a:extLst>
            </p:cNvPr>
            <p:cNvSpPr/>
            <p:nvPr/>
          </p:nvSpPr>
          <p:spPr>
            <a:xfrm>
              <a:off x="56227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 Diagonal Corner Rectangle 9">
              <a:extLst>
                <a:ext uri="{FF2B5EF4-FFF2-40B4-BE49-F238E27FC236}">
                  <a16:creationId xmlns:a16="http://schemas.microsoft.com/office/drawing/2014/main" id="{F964798A-20F8-8345-B078-2D524BFBA5A5}"/>
                </a:ext>
              </a:extLst>
            </p:cNvPr>
            <p:cNvSpPr/>
            <p:nvPr/>
          </p:nvSpPr>
          <p:spPr>
            <a:xfrm>
              <a:off x="562279" y="344031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 Diagonal Corner Rectangle 10">
              <a:extLst>
                <a:ext uri="{FF2B5EF4-FFF2-40B4-BE49-F238E27FC236}">
                  <a16:creationId xmlns:a16="http://schemas.microsoft.com/office/drawing/2014/main" id="{C283C306-710A-4F44-8987-396C6A3950C7}"/>
                </a:ext>
              </a:extLst>
            </p:cNvPr>
            <p:cNvSpPr/>
            <p:nvPr/>
          </p:nvSpPr>
          <p:spPr>
            <a:xfrm>
              <a:off x="562279" y="431536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Diagonal Corner Rectangle 11">
              <a:extLst>
                <a:ext uri="{FF2B5EF4-FFF2-40B4-BE49-F238E27FC236}">
                  <a16:creationId xmlns:a16="http://schemas.microsoft.com/office/drawing/2014/main" id="{6B94CF8E-E938-1F47-B546-B339DAEB4104}"/>
                </a:ext>
              </a:extLst>
            </p:cNvPr>
            <p:cNvSpPr/>
            <p:nvPr/>
          </p:nvSpPr>
          <p:spPr>
            <a:xfrm>
              <a:off x="562279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 Diagonal Corner Rectangle 12">
              <a:extLst>
                <a:ext uri="{FF2B5EF4-FFF2-40B4-BE49-F238E27FC236}">
                  <a16:creationId xmlns:a16="http://schemas.microsoft.com/office/drawing/2014/main" id="{73770039-B097-2044-8AF4-B7B65597F32F}"/>
                </a:ext>
              </a:extLst>
            </p:cNvPr>
            <p:cNvSpPr/>
            <p:nvPr/>
          </p:nvSpPr>
          <p:spPr>
            <a:xfrm>
              <a:off x="1985929" y="815162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Diagonal Corner Rectangle 13">
              <a:extLst>
                <a:ext uri="{FF2B5EF4-FFF2-40B4-BE49-F238E27FC236}">
                  <a16:creationId xmlns:a16="http://schemas.microsoft.com/office/drawing/2014/main" id="{DB1B9FAD-9CFB-3945-9562-7EA6D3017A63}"/>
                </a:ext>
              </a:extLst>
            </p:cNvPr>
            <p:cNvSpPr/>
            <p:nvPr/>
          </p:nvSpPr>
          <p:spPr>
            <a:xfrm>
              <a:off x="1985929" y="1690213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 Diagonal Corner Rectangle 14">
              <a:extLst>
                <a:ext uri="{FF2B5EF4-FFF2-40B4-BE49-F238E27FC236}">
                  <a16:creationId xmlns:a16="http://schemas.microsoft.com/office/drawing/2014/main" id="{2CDF0B56-F4B0-6F4A-B913-DCC2CD25DECE}"/>
                </a:ext>
              </a:extLst>
            </p:cNvPr>
            <p:cNvSpPr/>
            <p:nvPr/>
          </p:nvSpPr>
          <p:spPr>
            <a:xfrm>
              <a:off x="198592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 Diagonal Corner Rectangle 15">
              <a:extLst>
                <a:ext uri="{FF2B5EF4-FFF2-40B4-BE49-F238E27FC236}">
                  <a16:creationId xmlns:a16="http://schemas.microsoft.com/office/drawing/2014/main" id="{EF1A8C73-1BC0-7F44-B7A2-9FDDA9CD04E6}"/>
                </a:ext>
              </a:extLst>
            </p:cNvPr>
            <p:cNvSpPr/>
            <p:nvPr/>
          </p:nvSpPr>
          <p:spPr>
            <a:xfrm>
              <a:off x="1985929" y="344031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 Diagonal Corner Rectangle 16">
              <a:extLst>
                <a:ext uri="{FF2B5EF4-FFF2-40B4-BE49-F238E27FC236}">
                  <a16:creationId xmlns:a16="http://schemas.microsoft.com/office/drawing/2014/main" id="{F2D2C5C3-BC04-AE49-ABDB-7FC411F7FE6E}"/>
                </a:ext>
              </a:extLst>
            </p:cNvPr>
            <p:cNvSpPr/>
            <p:nvPr/>
          </p:nvSpPr>
          <p:spPr>
            <a:xfrm>
              <a:off x="1985929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 Diagonal Corner Rectangle 17">
              <a:extLst>
                <a:ext uri="{FF2B5EF4-FFF2-40B4-BE49-F238E27FC236}">
                  <a16:creationId xmlns:a16="http://schemas.microsoft.com/office/drawing/2014/main" id="{FE6E4DD1-5D59-AF4D-AC8C-88566AC628D5}"/>
                </a:ext>
              </a:extLst>
            </p:cNvPr>
            <p:cNvSpPr/>
            <p:nvPr/>
          </p:nvSpPr>
          <p:spPr>
            <a:xfrm>
              <a:off x="1985929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 Diagonal Corner Rectangle 18">
              <a:extLst>
                <a:ext uri="{FF2B5EF4-FFF2-40B4-BE49-F238E27FC236}">
                  <a16:creationId xmlns:a16="http://schemas.microsoft.com/office/drawing/2014/main" id="{F169F82F-4DF4-2042-83E4-9C1E5A64E86E}"/>
                </a:ext>
              </a:extLst>
            </p:cNvPr>
            <p:cNvSpPr/>
            <p:nvPr/>
          </p:nvSpPr>
          <p:spPr>
            <a:xfrm>
              <a:off x="3409579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 Diagonal Corner Rectangle 19">
              <a:extLst>
                <a:ext uri="{FF2B5EF4-FFF2-40B4-BE49-F238E27FC236}">
                  <a16:creationId xmlns:a16="http://schemas.microsoft.com/office/drawing/2014/main" id="{43D91BAA-4760-E747-9C0B-2F566C1E9680}"/>
                </a:ext>
              </a:extLst>
            </p:cNvPr>
            <p:cNvSpPr/>
            <p:nvPr/>
          </p:nvSpPr>
          <p:spPr>
            <a:xfrm>
              <a:off x="3409579" y="1690213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 Diagonal Corner Rectangle 20">
              <a:extLst>
                <a:ext uri="{FF2B5EF4-FFF2-40B4-BE49-F238E27FC236}">
                  <a16:creationId xmlns:a16="http://schemas.microsoft.com/office/drawing/2014/main" id="{A2065CE9-4953-214D-A71B-3CB6DBC5F70D}"/>
                </a:ext>
              </a:extLst>
            </p:cNvPr>
            <p:cNvSpPr/>
            <p:nvPr/>
          </p:nvSpPr>
          <p:spPr>
            <a:xfrm>
              <a:off x="340957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 Diagonal Corner Rectangle 21">
              <a:extLst>
                <a:ext uri="{FF2B5EF4-FFF2-40B4-BE49-F238E27FC236}">
                  <a16:creationId xmlns:a16="http://schemas.microsoft.com/office/drawing/2014/main" id="{85D8BC6F-8BAA-B74C-8FAC-3F607BAE571B}"/>
                </a:ext>
              </a:extLst>
            </p:cNvPr>
            <p:cNvSpPr/>
            <p:nvPr/>
          </p:nvSpPr>
          <p:spPr>
            <a:xfrm>
              <a:off x="3409579" y="344031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 Diagonal Corner Rectangle 22">
              <a:extLst>
                <a:ext uri="{FF2B5EF4-FFF2-40B4-BE49-F238E27FC236}">
                  <a16:creationId xmlns:a16="http://schemas.microsoft.com/office/drawing/2014/main" id="{972D4160-1562-014D-A371-3ADF6730A9E9}"/>
                </a:ext>
              </a:extLst>
            </p:cNvPr>
            <p:cNvSpPr/>
            <p:nvPr/>
          </p:nvSpPr>
          <p:spPr>
            <a:xfrm>
              <a:off x="3409579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 Diagonal Corner Rectangle 23">
              <a:extLst>
                <a:ext uri="{FF2B5EF4-FFF2-40B4-BE49-F238E27FC236}">
                  <a16:creationId xmlns:a16="http://schemas.microsoft.com/office/drawing/2014/main" id="{DAEFC162-1A18-FD4E-A3F2-7967F049E09E}"/>
                </a:ext>
              </a:extLst>
            </p:cNvPr>
            <p:cNvSpPr/>
            <p:nvPr/>
          </p:nvSpPr>
          <p:spPr>
            <a:xfrm>
              <a:off x="3409579" y="5190418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 Diagonal Corner Rectangle 24">
              <a:extLst>
                <a:ext uri="{FF2B5EF4-FFF2-40B4-BE49-F238E27FC236}">
                  <a16:creationId xmlns:a16="http://schemas.microsoft.com/office/drawing/2014/main" id="{2D2909B1-B6DA-5C47-A349-F5FE2E618BAC}"/>
                </a:ext>
              </a:extLst>
            </p:cNvPr>
            <p:cNvSpPr/>
            <p:nvPr/>
          </p:nvSpPr>
          <p:spPr>
            <a:xfrm>
              <a:off x="4833229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 Diagonal Corner Rectangle 25">
              <a:extLst>
                <a:ext uri="{FF2B5EF4-FFF2-40B4-BE49-F238E27FC236}">
                  <a16:creationId xmlns:a16="http://schemas.microsoft.com/office/drawing/2014/main" id="{CFB0AA7C-8B8E-B647-9FB1-3EF6C2219214}"/>
                </a:ext>
              </a:extLst>
            </p:cNvPr>
            <p:cNvSpPr/>
            <p:nvPr/>
          </p:nvSpPr>
          <p:spPr>
            <a:xfrm>
              <a:off x="4833229" y="1690213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 Diagonal Corner Rectangle 26">
              <a:extLst>
                <a:ext uri="{FF2B5EF4-FFF2-40B4-BE49-F238E27FC236}">
                  <a16:creationId xmlns:a16="http://schemas.microsoft.com/office/drawing/2014/main" id="{63B1CCD3-1EF8-6349-9B4F-155F440E94BD}"/>
                </a:ext>
              </a:extLst>
            </p:cNvPr>
            <p:cNvSpPr/>
            <p:nvPr/>
          </p:nvSpPr>
          <p:spPr>
            <a:xfrm>
              <a:off x="483322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 Diagonal Corner Rectangle 27">
              <a:extLst>
                <a:ext uri="{FF2B5EF4-FFF2-40B4-BE49-F238E27FC236}">
                  <a16:creationId xmlns:a16="http://schemas.microsoft.com/office/drawing/2014/main" id="{FEDBE54D-D766-CC41-814A-947FFF83969B}"/>
                </a:ext>
              </a:extLst>
            </p:cNvPr>
            <p:cNvSpPr/>
            <p:nvPr/>
          </p:nvSpPr>
          <p:spPr>
            <a:xfrm>
              <a:off x="4833229" y="344031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 Diagonal Corner Rectangle 28">
              <a:extLst>
                <a:ext uri="{FF2B5EF4-FFF2-40B4-BE49-F238E27FC236}">
                  <a16:creationId xmlns:a16="http://schemas.microsoft.com/office/drawing/2014/main" id="{0A2E3442-49E7-D449-BC8F-481BE8BDDD55}"/>
                </a:ext>
              </a:extLst>
            </p:cNvPr>
            <p:cNvSpPr/>
            <p:nvPr/>
          </p:nvSpPr>
          <p:spPr>
            <a:xfrm>
              <a:off x="4833229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 Diagonal Corner Rectangle 29">
              <a:extLst>
                <a:ext uri="{FF2B5EF4-FFF2-40B4-BE49-F238E27FC236}">
                  <a16:creationId xmlns:a16="http://schemas.microsoft.com/office/drawing/2014/main" id="{32880549-0D5B-BA48-A950-E666F23DC210}"/>
                </a:ext>
              </a:extLst>
            </p:cNvPr>
            <p:cNvSpPr/>
            <p:nvPr/>
          </p:nvSpPr>
          <p:spPr>
            <a:xfrm>
              <a:off x="4833229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 Diagonal Corner Rectangle 30">
              <a:extLst>
                <a:ext uri="{FF2B5EF4-FFF2-40B4-BE49-F238E27FC236}">
                  <a16:creationId xmlns:a16="http://schemas.microsoft.com/office/drawing/2014/main" id="{F4164FD9-6D06-564B-8C64-8DB760726AB8}"/>
                </a:ext>
              </a:extLst>
            </p:cNvPr>
            <p:cNvSpPr/>
            <p:nvPr/>
          </p:nvSpPr>
          <p:spPr>
            <a:xfrm>
              <a:off x="6256879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 Diagonal Corner Rectangle 31">
              <a:extLst>
                <a:ext uri="{FF2B5EF4-FFF2-40B4-BE49-F238E27FC236}">
                  <a16:creationId xmlns:a16="http://schemas.microsoft.com/office/drawing/2014/main" id="{FB4658D8-85FC-FF48-975A-056312A8A02D}"/>
                </a:ext>
              </a:extLst>
            </p:cNvPr>
            <p:cNvSpPr/>
            <p:nvPr/>
          </p:nvSpPr>
          <p:spPr>
            <a:xfrm>
              <a:off x="6256879" y="1690213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 Diagonal Corner Rectangle 32">
              <a:extLst>
                <a:ext uri="{FF2B5EF4-FFF2-40B4-BE49-F238E27FC236}">
                  <a16:creationId xmlns:a16="http://schemas.microsoft.com/office/drawing/2014/main" id="{050E568F-77E9-FF4D-9F1E-894D6D112ED0}"/>
                </a:ext>
              </a:extLst>
            </p:cNvPr>
            <p:cNvSpPr/>
            <p:nvPr/>
          </p:nvSpPr>
          <p:spPr>
            <a:xfrm>
              <a:off x="625687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 Diagonal Corner Rectangle 33">
              <a:extLst>
                <a:ext uri="{FF2B5EF4-FFF2-40B4-BE49-F238E27FC236}">
                  <a16:creationId xmlns:a16="http://schemas.microsoft.com/office/drawing/2014/main" id="{133FBBA0-D15F-BD4C-A1C3-0E59B75E118B}"/>
                </a:ext>
              </a:extLst>
            </p:cNvPr>
            <p:cNvSpPr/>
            <p:nvPr/>
          </p:nvSpPr>
          <p:spPr>
            <a:xfrm>
              <a:off x="6256879" y="344031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 Diagonal Corner Rectangle 34">
              <a:extLst>
                <a:ext uri="{FF2B5EF4-FFF2-40B4-BE49-F238E27FC236}">
                  <a16:creationId xmlns:a16="http://schemas.microsoft.com/office/drawing/2014/main" id="{7D36ED55-1DF2-4245-9582-4C60B0222BE8}"/>
                </a:ext>
              </a:extLst>
            </p:cNvPr>
            <p:cNvSpPr/>
            <p:nvPr/>
          </p:nvSpPr>
          <p:spPr>
            <a:xfrm>
              <a:off x="6256879" y="431536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 Diagonal Corner Rectangle 35">
              <a:extLst>
                <a:ext uri="{FF2B5EF4-FFF2-40B4-BE49-F238E27FC236}">
                  <a16:creationId xmlns:a16="http://schemas.microsoft.com/office/drawing/2014/main" id="{88289781-FBB6-364E-88CD-4BF8736C93FE}"/>
                </a:ext>
              </a:extLst>
            </p:cNvPr>
            <p:cNvSpPr/>
            <p:nvPr/>
          </p:nvSpPr>
          <p:spPr>
            <a:xfrm>
              <a:off x="6256879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 Diagonal Corner Rectangle 36">
              <a:extLst>
                <a:ext uri="{FF2B5EF4-FFF2-40B4-BE49-F238E27FC236}">
                  <a16:creationId xmlns:a16="http://schemas.microsoft.com/office/drawing/2014/main" id="{FB81B042-25B6-6E42-8D9E-26E0321999B8}"/>
                </a:ext>
              </a:extLst>
            </p:cNvPr>
            <p:cNvSpPr/>
            <p:nvPr/>
          </p:nvSpPr>
          <p:spPr>
            <a:xfrm>
              <a:off x="7680529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 Diagonal Corner Rectangle 37">
              <a:extLst>
                <a:ext uri="{FF2B5EF4-FFF2-40B4-BE49-F238E27FC236}">
                  <a16:creationId xmlns:a16="http://schemas.microsoft.com/office/drawing/2014/main" id="{C5FF814D-E7B7-714F-A705-3156B09E580D}"/>
                </a:ext>
              </a:extLst>
            </p:cNvPr>
            <p:cNvSpPr/>
            <p:nvPr/>
          </p:nvSpPr>
          <p:spPr>
            <a:xfrm>
              <a:off x="7680529" y="1690213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 Diagonal Corner Rectangle 38">
              <a:extLst>
                <a:ext uri="{FF2B5EF4-FFF2-40B4-BE49-F238E27FC236}">
                  <a16:creationId xmlns:a16="http://schemas.microsoft.com/office/drawing/2014/main" id="{DFF8C29E-F751-894C-AB56-F111F7B07BB2}"/>
                </a:ext>
              </a:extLst>
            </p:cNvPr>
            <p:cNvSpPr/>
            <p:nvPr/>
          </p:nvSpPr>
          <p:spPr>
            <a:xfrm>
              <a:off x="768052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 Diagonal Corner Rectangle 39">
              <a:extLst>
                <a:ext uri="{FF2B5EF4-FFF2-40B4-BE49-F238E27FC236}">
                  <a16:creationId xmlns:a16="http://schemas.microsoft.com/office/drawing/2014/main" id="{5FC5D874-2F52-4B4B-A966-284714F3125B}"/>
                </a:ext>
              </a:extLst>
            </p:cNvPr>
            <p:cNvSpPr/>
            <p:nvPr/>
          </p:nvSpPr>
          <p:spPr>
            <a:xfrm>
              <a:off x="7680529" y="344031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 Diagonal Corner Rectangle 40">
              <a:extLst>
                <a:ext uri="{FF2B5EF4-FFF2-40B4-BE49-F238E27FC236}">
                  <a16:creationId xmlns:a16="http://schemas.microsoft.com/office/drawing/2014/main" id="{F920850D-B2EE-F547-B708-5ED9CEA78DE2}"/>
                </a:ext>
              </a:extLst>
            </p:cNvPr>
            <p:cNvSpPr/>
            <p:nvPr/>
          </p:nvSpPr>
          <p:spPr>
            <a:xfrm>
              <a:off x="7680529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Diagonal Corner Rectangle 41">
              <a:extLst>
                <a:ext uri="{FF2B5EF4-FFF2-40B4-BE49-F238E27FC236}">
                  <a16:creationId xmlns:a16="http://schemas.microsoft.com/office/drawing/2014/main" id="{CB23BC52-734F-AD42-B4DB-C79B72BD59C8}"/>
                </a:ext>
              </a:extLst>
            </p:cNvPr>
            <p:cNvSpPr/>
            <p:nvPr/>
          </p:nvSpPr>
          <p:spPr>
            <a:xfrm>
              <a:off x="7680529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 Diagonal Corner Rectangle 42">
              <a:extLst>
                <a:ext uri="{FF2B5EF4-FFF2-40B4-BE49-F238E27FC236}">
                  <a16:creationId xmlns:a16="http://schemas.microsoft.com/office/drawing/2014/main" id="{70682D58-BCF6-3747-AFF5-EB3CDF9023E4}"/>
                </a:ext>
              </a:extLst>
            </p:cNvPr>
            <p:cNvSpPr/>
            <p:nvPr/>
          </p:nvSpPr>
          <p:spPr>
            <a:xfrm>
              <a:off x="9104179" y="815162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 Diagonal Corner Rectangle 43">
              <a:extLst>
                <a:ext uri="{FF2B5EF4-FFF2-40B4-BE49-F238E27FC236}">
                  <a16:creationId xmlns:a16="http://schemas.microsoft.com/office/drawing/2014/main" id="{72A866F8-CD05-1A45-BB98-E5400972485B}"/>
                </a:ext>
              </a:extLst>
            </p:cNvPr>
            <p:cNvSpPr/>
            <p:nvPr/>
          </p:nvSpPr>
          <p:spPr>
            <a:xfrm>
              <a:off x="9104179" y="1690213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ound Diagonal Corner Rectangle 44">
              <a:extLst>
                <a:ext uri="{FF2B5EF4-FFF2-40B4-BE49-F238E27FC236}">
                  <a16:creationId xmlns:a16="http://schemas.microsoft.com/office/drawing/2014/main" id="{6068B58E-B74B-334B-B0B7-7E32A655D568}"/>
                </a:ext>
              </a:extLst>
            </p:cNvPr>
            <p:cNvSpPr/>
            <p:nvPr/>
          </p:nvSpPr>
          <p:spPr>
            <a:xfrm>
              <a:off x="910417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ound Diagonal Corner Rectangle 45">
              <a:extLst>
                <a:ext uri="{FF2B5EF4-FFF2-40B4-BE49-F238E27FC236}">
                  <a16:creationId xmlns:a16="http://schemas.microsoft.com/office/drawing/2014/main" id="{D67EEFF3-119E-D742-AC13-F4A30FC54140}"/>
                </a:ext>
              </a:extLst>
            </p:cNvPr>
            <p:cNvSpPr/>
            <p:nvPr/>
          </p:nvSpPr>
          <p:spPr>
            <a:xfrm>
              <a:off x="9104179" y="344031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ound Diagonal Corner Rectangle 46">
              <a:extLst>
                <a:ext uri="{FF2B5EF4-FFF2-40B4-BE49-F238E27FC236}">
                  <a16:creationId xmlns:a16="http://schemas.microsoft.com/office/drawing/2014/main" id="{AD98CDB7-6D4C-C54A-AEE8-858D99792D43}"/>
                </a:ext>
              </a:extLst>
            </p:cNvPr>
            <p:cNvSpPr/>
            <p:nvPr/>
          </p:nvSpPr>
          <p:spPr>
            <a:xfrm>
              <a:off x="9104179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ound Diagonal Corner Rectangle 47">
              <a:extLst>
                <a:ext uri="{FF2B5EF4-FFF2-40B4-BE49-F238E27FC236}">
                  <a16:creationId xmlns:a16="http://schemas.microsoft.com/office/drawing/2014/main" id="{29C47AD0-F1FA-AF46-90A0-AE1618D6BB28}"/>
                </a:ext>
              </a:extLst>
            </p:cNvPr>
            <p:cNvSpPr/>
            <p:nvPr/>
          </p:nvSpPr>
          <p:spPr>
            <a:xfrm>
              <a:off x="9104179" y="5190418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 Diagonal Corner Rectangle 48">
              <a:extLst>
                <a:ext uri="{FF2B5EF4-FFF2-40B4-BE49-F238E27FC236}">
                  <a16:creationId xmlns:a16="http://schemas.microsoft.com/office/drawing/2014/main" id="{8D7E4095-3E27-A04C-A6F4-26B62C50F363}"/>
                </a:ext>
              </a:extLst>
            </p:cNvPr>
            <p:cNvSpPr/>
            <p:nvPr/>
          </p:nvSpPr>
          <p:spPr>
            <a:xfrm>
              <a:off x="10527832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 Diagonal Corner Rectangle 49">
              <a:extLst>
                <a:ext uri="{FF2B5EF4-FFF2-40B4-BE49-F238E27FC236}">
                  <a16:creationId xmlns:a16="http://schemas.microsoft.com/office/drawing/2014/main" id="{AF4A8200-8D58-5C49-B803-3D237231653B}"/>
                </a:ext>
              </a:extLst>
            </p:cNvPr>
            <p:cNvSpPr/>
            <p:nvPr/>
          </p:nvSpPr>
          <p:spPr>
            <a:xfrm>
              <a:off x="10527832" y="1690213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 Diagonal Corner Rectangle 50">
              <a:extLst>
                <a:ext uri="{FF2B5EF4-FFF2-40B4-BE49-F238E27FC236}">
                  <a16:creationId xmlns:a16="http://schemas.microsoft.com/office/drawing/2014/main" id="{6A5BF310-F9C1-FA4C-9D41-61E09A95E81D}"/>
                </a:ext>
              </a:extLst>
            </p:cNvPr>
            <p:cNvSpPr/>
            <p:nvPr/>
          </p:nvSpPr>
          <p:spPr>
            <a:xfrm>
              <a:off x="10527832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 Diagonal Corner Rectangle 51">
              <a:extLst>
                <a:ext uri="{FF2B5EF4-FFF2-40B4-BE49-F238E27FC236}">
                  <a16:creationId xmlns:a16="http://schemas.microsoft.com/office/drawing/2014/main" id="{4A8AF1A3-0B67-C24D-8B8C-A0C756A06CDD}"/>
                </a:ext>
              </a:extLst>
            </p:cNvPr>
            <p:cNvSpPr/>
            <p:nvPr/>
          </p:nvSpPr>
          <p:spPr>
            <a:xfrm>
              <a:off x="10527832" y="344031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 Diagonal Corner Rectangle 52">
              <a:extLst>
                <a:ext uri="{FF2B5EF4-FFF2-40B4-BE49-F238E27FC236}">
                  <a16:creationId xmlns:a16="http://schemas.microsoft.com/office/drawing/2014/main" id="{D7DDD6F7-2CFA-F442-8DCB-D57C264758B0}"/>
                </a:ext>
              </a:extLst>
            </p:cNvPr>
            <p:cNvSpPr/>
            <p:nvPr/>
          </p:nvSpPr>
          <p:spPr>
            <a:xfrm>
              <a:off x="10527832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 Diagonal Corner Rectangle 53">
              <a:extLst>
                <a:ext uri="{FF2B5EF4-FFF2-40B4-BE49-F238E27FC236}">
                  <a16:creationId xmlns:a16="http://schemas.microsoft.com/office/drawing/2014/main" id="{516CD556-898C-8F4A-831E-8E199DD1D219}"/>
                </a:ext>
              </a:extLst>
            </p:cNvPr>
            <p:cNvSpPr/>
            <p:nvPr/>
          </p:nvSpPr>
          <p:spPr>
            <a:xfrm>
              <a:off x="10527832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51CBA4-FD54-144C-A912-B1BD56C6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82535"/>
            <a:ext cx="10515600" cy="2309752"/>
          </a:xfrm>
        </p:spPr>
        <p:txBody>
          <a:bodyPr anchor="b"/>
          <a:lstStyle>
            <a:lvl1pPr algn="ctr">
              <a:defRPr sz="4800" spc="-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F3774-B8A5-BD44-99F3-3731A848C61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740983"/>
            <a:ext cx="10515600" cy="2348667"/>
          </a:xfrm>
        </p:spPr>
        <p:txBody>
          <a:bodyPr/>
          <a:lstStyle>
            <a:lvl1pPr marL="0" indent="0" algn="ctr">
              <a:buNone/>
              <a:defRPr sz="1800" spc="3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29A0D-E77C-0845-BB0B-6082EBD9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3DCDA199-B4A8-7C47-A365-953C9EAC69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D96B60-8284-E849-AC2E-204076F5C16B}"/>
              </a:ext>
            </a:extLst>
          </p:cNvPr>
          <p:cNvSpPr/>
          <p:nvPr userDrawn="1"/>
        </p:nvSpPr>
        <p:spPr>
          <a:xfrm>
            <a:off x="0" y="0"/>
            <a:ext cx="12192000" cy="32004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FE8CCA-08DD-F34C-B9E6-FAE98A927BA4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F7C632C-08F6-A648-BBE4-BF8C75EC9FF9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 Diagonal Corner Rectangle 57">
            <a:extLst>
              <a:ext uri="{FF2B5EF4-FFF2-40B4-BE49-F238E27FC236}">
                <a16:creationId xmlns:a16="http://schemas.microsoft.com/office/drawing/2014/main" id="{3154C0E3-5DC3-4143-9579-F61F05D08118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D81BF78-B26A-4047-8805-73160BD9E8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3170" y="6476065"/>
            <a:ext cx="3346704" cy="17777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175BAD9-A58A-474F-B7CD-182763F78B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6738" y="181542"/>
            <a:ext cx="1216319" cy="3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2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293423-987C-DF4B-B8FB-53EA087F05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BDFC56-7962-E641-A125-55A2E83F3270}"/>
              </a:ext>
            </a:extLst>
          </p:cNvPr>
          <p:cNvSpPr/>
          <p:nvPr userDrawn="1"/>
        </p:nvSpPr>
        <p:spPr>
          <a:xfrm>
            <a:off x="0" y="0"/>
            <a:ext cx="12192000" cy="320040"/>
          </a:xfrm>
          <a:prstGeom prst="rect">
            <a:avLst/>
          </a:prstGeom>
          <a:gradFill>
            <a:gsLst>
              <a:gs pos="0">
                <a:srgbClr val="660C0D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6A302-6E17-3848-8C68-A08D23EFFAA9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rgbClr val="660C0D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3FF37-E370-8B48-AB6A-D7AE81A8B990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rgbClr val="4C0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26957-97D7-F344-BA75-08ED880B8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DB903-1512-3C4D-9AD9-984579E1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AB926E-A335-4E41-8CE1-417AF954A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83" y="6476069"/>
            <a:ext cx="3344470" cy="182124"/>
          </a:xfrm>
          <a:prstGeom prst="rect">
            <a:avLst/>
          </a:prstGeom>
        </p:spPr>
      </p:pic>
      <p:sp>
        <p:nvSpPr>
          <p:cNvPr id="13" name="Round Diagonal Corner Rectangle 12">
            <a:extLst>
              <a:ext uri="{FF2B5EF4-FFF2-40B4-BE49-F238E27FC236}">
                <a16:creationId xmlns:a16="http://schemas.microsoft.com/office/drawing/2014/main" id="{EF7DEF2F-AAF5-B042-ABA4-8B79F4D432CD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F84B64-2EC8-9548-A469-D7EEC08E5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6041" y="219345"/>
            <a:ext cx="1728362" cy="31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0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D4C4099-31B1-DA44-9D8D-DF0321C55D5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C1D06-70CB-D748-BB53-8E757BADBF1D}"/>
              </a:ext>
            </a:extLst>
          </p:cNvPr>
          <p:cNvSpPr/>
          <p:nvPr userDrawn="1"/>
        </p:nvSpPr>
        <p:spPr>
          <a:xfrm>
            <a:off x="0" y="0"/>
            <a:ext cx="12192000" cy="32004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8BF80-67FB-FA46-A282-2B69BA13E656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B9842F-6E3F-1E40-B718-34847BBA30D0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64745C2A-D24A-2C4F-9BD3-2384214B7CE8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26957-97D7-F344-BA75-08ED880B8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DB903-1512-3C4D-9AD9-984579E1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506FB2-0DC4-1D46-AB44-DE08D8116E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83" y="6476069"/>
            <a:ext cx="3344470" cy="182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12742B-219A-5E4D-B1F4-4C1522FDEE8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0358" y="177205"/>
            <a:ext cx="1243173" cy="40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7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A528-D804-EE4C-B2D4-6AA1E787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14400"/>
            <a:ext cx="10515600" cy="1143000"/>
          </a:xfrm>
        </p:spPr>
        <p:txBody>
          <a:bodyPr anchor="b" anchorCtr="0"/>
          <a:lstStyle>
            <a:lvl1pPr>
              <a:defRPr b="1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9DE0-C01E-BE42-8C67-8B456D450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94560"/>
            <a:ext cx="10515600" cy="36576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3E1F-A7EB-B442-BBAE-DD77CD63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3DCDA199-B4A8-7C47-A365-953C9EAC69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0685D-9BB3-624D-B49C-F5F889C0B7F6}"/>
              </a:ext>
            </a:extLst>
          </p:cNvPr>
          <p:cNvSpPr/>
          <p:nvPr userDrawn="1"/>
        </p:nvSpPr>
        <p:spPr>
          <a:xfrm>
            <a:off x="0" y="0"/>
            <a:ext cx="12192000" cy="32004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AD02D8-9AC0-4D44-A091-D739C0C8F7E5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04124D-BB39-E54C-9E89-D3921F31CBC1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FBC223D3-E24B-814E-807A-09551F0ED888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DA9DD1-54D3-7B4F-B912-76B4C8F449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3170" y="6476065"/>
            <a:ext cx="3346704" cy="1777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406626-DED8-AC4D-9A85-62B8ACEBFF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0358" y="177205"/>
            <a:ext cx="1243173" cy="40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3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378FA-C815-4944-964C-3B926D0B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2786A-142A-0A46-84DD-82B867359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94560"/>
            <a:ext cx="1051560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BF0BC-5AA9-7D4D-849F-5A8B2D513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pPr algn="l"/>
            <a:fld id="{3DCDA199-B4A8-7C47-A365-953C9EAC69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1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49" r:id="rId7"/>
    <p:sldLayoutId id="2147483660" r:id="rId8"/>
    <p:sldLayoutId id="2147483650" r:id="rId9"/>
    <p:sldLayoutId id="2147483655" r:id="rId10"/>
    <p:sldLayoutId id="2147483661" r:id="rId11"/>
    <p:sldLayoutId id="214748365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i="0" kern="1200" spc="-30" baseline="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Source Sans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Source Sans Pro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Source Sans Pro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Source Sans Pro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Source Sans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ux.com/training-tutorials/understanding-linux-file-permissions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ustl.box.com/s/zwdcyfxzrujt8qpltdlkd6ylciei1eoz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obaxterm.mobatek.net/" TargetMode="External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ndukummaze@wustl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mailto:elyn@wustl.edu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ris.wustl.edu/doc/compute/compute-faq.html#why-is-this-limited-to-10g-can-i-have-more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is.wustl.edu/doc/storage/03_storage.html?highlight=mount%20storage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is.wustl.edu/doc/compute/recipes/ris-compute-storage-volumes.html?highlight=mount%20storage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is.wustl.edu/doc/compute/recipes/ris-compute-storage-volumes.html?highlight=mount%20storage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ecker.wustl.edu/civicrm/event/info/?reset=1&amp;id=823" TargetMode="External"/><Relationship Id="rId4" Type="http://schemas.openxmlformats.org/officeDocument/2006/relationships/hyperlink" Target="https://becker.wustl.edu/civicrm/event/info/?reset=1&amp;id=822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overview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docker.com/get-started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docker/" TargetMode="External"/><Relationship Id="rId2" Type="http://schemas.openxmlformats.org/officeDocument/2006/relationships/hyperlink" Target="https://www.docker.com/sites/default/files/d8/2019-09/docker-cheat-sheet.pdf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kapeli.com/cheat_sheets/Dockerfile.docset/Contents/Resources/Documents/index" TargetMode="Externa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is.wustl.edu/doc/compute/workshops/ris-docker-workshop.html#using-a-docker-container-on-the-compute-platform" TargetMode="Externa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genome/bfx-workshop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ris.wustl.edu/support/" TargetMode="External"/><Relationship Id="rId3" Type="http://schemas.openxmlformats.org/officeDocument/2006/relationships/hyperlink" Target="https://becker.wustl.edu/services/research-computing/" TargetMode="External"/><Relationship Id="rId7" Type="http://schemas.openxmlformats.org/officeDocument/2006/relationships/hyperlink" Target="https://thenewstack.io/docker-basics-how-to-use-dockerfiles/" TargetMode="External"/><Relationship Id="rId2" Type="http://schemas.openxmlformats.org/officeDocument/2006/relationships/hyperlink" Target="https://docs.ris.wustl.edu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ker-curriculum.com/" TargetMode="External"/><Relationship Id="rId5" Type="http://schemas.openxmlformats.org/officeDocument/2006/relationships/hyperlink" Target="https://it.wustl.edu/home/how-to/linkedin-learning/" TargetMode="External"/><Relationship Id="rId4" Type="http://schemas.openxmlformats.org/officeDocument/2006/relationships/hyperlink" Target="https://nam10.safelinks.protection.outlook.com/?url=https%3A%2F%2Fwww.oreilly.com%2Flibrary-access%2F&amp;data=05%7C01%7Cndukummaze%40wustl.edu%7Cb6824d970a904ecb353808da9cd71f6f%7C4ccca3b571cd4e6d974b4d9beb96c6d6%7C0%7C0%7C637994744998664877%7CUnknown%7CTWFpbGZsb3d8eyJWIjoiMC4wLjAwMDAiLCJQIjoiV2luMzIiLCJBTiI6Ik1haWwiLCJXVCI6Mn0%3D%7C3000%7C%7C%7C&amp;sdata=5tD50JsonTHpke0VRP9B9YKQrzHgyvVkF%2B9HTbkCWZw%3D&amp;reserved=0" TargetMode="External"/><Relationship Id="rId9" Type="http://schemas.openxmlformats.org/officeDocument/2006/relationships/hyperlink" Target="mailto:ndukummaze@wustl.ed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is.wustl.edu/doc/compute/workshops/ris-compute-102.html" TargetMode="External"/><Relationship Id="rId2" Type="http://schemas.openxmlformats.org/officeDocument/2006/relationships/hyperlink" Target="https://docs.ris.wustl.edu/doc/compute/workshops/ris-compute-101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7029-1B79-6F4C-813F-376005C98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Bernard Becker Medical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AF486-BE0F-3C46-BA8C-DCDDB3E9A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Delivering knowledge, informing decisions</a:t>
            </a:r>
          </a:p>
        </p:txBody>
      </p:sp>
    </p:spTree>
    <p:extLst>
      <p:ext uri="{BB962C8B-B14F-4D97-AF65-F5344CB8AC3E}">
        <p14:creationId xmlns:p14="http://schemas.microsoft.com/office/powerpoint/2010/main" val="31436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/>
              </a:rPr>
              <a:t>Text Editors</a:t>
            </a:r>
            <a:endParaRPr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46" y="2756322"/>
            <a:ext cx="7225340" cy="3357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8655" y="1888439"/>
            <a:ext cx="877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MobaXterm’s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text editor is called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MobaTextEditor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672347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/>
              </a:rPr>
              <a:t>Shell Scripts</a:t>
            </a:r>
            <a:endParaRPr sz="3600" b="1" dirty="0"/>
          </a:p>
        </p:txBody>
      </p:sp>
      <p:sp>
        <p:nvSpPr>
          <p:cNvPr id="3" name="TextShape 2"/>
          <p:cNvSpPr txBox="1"/>
          <p:nvPr/>
        </p:nvSpPr>
        <p:spPr>
          <a:xfrm>
            <a:off x="1459346" y="1904549"/>
            <a:ext cx="9746112" cy="36919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Text file with a series of commands (in Unix or other programming languages)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first line in Unix shell scripts defines what interpreter to run it under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Shell scripts with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‘#!/bin/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 the first line, run under 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bourne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shell, other shell interpreters exist</a:t>
            </a:r>
          </a:p>
          <a:p>
            <a:endParaRPr lang="en-US" sz="2800" dirty="0"/>
          </a:p>
          <a:p>
            <a:endParaRPr lang="en-US" sz="3200" dirty="0"/>
          </a:p>
          <a:p>
            <a:pPr marL="108000">
              <a:buClr>
                <a:srgbClr val="FFFFFF"/>
              </a:buClr>
              <a:buSzPct val="45000"/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800" spc="-1" dirty="0"/>
          </a:p>
          <a:p>
            <a:pPr marL="108000">
              <a:buClr>
                <a:srgbClr val="FFFFFF"/>
              </a:buClr>
              <a:buSzPct val="45000"/>
            </a:pPr>
            <a:endParaRPr lang="en-US" sz="32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3200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3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787494" y="343116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/>
              </a:rPr>
              <a:t>Shell Scripts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82255" y="1922457"/>
            <a:ext cx="998450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First line in Unix shell scripts defines what interpreter to use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4325" y="3325092"/>
            <a:ext cx="247135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line in shell script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05979" y="2738241"/>
            <a:ext cx="6281764" cy="3705241"/>
            <a:chOff x="1611312" y="2150073"/>
            <a:chExt cx="6526216" cy="429676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1312" y="2150073"/>
              <a:ext cx="6526216" cy="429676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611312" y="2150073"/>
              <a:ext cx="6526216" cy="42967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3195778" y="3519057"/>
            <a:ext cx="212436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9061" y="2456436"/>
            <a:ext cx="51563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Additional lines in shell script: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series of commands to be execute, on separate lines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explanatory comments that starts with ‘#’ are not executed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8598" y="2456436"/>
            <a:ext cx="6281764" cy="3705241"/>
            <a:chOff x="1611312" y="2150073"/>
            <a:chExt cx="6526216" cy="42967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1312" y="2150073"/>
              <a:ext cx="6526216" cy="429676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611312" y="2150073"/>
              <a:ext cx="6526216" cy="42967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7297" y="735848"/>
            <a:ext cx="11297439" cy="9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Shell Scripts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dirty="0">
              <a:solidFill>
                <a:schemeClr val="tx2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39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10026" y="890723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Workflow for Unix Shell Scripts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42559" y="2929916"/>
            <a:ext cx="77781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50" indent="-514350">
              <a:buClr>
                <a:srgbClr val="FFFFFF"/>
              </a:buClr>
              <a:buSzPct val="45000"/>
              <a:buAutoNum type="arabicPlain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Write the script in a text editor</a:t>
            </a:r>
          </a:p>
          <a:p>
            <a:pPr marL="622350" indent="-514350">
              <a:buClr>
                <a:srgbClr val="FFFFFF"/>
              </a:buClr>
              <a:buSzPct val="45000"/>
              <a:buAutoNum type="arabicPlain"/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50" indent="-514350">
              <a:buClr>
                <a:srgbClr val="FFFFFF"/>
              </a:buClr>
              <a:buSzPct val="45000"/>
              <a:buAutoNum type="arabicPlain" startAt="2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Make the script executable </a:t>
            </a:r>
          </a:p>
          <a:p>
            <a:pPr marL="622350" indent="-514350">
              <a:buClr>
                <a:srgbClr val="FFFFFF"/>
              </a:buClr>
              <a:buSzPct val="45000"/>
              <a:buAutoNum type="arabicPlain" startAt="2"/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     Run the script</a:t>
            </a:r>
          </a:p>
        </p:txBody>
      </p:sp>
    </p:spTree>
    <p:extLst>
      <p:ext uri="{BB962C8B-B14F-4D97-AF65-F5344CB8AC3E}">
        <p14:creationId xmlns:p14="http://schemas.microsoft.com/office/powerpoint/2010/main" val="370973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779051" y="365160"/>
            <a:ext cx="9071640" cy="10199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622350" indent="-514350" algn="ctr">
              <a:buClr>
                <a:srgbClr val="FFFFFF"/>
              </a:buClr>
              <a:buSzPct val="45000"/>
              <a:buAutoNum type="arabicPlain"/>
            </a:pPr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Write the script in a text editor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833240" y="1646237"/>
            <a:ext cx="101106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Saving a 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 files  grants it 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default file permissions. Shell scripts need </a:t>
            </a:r>
            <a:r>
              <a:rPr lang="en-US" sz="2800" spc="-1" dirty="0" err="1"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 permissions for them to work.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CLI, each new file or directory has three user permissions: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 = Read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 = Write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x =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https://www.linux.com/training-tutorials/understanding-linux-file-permissions/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888775" y="300960"/>
            <a:ext cx="9071640" cy="7683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Unix File and Directory Permissions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39443" y="4001058"/>
            <a:ext cx="9416456" cy="2349764"/>
            <a:chOff x="1809591" y="3627437"/>
            <a:chExt cx="9416456" cy="23497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5593" r="6764" b="3059"/>
            <a:stretch/>
          </p:blipFill>
          <p:spPr>
            <a:xfrm>
              <a:off x="1809591" y="3627437"/>
              <a:ext cx="9416456" cy="2290534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1809591" y="4084638"/>
              <a:ext cx="120056" cy="18925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812568" y="1542530"/>
            <a:ext cx="9787867" cy="224676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0795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800" dirty="0">
                <a:latin typeface="Courier New"/>
                <a:cs typeface="Courier New"/>
              </a:rPr>
              <a:t>ls -l</a:t>
            </a:r>
            <a:r>
              <a:rPr lang="en-US" sz="2800" dirty="0">
                <a:cs typeface="Courier New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command to check permissions for files/folders. The first permission indicates if 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this is a file or a directory</a:t>
            </a:r>
          </a:p>
          <a:p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dirty="0"/>
              <a:t>-  = file</a:t>
            </a:r>
          </a:p>
          <a:p>
            <a:r>
              <a:rPr lang="en-US" sz="2800" dirty="0"/>
              <a:t>d = directory</a:t>
            </a:r>
          </a:p>
        </p:txBody>
      </p:sp>
    </p:spTree>
    <p:extLst>
      <p:ext uri="{BB962C8B-B14F-4D97-AF65-F5344CB8AC3E}">
        <p14:creationId xmlns:p14="http://schemas.microsoft.com/office/powerpoint/2010/main" val="96260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657027" y="388455"/>
            <a:ext cx="9071640" cy="8951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Unix File and Directory Permissions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484619" y="4154873"/>
            <a:ext cx="9416456" cy="2349764"/>
            <a:chOff x="1484619" y="3222992"/>
            <a:chExt cx="9416456" cy="23497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5593" r="6764" b="3059"/>
            <a:stretch/>
          </p:blipFill>
          <p:spPr>
            <a:xfrm>
              <a:off x="1484619" y="3222992"/>
              <a:ext cx="9416456" cy="2290534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1618428" y="3680193"/>
              <a:ext cx="367247" cy="18669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37219" y="3680193"/>
              <a:ext cx="958256" cy="18925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31905" y="1454327"/>
            <a:ext cx="97218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Next three sets of permissions is for owner of file/folder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= Read  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 = Write 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2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780561" y="252263"/>
            <a:ext cx="9071640" cy="9508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Unix File and Directory Permissions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9354" y="1407615"/>
            <a:ext cx="9600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Another three sets of permissions is for the group that has been assigned to the file/folder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/>
              <a:t>r = Read </a:t>
            </a:r>
          </a:p>
          <a:p>
            <a:r>
              <a:rPr lang="en-US" sz="2800" dirty="0"/>
              <a:t>w = Write</a:t>
            </a:r>
          </a:p>
          <a:p>
            <a:r>
              <a:rPr lang="en-US" sz="2800" dirty="0"/>
              <a:t> x = </a:t>
            </a:r>
            <a:r>
              <a:rPr lang="en-US" sz="2800" dirty="0" err="1"/>
              <a:t>eXecute</a:t>
            </a: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49354" y="4121616"/>
            <a:ext cx="9416456" cy="2362200"/>
            <a:chOff x="1592833" y="3166223"/>
            <a:chExt cx="9416456" cy="2362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5593" r="6764" b="3059"/>
            <a:stretch/>
          </p:blipFill>
          <p:spPr>
            <a:xfrm>
              <a:off x="1592833" y="3166223"/>
              <a:ext cx="9416456" cy="2290534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368377" y="3635860"/>
              <a:ext cx="958256" cy="18925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63786" y="3623423"/>
              <a:ext cx="367247" cy="18669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59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677758" y="300960"/>
            <a:ext cx="9071640" cy="9183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Unix File and Directory Permissions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66230" y="4088251"/>
            <a:ext cx="9416456" cy="2349764"/>
            <a:chOff x="1566230" y="4088251"/>
            <a:chExt cx="9416456" cy="23497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5593" r="6764" b="3059"/>
            <a:stretch/>
          </p:blipFill>
          <p:spPr>
            <a:xfrm>
              <a:off x="1566230" y="4088251"/>
              <a:ext cx="9416456" cy="2290534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372086" y="4545451"/>
              <a:ext cx="381000" cy="18925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382406" y="1519162"/>
            <a:ext cx="9600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Last set of three permissions for all users of the system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= Read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 = Write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x =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629413"/>
            <a:ext cx="11163300" cy="8392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Welcome to Computing Basics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" t="4102" r="2343" b="6308"/>
          <a:stretch/>
        </p:blipFill>
        <p:spPr>
          <a:xfrm>
            <a:off x="10876882" y="12555"/>
            <a:ext cx="1295400" cy="12337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8101" y="2498549"/>
            <a:ext cx="10058618" cy="20108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Box link to workshop materials: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wustl.box.com/s/zwdcyfxzrujt8qpltdlkd6ylciei1eoz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During the session, type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chat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box. If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don’t get to answer your question today, we’ll follow up with you after the workshop </a:t>
            </a:r>
          </a:p>
        </p:txBody>
      </p:sp>
    </p:spTree>
    <p:extLst>
      <p:ext uri="{BB962C8B-B14F-4D97-AF65-F5344CB8AC3E}">
        <p14:creationId xmlns:p14="http://schemas.microsoft.com/office/powerpoint/2010/main" val="181008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618240" y="614779"/>
            <a:ext cx="9178200" cy="8118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622350" indent="-514350" algn="ctr">
              <a:buClr>
                <a:srgbClr val="FFFFFF"/>
              </a:buClr>
              <a:buSzPct val="45000"/>
              <a:buAutoNum type="arabicPlain" startAt="2"/>
            </a:pPr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Make the shell script executable 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1271440" y="2342933"/>
            <a:ext cx="10241164" cy="19964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marL="108000">
              <a:buClr>
                <a:srgbClr val="FFFFFF"/>
              </a:buClr>
              <a:buSzPct val="45000"/>
            </a:pPr>
            <a:endParaRPr lang="en-US" sz="1400" dirty="0">
              <a:cs typeface="Courier New" panose="02070309020205020404" pitchFamily="49" charset="0"/>
            </a:endParaRPr>
          </a:p>
          <a:p>
            <a:pPr marL="107950">
              <a:buClr>
                <a:srgbClr val="FFFFFF"/>
              </a:buClr>
              <a:buSzPct val="45000"/>
            </a:pPr>
            <a:r>
              <a:rPr lang="en-US" sz="2800" dirty="0">
                <a:cs typeface="Courier New"/>
              </a:rPr>
              <a:t>Use </a:t>
            </a:r>
            <a:r>
              <a:rPr lang="en-US" sz="2800" dirty="0">
                <a:latin typeface="Courier New"/>
                <a:cs typeface="Courier New"/>
              </a:rPr>
              <a:t>ls -l</a:t>
            </a:r>
            <a:r>
              <a:rPr lang="en-US" sz="2800" dirty="0">
                <a:cs typeface="Courier New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command to check file permissions for shell scripts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Notice that </a:t>
            </a:r>
            <a:r>
              <a:rPr lang="en-US" sz="28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myshellscript.sh</a:t>
            </a:r>
            <a:r>
              <a:rPr lang="en-US" sz="2800" spc="-1" dirty="0">
                <a:cs typeface="Courier New" panose="02070309020205020404" pitchFamily="49" charset="0"/>
              </a:rPr>
              <a:t> 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gets the default file permissions and will need </a:t>
            </a:r>
            <a:r>
              <a:rPr lang="en-US" sz="2800" spc="-1" dirty="0" err="1"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 permissions to work</a:t>
            </a:r>
            <a:endParaRPr lang="en-US" sz="4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32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32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3200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71440" y="5084256"/>
            <a:ext cx="9525000" cy="676964"/>
            <a:chOff x="1271440" y="5084256"/>
            <a:chExt cx="9525000" cy="6769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440" y="5084256"/>
              <a:ext cx="9525000" cy="67696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271440" y="5465256"/>
              <a:ext cx="1149672" cy="228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35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401812" y="641832"/>
            <a:ext cx="9178200" cy="8118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622350" indent="-514350" algn="ctr">
              <a:buClr>
                <a:srgbClr val="FFFFFF"/>
              </a:buClr>
              <a:buSzPct val="45000"/>
              <a:buAutoNum type="arabicPlain" startAt="2"/>
            </a:pPr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Make the shell script executable 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1061684" y="1894405"/>
            <a:ext cx="10491251" cy="289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endParaRPr lang="en-US" sz="1400" dirty="0">
              <a:cs typeface="Courier New" panose="02070309020205020404" pitchFamily="49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sz="28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 command to change file permissions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Command to grant </a:t>
            </a:r>
            <a:r>
              <a:rPr lang="en-US" sz="2800" spc="-1" dirty="0" err="1"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 permissions to </a:t>
            </a:r>
            <a:r>
              <a:rPr lang="en-US" sz="28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myshellscript.sh 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is as follows: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en-US" sz="28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8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+x myshellscript.sh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800" spc="-1" dirty="0">
              <a:cs typeface="Courier New" panose="02070309020205020404" pitchFamily="49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4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32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32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3200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55012" y="5035917"/>
            <a:ext cx="9711814" cy="1133448"/>
            <a:chOff x="1055012" y="5230702"/>
            <a:chExt cx="9711814" cy="11334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684" y="5230702"/>
              <a:ext cx="9705142" cy="113344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055012" y="6101909"/>
              <a:ext cx="1149672" cy="228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9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407223" y="575176"/>
            <a:ext cx="9178200" cy="8118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Run the shell script</a:t>
            </a:r>
            <a:endParaRPr lang="en-US" sz="3600" b="1" dirty="0"/>
          </a:p>
        </p:txBody>
      </p:sp>
      <p:sp>
        <p:nvSpPr>
          <p:cNvPr id="3" name="TextShape 2"/>
          <p:cNvSpPr txBox="1"/>
          <p:nvPr/>
        </p:nvSpPr>
        <p:spPr>
          <a:xfrm>
            <a:off x="1092951" y="1797294"/>
            <a:ext cx="9988062" cy="89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8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 command to display shell script on CLI, the script automates the running of the commands on each line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81679" y="3442572"/>
            <a:ext cx="8545426" cy="2714749"/>
            <a:chOff x="1372297" y="3442571"/>
            <a:chExt cx="8978989" cy="30235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2297" y="3442571"/>
              <a:ext cx="8978989" cy="302353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306095" y="3442571"/>
              <a:ext cx="2045191" cy="2821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44767" y="4258550"/>
            <a:ext cx="232614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contents of the example shell script</a:t>
            </a:r>
          </a:p>
        </p:txBody>
      </p:sp>
    </p:spTree>
    <p:extLst>
      <p:ext uri="{BB962C8B-B14F-4D97-AF65-F5344CB8AC3E}">
        <p14:creationId xmlns:p14="http://schemas.microsoft.com/office/powerpoint/2010/main" val="4698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775143" y="508618"/>
            <a:ext cx="9178200" cy="8118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Run the shell script</a:t>
            </a:r>
            <a:endParaRPr lang="en-US" sz="3600" b="1" dirty="0"/>
          </a:p>
        </p:txBody>
      </p:sp>
      <p:sp>
        <p:nvSpPr>
          <p:cNvPr id="3" name="TextShape 2"/>
          <p:cNvSpPr txBox="1"/>
          <p:nvPr/>
        </p:nvSpPr>
        <p:spPr>
          <a:xfrm>
            <a:off x="1179522" y="1512276"/>
            <a:ext cx="10523716" cy="1739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Type a dot ‘</a:t>
            </a:r>
            <a:r>
              <a:rPr lang="en-US" sz="28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’ and the absolute or relative pathname to the shell script at the prompt and run it. The dot ‘</a:t>
            </a:r>
            <a:r>
              <a:rPr lang="en-US" sz="28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’ refers to the current directory</a:t>
            </a:r>
          </a:p>
          <a:p>
            <a:pPr marL="108000" algn="ctr">
              <a:buClr>
                <a:srgbClr val="FFFFFF"/>
              </a:buClr>
              <a:buSzPct val="45000"/>
            </a:pPr>
            <a:r>
              <a:rPr lang="en-US" sz="28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./myfirstshellscript.sh</a:t>
            </a:r>
            <a:endParaRPr lang="en-US" sz="32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3200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41994" y="3365919"/>
            <a:ext cx="7365400" cy="2948311"/>
            <a:chOff x="620712" y="3939448"/>
            <a:chExt cx="8382000" cy="34601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712" y="4008437"/>
              <a:ext cx="8382000" cy="339113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116512" y="3939448"/>
              <a:ext cx="1524000" cy="2975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 flipH="1">
            <a:off x="399034" y="4424082"/>
            <a:ext cx="275221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from executing the example  shell script </a:t>
            </a:r>
          </a:p>
        </p:txBody>
      </p:sp>
    </p:spTree>
    <p:extLst>
      <p:ext uri="{BB962C8B-B14F-4D97-AF65-F5344CB8AC3E}">
        <p14:creationId xmlns:p14="http://schemas.microsoft.com/office/powerpoint/2010/main" val="401034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635209" y="300960"/>
            <a:ext cx="97536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/>
                <a:cs typeface="Arial"/>
              </a:rPr>
              <a:t>Batch Scripts</a:t>
            </a:r>
            <a:endParaRPr lang="en-US" dirty="0"/>
          </a:p>
        </p:txBody>
      </p:sp>
      <p:sp>
        <p:nvSpPr>
          <p:cNvPr id="3" name="TextShape 2"/>
          <p:cNvSpPr txBox="1"/>
          <p:nvPr/>
        </p:nvSpPr>
        <p:spPr>
          <a:xfrm>
            <a:off x="1183548" y="1563001"/>
            <a:ext cx="10452192" cy="43691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r>
              <a:rPr lang="en-US" sz="2800" spc="-1" dirty="0">
                <a:latin typeface="Arial"/>
                <a:cs typeface="Arial"/>
              </a:rPr>
              <a:t>Batch script is a shell script with additional functionality, </a:t>
            </a:r>
            <a:r>
              <a:rPr lang="en-US" sz="2800" spc="-1" dirty="0" smtClean="0">
                <a:latin typeface="Arial"/>
                <a:cs typeface="Arial"/>
              </a:rPr>
              <a:t>that </a:t>
            </a:r>
            <a:r>
              <a:rPr lang="en-US" sz="2800" spc="-1" dirty="0">
                <a:latin typeface="Arial"/>
                <a:cs typeface="Arial"/>
              </a:rPr>
              <a:t>tells the </a:t>
            </a:r>
            <a:r>
              <a:rPr lang="en-US" sz="2800" spc="-1" dirty="0" smtClean="0">
                <a:latin typeface="Arial"/>
                <a:cs typeface="Arial"/>
              </a:rPr>
              <a:t>system </a:t>
            </a:r>
            <a:r>
              <a:rPr lang="en-US" sz="2800" spc="-1" dirty="0">
                <a:latin typeface="Arial"/>
                <a:cs typeface="Arial"/>
              </a:rPr>
              <a:t>how to run jobs and process data</a:t>
            </a:r>
          </a:p>
          <a:p>
            <a:endParaRPr lang="en-US" sz="2800" spc="-1" dirty="0">
              <a:latin typeface="Arial"/>
              <a:cs typeface="Arial"/>
            </a:endParaRPr>
          </a:p>
          <a:p>
            <a:endParaRPr lang="en-US" sz="2800" spc="-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spc="-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spc="-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spc="-1" dirty="0" smtClean="0">
              <a:latin typeface="Arial"/>
              <a:cs typeface="Arial"/>
            </a:endParaRPr>
          </a:p>
          <a:p>
            <a:r>
              <a:rPr lang="en-US" sz="2800" spc="-1" dirty="0" smtClean="0">
                <a:latin typeface="Arial"/>
                <a:cs typeface="Arial"/>
              </a:rPr>
              <a:t>https</a:t>
            </a:r>
            <a:r>
              <a:rPr lang="en-US" sz="2800" spc="-1" dirty="0">
                <a:latin typeface="Arial"/>
                <a:cs typeface="Arial"/>
              </a:rPr>
              <a:t>://docs.ris.wustl.edu/doc/compute/compute-ood.html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49" y="2693632"/>
            <a:ext cx="7991914" cy="223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3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635209" y="300960"/>
            <a:ext cx="97536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Secure </a:t>
            </a:r>
            <a:r>
              <a:rPr lang="en-US" sz="3600" b="1" spc="-1" dirty="0" err="1"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 (SSH) protocol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715177" y="1979443"/>
            <a:ext cx="9717528" cy="35394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Secure way to connect local computer to remote computers (HPC clusters)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A variety of software options are available for SSH protocol implementation 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Needs a username and password or an SSH key-pair to be able to connect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808349" y="416621"/>
            <a:ext cx="9518328" cy="10166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Secure </a:t>
            </a:r>
            <a:r>
              <a:rPr lang="en-US" sz="3600" b="1" spc="-1" dirty="0" err="1"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 (SSH) protocol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606963" y="1951037"/>
            <a:ext cx="10177435" cy="40948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CLI version of SSH is built-in for Linux and Mac computers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SSH Options for Windows :</a:t>
            </a:r>
          </a:p>
          <a:p>
            <a:pPr marL="107950"/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- Windows PowerShell</a:t>
            </a:r>
          </a:p>
          <a:p>
            <a:pPr marL="10795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spc="-1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https://www.putty.org</a:t>
            </a: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spc="-1" dirty="0" err="1">
                <a:latin typeface="Arial" panose="020B0604020202020204" pitchFamily="34" charset="0"/>
                <a:cs typeface="Arial" panose="020B0604020202020204" pitchFamily="34" charset="0"/>
              </a:rPr>
              <a:t>MobaXterm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http://mobaxterm.mobatek.net/</a:t>
            </a: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We’ll use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MobaXterm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for the  workshop demos</a:t>
            </a: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8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74949" y="419994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/>
              </a:rPr>
              <a:t>Basic SSH command</a:t>
            </a:r>
            <a:endParaRPr sz="3600" b="1" dirty="0"/>
          </a:p>
        </p:txBody>
      </p:sp>
      <p:sp>
        <p:nvSpPr>
          <p:cNvPr id="3" name="TextShape 2"/>
          <p:cNvSpPr txBox="1"/>
          <p:nvPr/>
        </p:nvSpPr>
        <p:spPr>
          <a:xfrm>
            <a:off x="1466287" y="2059250"/>
            <a:ext cx="10399270" cy="350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To connect to the HPC cluster, type the </a:t>
            </a:r>
            <a:r>
              <a:rPr lang="en-US" sz="2800" spc="-1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 command in CLI prompt on a local computer and run it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User ID: </a:t>
            </a:r>
            <a:r>
              <a:rPr lang="en-US" sz="28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HPC cluster ID: </a:t>
            </a:r>
            <a:r>
              <a:rPr lang="en-US" sz="28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MACHINE-ID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spc="-1" dirty="0">
              <a:cs typeface="Courier New" panose="02070309020205020404" pitchFamily="49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Basic ssh command: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8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USERNAME@MACHINE-ID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3200" spc="-1" dirty="0">
              <a:cs typeface="Courier New" panose="02070309020205020404" pitchFamily="49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4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0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25804" y="572674"/>
            <a:ext cx="9902182" cy="76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Connect to RIS Scientific Compute Platform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1525804" y="1636318"/>
            <a:ext cx="9510070" cy="4498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400" spc="-1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sz="2400" spc="-1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400" spc="-1" dirty="0">
                <a:latin typeface="Arial" panose="020B0604020202020204" pitchFamily="34" charset="0"/>
                <a:cs typeface="Arial" panose="020B0604020202020204" pitchFamily="34" charset="0"/>
              </a:rPr>
              <a:t> command: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4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USERNAME@MACHINE-ID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400" spc="-1" dirty="0">
                <a:latin typeface="Arial" panose="020B0604020202020204" pitchFamily="34" charset="0"/>
                <a:cs typeface="Arial" panose="020B0604020202020204" pitchFamily="34" charset="0"/>
              </a:rPr>
              <a:t>Connecting to RIS Scientific Compute Platform: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USERNAME: </a:t>
            </a:r>
            <a:r>
              <a:rPr lang="en-US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wustlkey</a:t>
            </a:r>
            <a:endParaRPr lang="en-US" sz="24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MACHINE-ID: compute1-client-1.ris.wustl.edu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Password: </a:t>
            </a:r>
            <a:r>
              <a:rPr lang="en-US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wustlkey</a:t>
            </a:r>
            <a:r>
              <a:rPr lang="en-US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password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400" spc="-1" dirty="0">
              <a:latin typeface="Arial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400" spc="-1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sz="2400" spc="-1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400" spc="-1" dirty="0">
                <a:latin typeface="Arial" panose="020B0604020202020204" pitchFamily="34" charset="0"/>
                <a:cs typeface="Arial" panose="020B0604020202020204" pitchFamily="34" charset="0"/>
              </a:rPr>
              <a:t> command to connect to RIS Scientific Compute Platform: </a:t>
            </a:r>
            <a:r>
              <a:rPr lang="en-US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wustlkey@compute1-client-1.ris.wustl.edu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4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400" spc="-1" dirty="0">
                <a:latin typeface="Arial" panose="020B0604020202020204" pitchFamily="34" charset="0"/>
                <a:cs typeface="Arial" panose="020B0604020202020204" pitchFamily="34" charset="0"/>
              </a:rPr>
              <a:t>NOTE: VPN is needed for off-campus access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400" spc="-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432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80651" y="717581"/>
            <a:ext cx="9982200" cy="5832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Connect to RIS Scientific Compute Platform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2287" y="2042669"/>
            <a:ext cx="8697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ndukummaze@compute1-client-1.ris.wustl.edu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4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Password: Maze’s </a:t>
            </a:r>
            <a:r>
              <a:rPr lang="en-US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wustlkey</a:t>
            </a:r>
            <a:r>
              <a:rPr lang="en-US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password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02287" y="3396129"/>
            <a:ext cx="8762304" cy="2818093"/>
            <a:chOff x="850008" y="3856037"/>
            <a:chExt cx="8762304" cy="281809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12595" t="53208" r="44948" b="11483"/>
            <a:stretch/>
          </p:blipFill>
          <p:spPr>
            <a:xfrm>
              <a:off x="850008" y="3932237"/>
              <a:ext cx="8659638" cy="274189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268912" y="3856037"/>
              <a:ext cx="4343400" cy="381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80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92826" y="818690"/>
            <a:ext cx="9144000" cy="101011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Computing Basics</a:t>
            </a:r>
          </a:p>
        </p:txBody>
      </p:sp>
      <p:sp>
        <p:nvSpPr>
          <p:cNvPr id="5" name="TextShape 2"/>
          <p:cNvSpPr txBox="1"/>
          <p:nvPr/>
        </p:nvSpPr>
        <p:spPr>
          <a:xfrm>
            <a:off x="1604104" y="2875388"/>
            <a:ext cx="4267200" cy="25190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800" b="1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Maze </a:t>
            </a:r>
            <a:r>
              <a:rPr lang="en-US" sz="2800" b="1" spc="-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Ndukum</a:t>
            </a:r>
            <a:endParaRPr lang="en-US" sz="2800" b="1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ndukummaze@wustl.edu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28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Sr. Support Scientist</a:t>
            </a:r>
          </a:p>
          <a:p>
            <a:r>
              <a:rPr lang="en-US" sz="28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Computing</a:t>
            </a:r>
          </a:p>
          <a:p>
            <a:r>
              <a:rPr lang="en-US" sz="28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Becker Medical Library 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6594784" y="2875388"/>
            <a:ext cx="4299048" cy="25190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800" b="1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Elyn Fritz-Waters</a:t>
            </a:r>
          </a:p>
          <a:p>
            <a:r>
              <a:rPr lang="en-US" sz="28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elyn@wustl.edu</a:t>
            </a:r>
            <a:r>
              <a:rPr lang="en-US" sz="28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HPC Research Facilitator 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WUIT – Research Infrastructure Services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" t="4102" r="2343" b="6308"/>
          <a:stretch/>
        </p:blipFill>
        <p:spPr>
          <a:xfrm>
            <a:off x="10876882" y="12555"/>
            <a:ext cx="1295400" cy="123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261276" y="706898"/>
            <a:ext cx="9917113" cy="8118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Connect to RIS Scientific Compute Platform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1495433" y="2179638"/>
            <a:ext cx="9448800" cy="320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Connection to RIS 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Scientific Compute Platform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provides a command line interface (CLI) shell, access to storage and more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use Unix commands to create, explore and manage file/directories as introduced in other Basic Computing workshops</a:t>
            </a:r>
          </a:p>
        </p:txBody>
      </p:sp>
    </p:spTree>
    <p:extLst>
      <p:ext uri="{BB962C8B-B14F-4D97-AF65-F5344CB8AC3E}">
        <p14:creationId xmlns:p14="http://schemas.microsoft.com/office/powerpoint/2010/main" val="25651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2"/>
          <p:cNvSpPr txBox="1"/>
          <p:nvPr/>
        </p:nvSpPr>
        <p:spPr>
          <a:xfrm>
            <a:off x="1594179" y="1787883"/>
            <a:ext cx="9903454" cy="4103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400" spc="-1" dirty="0">
                <a:latin typeface="Arial" panose="020B0604020202020204" pitchFamily="34" charset="0"/>
                <a:cs typeface="Arial" panose="020B0604020202020204" pitchFamily="34" charset="0"/>
              </a:rPr>
              <a:t>At the top of the Unix file-tree is the root directory: directories ≡ folders)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32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32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32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32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32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3200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1667978" y="585202"/>
            <a:ext cx="9946872" cy="8245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Connect to RIS Scientific Compute Platform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1103" y="2580474"/>
            <a:ext cx="1676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7239303" y="3266274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200703" y="3723474"/>
            <a:ext cx="403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239303" y="3723474"/>
            <a:ext cx="426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10103" y="3875874"/>
            <a:ext cx="1828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9103" y="3875874"/>
            <a:ext cx="105544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07855" y="3875874"/>
            <a:ext cx="158884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/scratch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50133" y="3875874"/>
            <a:ext cx="72496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200703" y="3723474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48703" y="3723474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229903" y="3723474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506503" y="3723474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05303" y="4637874"/>
            <a:ext cx="166504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ndukummaze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62903" y="4637874"/>
            <a:ext cx="120784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57903" y="4637874"/>
            <a:ext cx="1676401" cy="41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/home/username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8302" y="4637874"/>
            <a:ext cx="198120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/scratch/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ndukummaze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80551" y="4637874"/>
            <a:ext cx="1828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/scratch/username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362503" y="4333074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86503" y="4333074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48703" y="4333074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925103" y="4333074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068103" y="4333074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56261" y="3494874"/>
            <a:ext cx="3618969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19672" y="3647274"/>
            <a:ext cx="4077231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76038" y="3154186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/home/username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61829" y="3266274"/>
            <a:ext cx="2876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/scratch/username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503" y="2655386"/>
            <a:ext cx="27944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level = Root directory</a:t>
            </a:r>
          </a:p>
        </p:txBody>
      </p:sp>
    </p:spTree>
    <p:extLst>
      <p:ext uri="{BB962C8B-B14F-4D97-AF65-F5344CB8AC3E}">
        <p14:creationId xmlns:p14="http://schemas.microsoft.com/office/powerpoint/2010/main" val="1280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750855" y="631009"/>
            <a:ext cx="10134600" cy="6026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Connect to RIS Scientific Compute Platform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2025191" y="1459760"/>
            <a:ext cx="9439979" cy="21924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Home directory on RIS is 10G: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https://docs.ris.wustl.edu/doc/compute/compute-faq.html#why-is-this-limited-to-10g-can-i-have-more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[ndukummaze@compute1-client-1 ~]$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[ndukummaze@compute1-client-1 ~]$ ls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89118" y="3984458"/>
            <a:ext cx="8724165" cy="2291898"/>
            <a:chOff x="333264" y="4541755"/>
            <a:chExt cx="9054592" cy="2438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264" y="4541755"/>
              <a:ext cx="9054592" cy="24384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5" name="Rectangle 4"/>
            <p:cNvSpPr/>
            <p:nvPr/>
          </p:nvSpPr>
          <p:spPr>
            <a:xfrm>
              <a:off x="4659312" y="4541838"/>
              <a:ext cx="914400" cy="381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35512" y="5075237"/>
              <a:ext cx="914400" cy="33600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21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413372" y="636420"/>
            <a:ext cx="9916488" cy="8880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Connect to RIS Scientific Compute Platform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469" y="2271665"/>
            <a:ext cx="103042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RIS scientific compute platform integrates with storage platform 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transfer files to and from your storage allocation (use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smb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protocol or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globus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for large files)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https://docs.ris.wustl.edu/doc/storage/03_storage.html?highlight=mount%20storage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371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467477" y="549322"/>
            <a:ext cx="9917113" cy="8118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Connect to RIS Scientific Compute Platform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1000970" y="1734898"/>
            <a:ext cx="10696857" cy="9271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access data storage from a local computer, below is the view on my Windows computer (needs VPN for off-campus access)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03709" y="3551237"/>
            <a:ext cx="9210675" cy="1857375"/>
            <a:chOff x="392112" y="3551237"/>
            <a:chExt cx="9210675" cy="18573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312" y="3551237"/>
              <a:ext cx="9134475" cy="18573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5" name="Rectangle 4"/>
            <p:cNvSpPr/>
            <p:nvPr/>
          </p:nvSpPr>
          <p:spPr>
            <a:xfrm>
              <a:off x="392112" y="3627437"/>
              <a:ext cx="5334000" cy="304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0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667672" y="571492"/>
            <a:ext cx="9917113" cy="8440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Connect to RIS Scientific Compute Platform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1163290" y="1604499"/>
            <a:ext cx="10583233" cy="33624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access data storage platform from the compute platform, must use full pathnames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storage space is: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/storage1/fs1/${COMPUTE_GROUP}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COMPUTE_GROUP is group (lab or PI) you are assigned to.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dirty="0">
              <a:latin typeface="Arial"/>
              <a:cs typeface="Arial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/>
                <a:cs typeface="Arial"/>
              </a:rPr>
              <a:t>Maze's</a:t>
            </a:r>
            <a:r>
              <a:rPr lang="en-US" sz="2800" dirty="0">
                <a:latin typeface="Courier New"/>
                <a:cs typeface="Courier New"/>
              </a:rPr>
              <a:t> COMPUTE_GROUP </a:t>
            </a:r>
            <a:r>
              <a:rPr lang="en-US" sz="2800" dirty="0">
                <a:latin typeface="Arial"/>
                <a:cs typeface="Arial"/>
              </a:rPr>
              <a:t>is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becker</a:t>
            </a:r>
            <a:r>
              <a:rPr lang="en-US" sz="2800" dirty="0">
                <a:latin typeface="Courier New"/>
                <a:cs typeface="Courier New"/>
              </a:rPr>
              <a:t>-library-test</a:t>
            </a:r>
            <a:r>
              <a:rPr lang="en-US" sz="2400" dirty="0">
                <a:latin typeface="Courier New"/>
                <a:cs typeface="Courier New"/>
              </a:rPr>
              <a:t> </a:t>
            </a:r>
            <a:endParaRPr lang="en-US" sz="2400" dirty="0"/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Maze’s storage space is: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/storage1/fs1/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6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667672" y="571492"/>
            <a:ext cx="9917113" cy="8440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Connect to RIS Scientific Compute Platform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1163290" y="1604500"/>
            <a:ext cx="10583233" cy="25238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access data storage platform from the compute platform, must use full pathnames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Maze’s storage space is: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/storage1/fs1/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Display a list of files in Maze’s storage: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[ndukummaze@compute1-client-1 ~]$ ls /storage1/fs1/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63484" y="4569412"/>
            <a:ext cx="9615811" cy="1283774"/>
            <a:chOff x="400787" y="4237035"/>
            <a:chExt cx="9516325" cy="12192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787" y="4244458"/>
              <a:ext cx="9278424" cy="121177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5" name="Rectangle 4"/>
            <p:cNvSpPr/>
            <p:nvPr/>
          </p:nvSpPr>
          <p:spPr>
            <a:xfrm>
              <a:off x="3592512" y="4237035"/>
              <a:ext cx="6324600" cy="22214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88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86565" y="603725"/>
            <a:ext cx="9917113" cy="7356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Connect to RIS Scientific Compute Platform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1586565" y="1570245"/>
            <a:ext cx="9831605" cy="2802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Must use full pathnames to access data storage platform from the compute platform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Maze’s storage space is: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/storage1/fs1/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Display the contents of a file located in Maze’s storage: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[ndukummaze@compute1-client-1 ~]$ cat /storage1/fs1/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-library-test/Active/Maze/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FirstRFolder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/notes.TXT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71788" y="4689411"/>
            <a:ext cx="7915934" cy="1716801"/>
            <a:chOff x="260955" y="3703637"/>
            <a:chExt cx="9732357" cy="25907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2237"/>
            <a:stretch/>
          </p:blipFill>
          <p:spPr>
            <a:xfrm>
              <a:off x="260955" y="3752849"/>
              <a:ext cx="9656157" cy="25415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5" name="Rectangle 4"/>
            <p:cNvSpPr/>
            <p:nvPr/>
          </p:nvSpPr>
          <p:spPr>
            <a:xfrm>
              <a:off x="3287712" y="3703637"/>
              <a:ext cx="6705600" cy="228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77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673084" y="585968"/>
            <a:ext cx="9916488" cy="8118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Connect to RIS Scientific Compute Platform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1022571" y="2173327"/>
            <a:ext cx="10567001" cy="40326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marL="10795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LSF_DOCKER_VOLUMES to specify which storage volumes to make visible to your compute job. Compute accesses scratch space and a cached view of storage.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en-US" sz="2400" dirty="0">
              <a:latin typeface="Arial" panose="020B0604020202020204" pitchFamily="34" charset="0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The storage space is: </a:t>
            </a:r>
            <a:r>
              <a:rPr lang="en-US" sz="2400" dirty="0">
                <a:latin typeface="Courier New"/>
                <a:cs typeface="Courier New"/>
              </a:rPr>
              <a:t>/storage1/fs1/${COMPUTE_GROUP}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scratch space is: </a:t>
            </a:r>
            <a:r>
              <a:rPr lang="en-US" sz="2400" dirty="0">
                <a:latin typeface="Courier New"/>
                <a:cs typeface="Courier New"/>
              </a:rPr>
              <a:t>/scratch1/fs1/${COMPUTE_GROUP}</a:t>
            </a:r>
            <a:endParaRPr lang="en-US" sz="2400" dirty="0">
              <a:ea typeface="+mn-lt"/>
              <a:cs typeface="+mn-lt"/>
            </a:endParaRPr>
          </a:p>
          <a:p>
            <a:endParaRPr lang="en-US" sz="20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Arial"/>
                <a:cs typeface="Arial"/>
              </a:rPr>
              <a:t>Maze's</a:t>
            </a:r>
            <a:r>
              <a:rPr lang="en-US" sz="2000" dirty="0">
                <a:latin typeface="Courier New"/>
                <a:cs typeface="Courier New"/>
              </a:rPr>
              <a:t> COMPUTE_GROUP </a:t>
            </a:r>
            <a:r>
              <a:rPr lang="en-US" sz="2000" dirty="0">
                <a:latin typeface="Arial"/>
                <a:cs typeface="Arial"/>
              </a:rPr>
              <a:t>is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becker</a:t>
            </a:r>
            <a:r>
              <a:rPr lang="en-US" sz="2000" dirty="0">
                <a:latin typeface="Courier New"/>
                <a:cs typeface="Courier New"/>
              </a:rPr>
              <a:t>-library-test </a:t>
            </a:r>
            <a:endParaRPr lang="en-US" sz="2000" dirty="0"/>
          </a:p>
          <a:p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https://docs.ris.wustl.edu/doc/compute/recipes/ris-compute-storage-volumes.html?highlight=mount%20storage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64871" y="555261"/>
            <a:ext cx="9916488" cy="8118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Connect to RIS Scientific Compute Platform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984737" y="1772938"/>
            <a:ext cx="10848355" cy="43356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marL="10795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LSF_DOCKER_VOLUMES to specify which storage volumes to make visible to your compute job. Compute accesses scratch space and a cached view of storage.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Maze's</a:t>
            </a:r>
            <a:r>
              <a:rPr lang="en-US" sz="2400" dirty="0">
                <a:latin typeface="Courier New"/>
                <a:cs typeface="Courier New"/>
              </a:rPr>
              <a:t> COMPUTE_GROUP </a:t>
            </a:r>
            <a:r>
              <a:rPr lang="en-US" sz="2400" dirty="0">
                <a:latin typeface="Arial"/>
                <a:cs typeface="Arial"/>
              </a:rPr>
              <a:t>is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becker</a:t>
            </a:r>
            <a:r>
              <a:rPr lang="en-US" sz="2400" dirty="0">
                <a:latin typeface="Courier New"/>
                <a:cs typeface="Courier New"/>
              </a:rPr>
              <a:t>-library-test </a:t>
            </a:r>
            <a:endParaRPr lang="en-US" dirty="0"/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[ndukummaze@compute1-client-1 ~]$ LSF_DOCKER_VOLUMES="/storage1/fs1/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-library-test/Active:/storage1/fs1/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-library-test/Active /scratch1/fs1/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-library-test:/scratch1/fs1/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-library-test" </a:t>
            </a:r>
          </a:p>
          <a:p>
            <a:endParaRPr lang="en-US" sz="20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https://docs.ris.wustl.edu/doc/compute/recipes/ris-compute-storage-volumes.html?highlight=mount%20storage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59131" y="515389"/>
            <a:ext cx="8977745" cy="51538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spc="-30" baseline="0">
                <a:solidFill>
                  <a:schemeClr val="tx1"/>
                </a:solidFill>
                <a:latin typeface="Source Sans Pro" panose="020B05030304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Computing Basics Workshops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" t="4102" r="2343" b="6308"/>
          <a:stretch/>
        </p:blipFill>
        <p:spPr>
          <a:xfrm>
            <a:off x="10876882" y="12555"/>
            <a:ext cx="1295400" cy="1233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930" y="6544068"/>
            <a:ext cx="72580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https://becker.wustl.edu/services/research-computing</a:t>
            </a:r>
            <a:r>
              <a:rPr lang="en-US" sz="1600" dirty="0">
                <a:latin typeface="Source Sans Pro" panose="020B0503030403020204" pitchFamily="34" charset="0"/>
              </a:rPr>
              <a:t>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1237" y="1673531"/>
            <a:ext cx="11079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8A8B8C"/>
                </a:solidFill>
              </a:rPr>
              <a:t>Open On Demand on RIS Scientific Compute Platform – 4/10/2024, 1 PM – 2:30 PM</a:t>
            </a:r>
            <a:endParaRPr lang="en-US" dirty="0">
              <a:solidFill>
                <a:srgbClr val="8A8B8C"/>
              </a:solidFill>
            </a:endParaRPr>
          </a:p>
          <a:p>
            <a:r>
              <a:rPr lang="en-US" dirty="0" smtClean="0">
                <a:solidFill>
                  <a:srgbClr val="8A8B8C"/>
                </a:solidFill>
              </a:rPr>
              <a:t>OOD </a:t>
            </a:r>
            <a:r>
              <a:rPr lang="en-US" dirty="0">
                <a:solidFill>
                  <a:srgbClr val="8A8B8C"/>
                </a:solidFill>
              </a:rPr>
              <a:t>is a web-based interface for connecting to and working in high performance computing environments</a:t>
            </a:r>
            <a:r>
              <a:rPr lang="en-US" dirty="0" smtClean="0">
                <a:solidFill>
                  <a:srgbClr val="8A8B8C"/>
                </a:solidFill>
              </a:rPr>
              <a:t>. </a:t>
            </a:r>
            <a:r>
              <a:rPr lang="en-US" dirty="0">
                <a:solidFill>
                  <a:srgbClr val="8A8B8C"/>
                </a:solidFill>
              </a:rPr>
              <a:t>Attendees will learn how to run jobs using  Open On Demand (OOD) on the RIS scientific compute platform.</a:t>
            </a:r>
            <a:r>
              <a:rPr lang="en-US" dirty="0" smtClean="0">
                <a:solidFill>
                  <a:srgbClr val="8A8B8C"/>
                </a:solidFill>
              </a:rPr>
              <a:t> </a:t>
            </a:r>
          </a:p>
          <a:p>
            <a:endParaRPr lang="en-US" u="sng" dirty="0">
              <a:solidFill>
                <a:srgbClr val="8A8B8C"/>
              </a:solidFill>
            </a:endParaRPr>
          </a:p>
          <a:p>
            <a:r>
              <a:rPr lang="en-US" u="sng" dirty="0" smtClean="0">
                <a:solidFill>
                  <a:srgbClr val="8A8B8C"/>
                </a:solidFill>
              </a:rPr>
              <a:t>The </a:t>
            </a:r>
            <a:r>
              <a:rPr lang="en-US" u="sng" dirty="0">
                <a:solidFill>
                  <a:srgbClr val="8A8B8C"/>
                </a:solidFill>
              </a:rPr>
              <a:t>Unix Shell and Command Line Basics​ – 4/17/2024, 1 PM – 2:30 PM</a:t>
            </a:r>
            <a:endParaRPr lang="en-US" dirty="0">
              <a:solidFill>
                <a:srgbClr val="8A8B8C"/>
              </a:solidFill>
            </a:endParaRPr>
          </a:p>
          <a:p>
            <a:r>
              <a:rPr lang="en-US" dirty="0" smtClean="0">
                <a:solidFill>
                  <a:srgbClr val="8A8B8C"/>
                </a:solidFill>
              </a:rPr>
              <a:t>Unix </a:t>
            </a:r>
            <a:r>
              <a:rPr lang="en-US" dirty="0">
                <a:solidFill>
                  <a:srgbClr val="8A8B8C"/>
                </a:solidFill>
              </a:rPr>
              <a:t>command line interface, the Unix file system, and basic Unix commands. Attendees will learn to create, explore, and manage Unix files and folders</a:t>
            </a:r>
            <a:r>
              <a:rPr lang="en-US" dirty="0" smtClean="0">
                <a:solidFill>
                  <a:srgbClr val="8A8B8C"/>
                </a:solidFill>
              </a:rPr>
              <a:t>.</a:t>
            </a:r>
          </a:p>
          <a:p>
            <a:endParaRPr lang="en-US" dirty="0"/>
          </a:p>
          <a:p>
            <a:r>
              <a:rPr lang="en-US" u="sng" dirty="0">
                <a:hlinkClick r:id="rId4"/>
              </a:rPr>
              <a:t>Software Applications Used in High Performance Computing Environments – 4/24/2024, 1 PM – 2:30 PM</a:t>
            </a:r>
            <a:endParaRPr lang="en-US" dirty="0"/>
          </a:p>
          <a:p>
            <a:r>
              <a:rPr lang="en-US" dirty="0" smtClean="0"/>
              <a:t>Text </a:t>
            </a:r>
            <a:r>
              <a:rPr lang="en-US" dirty="0"/>
              <a:t>editors, shell and batch scripts, Docker container technology, and the SSH protocol. Attendees will learn how to write, edit, and run shell scripts, how to create a simple Docker container, and how to connect to the RIS compute platform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u="sng" dirty="0">
                <a:hlinkClick r:id="rId5"/>
              </a:rPr>
              <a:t>Submitting Jobs to RIS Scientific Compute Platform – 5/1/2024, 1 PM – 2:30 PM</a:t>
            </a:r>
            <a:endParaRPr lang="en-US" dirty="0"/>
          </a:p>
          <a:p>
            <a:r>
              <a:rPr lang="en-US" dirty="0" smtClean="0"/>
              <a:t>Basic </a:t>
            </a:r>
            <a:r>
              <a:rPr lang="en-US" dirty="0"/>
              <a:t>commands for submitting jobs to the queue on the RIS compute platform via the command line. Attendees will learn how to submit and run jobs/tasks using Docker and queuing system commands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710215" y="394023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/>
              </a:rPr>
              <a:t>Docker </a:t>
            </a:r>
            <a:endParaRPr sz="3600" b="1" dirty="0"/>
          </a:p>
        </p:txBody>
      </p:sp>
      <p:sp>
        <p:nvSpPr>
          <p:cNvPr id="3" name="TextShape 2"/>
          <p:cNvSpPr txBox="1"/>
          <p:nvPr/>
        </p:nvSpPr>
        <p:spPr>
          <a:xfrm>
            <a:off x="979327" y="1703481"/>
            <a:ext cx="10769339" cy="4810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Docker is open source software platform used to create, develop and run applications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Docker container (application) -  includes code, software with any needed dependencies, and an operating system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create Docker container from scratch or from a pre-made Docker image, requires a free Docker Hub account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https://docs.docker.com/get-started/overview/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https://docs.docker.com/get-started/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1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677752" y="384544"/>
            <a:ext cx="9178200" cy="85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228219" y="1789164"/>
            <a:ext cx="10686036" cy="37434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 basic Docker commands: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docker build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 build image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docker images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 list all docker images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 run image (create docker container)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docker push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 push container to docker hub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 delete docker image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https://docs.docker.com/engine/reference/commandline/docker/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13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98704" y="495743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Working with Docker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451560" y="2157543"/>
            <a:ext cx="9365928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Get Docker - install Docker Desktop for your specific Operating System (Linux, Mac or Windows) 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run Docker in Mac and Linux terminal, or in Windows PowerShell or in an integrated development environment like Visual Studio Code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https://www.docker.com/products/docker-desktop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dirty="0"/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108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457657" y="482773"/>
            <a:ext cx="9032472" cy="8880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to get Docker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6260"/>
          <a:stretch/>
        </p:blipFill>
        <p:spPr>
          <a:xfrm>
            <a:off x="2884904" y="3038983"/>
            <a:ext cx="6177978" cy="1032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1312" y="1584154"/>
            <a:ext cx="952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Type and execute the</a:t>
            </a:r>
            <a:r>
              <a:rPr lang="en-US" sz="2800" dirty="0"/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800" dirty="0"/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command at Windows PowerShell or on Mac terminal prompt to start the Docker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04" y="5103785"/>
            <a:ext cx="6177978" cy="9620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453126" y="3543448"/>
            <a:ext cx="431778" cy="7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462315" y="5508415"/>
            <a:ext cx="431778" cy="7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34126" y="4865922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Mac terminal</a:t>
            </a:r>
          </a:p>
        </p:txBody>
      </p:sp>
    </p:spTree>
    <p:extLst>
      <p:ext uri="{BB962C8B-B14F-4D97-AF65-F5344CB8AC3E}">
        <p14:creationId xmlns:p14="http://schemas.microsoft.com/office/powerpoint/2010/main" val="41262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623650" y="377160"/>
            <a:ext cx="9071640" cy="5832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to build a Docker container?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1646939" y="1845923"/>
            <a:ext cx="9677401" cy="35701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create a Docker container from pre-made Docker images, pulled from Docker Hub or other repository 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Or can create Docker container from scratch: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write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build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image from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run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image to create a container</a:t>
            </a:r>
          </a:p>
          <a:p>
            <a:pPr marL="565200" indent="-457200">
              <a:buClr>
                <a:srgbClr val="FFFFFF"/>
              </a:buClr>
              <a:buSzPct val="45000"/>
              <a:buFontTx/>
              <a:buChar char="-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342291" y="561122"/>
            <a:ext cx="9071640" cy="5832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565200" indent="-457200" algn="ctr">
              <a:buClr>
                <a:srgbClr val="FFFFFF"/>
              </a:buClr>
              <a:buSzPct val="45000"/>
              <a:buFontTx/>
              <a:buChar char="-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to Write a Dockerfile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779134" y="1460922"/>
            <a:ext cx="10621107" cy="4956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Dockerfile is a text file named ‘Dockerfile’ containing a series of instructions for building a specific Docker image. 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 specific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instructions: 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MAINTAINER 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dirty="0"/>
          </a:p>
          <a:p>
            <a:pPr marL="108000">
              <a:buClr>
                <a:srgbClr val="FFFFFF"/>
              </a:buClr>
              <a:buSzPct val="45000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cheat sheet: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https://kapeli.com/cheat_sheets/Dockerfile.docset/Contents/Resources/Documents/index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6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293595" y="534069"/>
            <a:ext cx="9071640" cy="5832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565200" indent="-457200" algn="ctr">
              <a:buClr>
                <a:srgbClr val="FFFFFF"/>
              </a:buClr>
              <a:buSzPct val="45000"/>
              <a:buFontTx/>
              <a:buChar char="-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to Write a Dockerfile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1430956" y="1498796"/>
            <a:ext cx="9372600" cy="45881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Simple example: 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000" dirty="0"/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 first line starts with ‘FROM’ defines the base image or operating system to start the build process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ubuntu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 full name and email address of author or image creator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MAINTAINER maze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ndukum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ndukummaze@wustl.edu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 command to be executed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RUN apt-get update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 specific command to be executed within the container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CMD ["echo", "hello world...! from my first docker image"]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565200" indent="-457200">
              <a:buClr>
                <a:srgbClr val="FFFFFF"/>
              </a:buClr>
              <a:buSzPct val="45000"/>
              <a:buFontTx/>
              <a:buChar char="-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3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941903" y="938136"/>
            <a:ext cx="9071640" cy="5832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565200" indent="-457200" algn="ctr">
              <a:buClr>
                <a:srgbClr val="FFFFFF"/>
              </a:buClr>
              <a:buSzPct val="45000"/>
              <a:buFontTx/>
              <a:buChar char="-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to Write a Dockerfile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1150954" y="2250831"/>
            <a:ext cx="9372600" cy="4219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Simple example:</a:t>
            </a:r>
          </a:p>
          <a:p>
            <a:endParaRPr lang="en-US" dirty="0"/>
          </a:p>
          <a:p>
            <a:pPr marL="565200" indent="-457200">
              <a:buClr>
                <a:srgbClr val="FFFFFF"/>
              </a:buClr>
              <a:buSzPct val="45000"/>
              <a:buFontTx/>
              <a:buChar char="-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54" y="2865699"/>
            <a:ext cx="10586180" cy="253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629062" y="485373"/>
            <a:ext cx="9071640" cy="5832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565200" indent="-457200" algn="ctr">
              <a:buClr>
                <a:srgbClr val="FFFFFF"/>
              </a:buClr>
              <a:buSzPct val="45000"/>
              <a:buFontTx/>
              <a:buChar char="-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to build a Docker image 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1249861" y="1792325"/>
            <a:ext cx="10388450" cy="42567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the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docker build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command to build the image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docker build -t username/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image:tag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-t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  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specify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Docker hub username</a:t>
            </a:r>
            <a:endParaRPr lang="en-US" sz="2800" dirty="0"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2800" dirty="0" smtClean="0">
                <a:latin typeface="+mj-lt"/>
                <a:cs typeface="Courier New" panose="02070309020205020404" pitchFamily="49" charset="0"/>
              </a:rPr>
              <a:t>                     -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assign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name to new image</a:t>
            </a:r>
            <a:endParaRPr lang="en-US" sz="2800" dirty="0"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          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assign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version to the new image</a:t>
            </a:r>
            <a:endParaRPr lang="en-US" sz="2800" dirty="0"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denotes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current working directory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5200" indent="-457200">
              <a:buClr>
                <a:srgbClr val="FFFFFF"/>
              </a:buClr>
              <a:buSzPct val="45000"/>
              <a:buFontTx/>
              <a:buChar char="-"/>
            </a:pPr>
            <a:endParaRPr lang="en-US" sz="2800" dirty="0"/>
          </a:p>
          <a:p>
            <a:pPr marL="565200" indent="-457200">
              <a:buClr>
                <a:srgbClr val="FFFFFF"/>
              </a:buClr>
              <a:buSzPct val="45000"/>
              <a:buFontTx/>
              <a:buChar char="-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2031179" y="491465"/>
            <a:ext cx="8956272" cy="5832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565200" indent="-457200" algn="ctr">
              <a:buClr>
                <a:srgbClr val="FFFFFF"/>
              </a:buClr>
              <a:buSzPct val="45000"/>
              <a:buFontTx/>
              <a:buChar char="-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to build a Docker image 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1002531" y="1533677"/>
            <a:ext cx="11019937" cy="17715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docker build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command to build image from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200" indent="-457200">
              <a:buClr>
                <a:srgbClr val="FFFFFF"/>
              </a:buClr>
              <a:buSzPct val="45000"/>
              <a:buFontTx/>
              <a:buChar char="-"/>
            </a:pPr>
            <a:endParaRPr lang="en-US" sz="2800" dirty="0"/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docker build -t username/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image:tag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build -t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ndonwimaze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/myimage:1.1 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5200" indent="-457200">
              <a:buClr>
                <a:srgbClr val="FFFFFF"/>
              </a:buClr>
              <a:buSzPct val="45000"/>
              <a:buFontTx/>
              <a:buChar char="-"/>
            </a:pPr>
            <a:endParaRPr lang="en-US" sz="2800" dirty="0"/>
          </a:p>
          <a:p>
            <a:pPr marL="565200" indent="-457200">
              <a:buClr>
                <a:srgbClr val="FFFFFF"/>
              </a:buClr>
              <a:buSzPct val="45000"/>
              <a:buFontTx/>
              <a:buChar char="-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36819" y="3635958"/>
            <a:ext cx="6806407" cy="2707625"/>
            <a:chOff x="1758927" y="4258307"/>
            <a:chExt cx="7395702" cy="30267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2681" y="4258307"/>
              <a:ext cx="7131948" cy="3026729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1758927" y="6751637"/>
              <a:ext cx="507978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758927" y="5380037"/>
              <a:ext cx="431778" cy="77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55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2225430" y="870025"/>
            <a:ext cx="8001000" cy="8758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/>
              </a:rPr>
              <a:t>Why use a computing cluster?</a:t>
            </a:r>
            <a:endParaRPr sz="3600" b="1" dirty="0"/>
          </a:p>
        </p:txBody>
      </p:sp>
      <p:sp>
        <p:nvSpPr>
          <p:cNvPr id="3" name="TextShape 2"/>
          <p:cNvSpPr txBox="1"/>
          <p:nvPr/>
        </p:nvSpPr>
        <p:spPr>
          <a:xfrm>
            <a:off x="1539630" y="2233876"/>
            <a:ext cx="9261072" cy="34635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u="sng" spc="-1" dirty="0">
                <a:latin typeface="Arial"/>
              </a:rPr>
              <a:t>Speed up computing tasks</a:t>
            </a:r>
            <a:r>
              <a:rPr lang="en-US" sz="2800" spc="-1" dirty="0">
                <a:latin typeface="Arial"/>
              </a:rPr>
              <a:t>: When analyzing your data takes a really long time on your laptop or lab computer</a:t>
            </a:r>
            <a:endParaRPr lang="en-US" sz="2800" spc="-1" dirty="0">
              <a:latin typeface="Arial"/>
              <a:cs typeface="Arial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800" spc="-1" dirty="0">
              <a:latin typeface="Arial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u="sng" spc="-1" dirty="0">
                <a:latin typeface="Arial"/>
                <a:cs typeface="Arial"/>
              </a:rPr>
              <a:t>Automate tasks</a:t>
            </a:r>
            <a:r>
              <a:rPr lang="en-US" sz="2800" spc="-1" dirty="0">
                <a:latin typeface="Arial"/>
                <a:cs typeface="Arial"/>
              </a:rPr>
              <a:t>: When you need to analyze a large number of files or datasets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dirty="0">
              <a:latin typeface="Arial"/>
              <a:cs typeface="Arial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u="sng" spc="-1" dirty="0">
                <a:latin typeface="Arial"/>
              </a:rPr>
              <a:t>Handle large scale data analysis</a:t>
            </a:r>
            <a:r>
              <a:rPr lang="en-US" sz="2800" spc="-1" dirty="0">
                <a:latin typeface="Arial"/>
              </a:rPr>
              <a:t>: When your file(s) or dataset(s) are really very large</a:t>
            </a:r>
          </a:p>
        </p:txBody>
      </p:sp>
    </p:spTree>
    <p:extLst>
      <p:ext uri="{BB962C8B-B14F-4D97-AF65-F5344CB8AC3E}">
        <p14:creationId xmlns:p14="http://schemas.microsoft.com/office/powerpoint/2010/main" val="19718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704805" y="836795"/>
            <a:ext cx="9071640" cy="5832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565200" indent="-457200" algn="ctr">
              <a:buClr>
                <a:srgbClr val="FFFFFF"/>
              </a:buClr>
              <a:buSzPct val="45000"/>
              <a:buFontTx/>
              <a:buChar char="-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to build a Docker image 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963096" y="1951013"/>
            <a:ext cx="10951157" cy="13278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Run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docker images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command to see a list of available images </a:t>
            </a:r>
          </a:p>
          <a:p>
            <a:endParaRPr lang="en-US" sz="2800" dirty="0"/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images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5200" indent="-457200">
              <a:buClr>
                <a:srgbClr val="FFFFFF"/>
              </a:buClr>
              <a:buSzPct val="45000"/>
              <a:buFontTx/>
              <a:buChar char="-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image ID for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US" sz="2800" dirty="0"/>
              <a:t>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f21102dbfdff</a:t>
            </a:r>
            <a:endParaRPr lang="en-US" sz="2800" dirty="0">
              <a:cs typeface="Courier New" panose="02070309020205020404" pitchFamily="49" charset="0"/>
            </a:endParaRPr>
          </a:p>
          <a:p>
            <a:pPr marL="565200" indent="-457200">
              <a:buClr>
                <a:srgbClr val="FFFFFF"/>
              </a:buClr>
              <a:buSzPct val="45000"/>
              <a:buFontTx/>
              <a:buChar char="-"/>
            </a:pPr>
            <a:endParaRPr lang="en-US" sz="2800" dirty="0"/>
          </a:p>
          <a:p>
            <a:pPr marL="565200" indent="-457200">
              <a:buClr>
                <a:srgbClr val="FFFFFF"/>
              </a:buClr>
              <a:buSzPct val="45000"/>
              <a:buFontTx/>
              <a:buChar char="-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63096" y="3743468"/>
            <a:ext cx="8309087" cy="916631"/>
            <a:chOff x="163512" y="4130805"/>
            <a:chExt cx="8309087" cy="9166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912" y="4130805"/>
              <a:ext cx="8156687" cy="91663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63512" y="4571299"/>
              <a:ext cx="5638800" cy="1540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00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2045676" y="539028"/>
            <a:ext cx="8956272" cy="11166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565200" indent="-457200" algn="ctr">
              <a:buClr>
                <a:srgbClr val="FFFFFF"/>
              </a:buClr>
              <a:buSzPct val="45000"/>
              <a:buFontTx/>
              <a:buChar char="-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to build a Docker image 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1025158" y="1798817"/>
            <a:ext cx="10604876" cy="21741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command 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image 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 run the image</a:t>
            </a:r>
          </a:p>
          <a:p>
            <a:endParaRPr lang="en-US" sz="2800" dirty="0"/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imageID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f21102dbfdff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2800" dirty="0"/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pPr marL="565200" indent="-457200">
              <a:buClr>
                <a:srgbClr val="FFFFFF"/>
              </a:buClr>
              <a:buSzPct val="45000"/>
              <a:buFontTx/>
              <a:buChar char="-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1903" y="4103518"/>
            <a:ext cx="8889978" cy="619125"/>
            <a:chOff x="28857" y="5837237"/>
            <a:chExt cx="8889978" cy="6191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235" y="5837237"/>
              <a:ext cx="8610600" cy="619125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V="1">
              <a:off x="28857" y="6142038"/>
              <a:ext cx="363255" cy="47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27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607413" y="411175"/>
            <a:ext cx="9071640" cy="8737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565200" indent="-457200" algn="ctr">
              <a:buClr>
                <a:srgbClr val="FFFFFF"/>
              </a:buClr>
              <a:buSzPct val="45000"/>
              <a:buFontTx/>
              <a:buChar char="-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to build a Docker image 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1607413" y="1422245"/>
            <a:ext cx="10418088" cy="2549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docker push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command to push the image to Docker hub, must be logged into with Docker Desktop for it to work</a:t>
            </a:r>
          </a:p>
          <a:p>
            <a:endParaRPr lang="en-US" sz="2800" dirty="0"/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docker push username/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imagename:tag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ndonwimaze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/myimage:1.1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2470081" y="4109230"/>
            <a:ext cx="8458200" cy="1354472"/>
            <a:chOff x="544512" y="4496760"/>
            <a:chExt cx="8458200" cy="13544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44891"/>
            <a:stretch/>
          </p:blipFill>
          <p:spPr>
            <a:xfrm>
              <a:off x="1024620" y="4496760"/>
              <a:ext cx="7978092" cy="1354472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544512" y="5303837"/>
              <a:ext cx="59285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84063" y="5565480"/>
            <a:ext cx="8464788" cy="811612"/>
            <a:chOff x="879972" y="5618577"/>
            <a:chExt cx="8464788" cy="81161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l="4195" t="13626" r="24886" b="31871"/>
            <a:stretch/>
          </p:blipFill>
          <p:spPr>
            <a:xfrm>
              <a:off x="1366668" y="5618577"/>
              <a:ext cx="7978092" cy="811612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879972" y="5971286"/>
              <a:ext cx="51456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797031" y="4620841"/>
            <a:ext cx="196947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logged into Docker Desktop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0525" y="5565222"/>
            <a:ext cx="182248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logged into Docker Desktop</a:t>
            </a:r>
          </a:p>
        </p:txBody>
      </p:sp>
    </p:spTree>
    <p:extLst>
      <p:ext uri="{BB962C8B-B14F-4D97-AF65-F5344CB8AC3E}">
        <p14:creationId xmlns:p14="http://schemas.microsoft.com/office/powerpoint/2010/main" val="274770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91181" y="517386"/>
            <a:ext cx="9071640" cy="8755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565200" indent="-457200" algn="ctr">
              <a:buClr>
                <a:srgbClr val="FFFFFF"/>
              </a:buClr>
              <a:buSzPct val="45000"/>
              <a:buFontTx/>
              <a:buChar char="-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to build a Docker image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7565" y="1850972"/>
            <a:ext cx="10098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the push command is finished running successfully, a ‘pushed’ message gets displayed on the screen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195" t="13626" r="24886" b="31871"/>
          <a:stretch/>
        </p:blipFill>
        <p:spPr>
          <a:xfrm>
            <a:off x="2447866" y="3580922"/>
            <a:ext cx="7978092" cy="81161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837203" y="3898777"/>
            <a:ext cx="66037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15431" y="652652"/>
            <a:ext cx="9071640" cy="8755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565200" indent="-457200" algn="ctr">
              <a:buClr>
                <a:srgbClr val="FFFFFF"/>
              </a:buClr>
              <a:buSzPct val="45000"/>
              <a:buFontTx/>
              <a:buChar char="-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to build a Docker image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74"/>
          <a:stretch/>
        </p:blipFill>
        <p:spPr>
          <a:xfrm>
            <a:off x="2211528" y="2149670"/>
            <a:ext cx="8931948" cy="38632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698932" y="3990038"/>
            <a:ext cx="66037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25041" y="5525846"/>
            <a:ext cx="66037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98932" y="4611460"/>
            <a:ext cx="66037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79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15431" y="652652"/>
            <a:ext cx="9071640" cy="8755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565200" indent="-457200" algn="ctr">
              <a:buClr>
                <a:srgbClr val="FFFFFF"/>
              </a:buClr>
              <a:buSzPct val="45000"/>
              <a:buFontTx/>
              <a:buChar char="-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to build a Docker image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807448" y="3772755"/>
            <a:ext cx="7644166" cy="1740759"/>
            <a:chOff x="925512" y="5309380"/>
            <a:chExt cx="7644166" cy="174075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475" t="4956" r="3089" b="6156"/>
            <a:stretch/>
          </p:blipFill>
          <p:spPr>
            <a:xfrm>
              <a:off x="1306512" y="5309380"/>
              <a:ext cx="7263166" cy="1740759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925512" y="6673913"/>
              <a:ext cx="660378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255700" y="2288861"/>
            <a:ext cx="10485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Go to Docker hub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https://hub.docker.com/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log on to your account and confirm that the image is there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4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719154" y="533618"/>
            <a:ext cx="9071640" cy="9272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565200" indent="-457200" algn="ctr">
              <a:buClr>
                <a:srgbClr val="FFFFFF"/>
              </a:buClr>
              <a:buSzPct val="45000"/>
              <a:buFontTx/>
              <a:buChar char="-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to build a Docker image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2663" y="1804950"/>
            <a:ext cx="99285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Many images are available, can use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pull command to pull an image from Docker hub for building a container for a specific task</a:t>
            </a:r>
          </a:p>
          <a:p>
            <a:pPr marL="622350" indent="-514350">
              <a:buClr>
                <a:srgbClr val="FFFFFF"/>
              </a:buClr>
              <a:buSzPct val="45000"/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build Docker container locally or on a computing cluster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Using Docker on RIS Scientific Compute Platform: 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https://docs.ris.wustl.edu/doc/compute/workshops/ris-docker-workshop.html#using-a-docker-container-on-the-compute-platform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202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746198" y="427680"/>
            <a:ext cx="9734592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/>
              </a:rPr>
              <a:t>Hands-on Activities</a:t>
            </a:r>
            <a:endParaRPr sz="3600" b="1" dirty="0"/>
          </a:p>
        </p:txBody>
      </p:sp>
      <p:sp>
        <p:nvSpPr>
          <p:cNvPr id="3" name="TextShape 2"/>
          <p:cNvSpPr txBox="1"/>
          <p:nvPr/>
        </p:nvSpPr>
        <p:spPr>
          <a:xfrm>
            <a:off x="1228218" y="1954963"/>
            <a:ext cx="10252571" cy="3861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Write a simple shell script, make it executable and run it</a:t>
            </a:r>
          </a:p>
          <a:p>
            <a:pPr lvl="0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Get SSH and connect to RIS Scientific Compute Platform</a:t>
            </a:r>
          </a:p>
          <a:p>
            <a:pPr marL="285750" lvl="0" indent="-285750">
              <a:buFontTx/>
              <a:buChar char="-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Run commands in the background</a:t>
            </a:r>
          </a:p>
          <a:p>
            <a:pPr marL="285750" lvl="0" indent="-285750">
              <a:buFontTx/>
              <a:buChar char="-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Check process status – what is currently executing?</a:t>
            </a:r>
          </a:p>
          <a:p>
            <a:pPr marL="285750" lvl="0" indent="-285750">
              <a:buFontTx/>
              <a:buChar char="-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Exit RIS Scientific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Compute Platform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Write a simple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build a Docker image/container and push to Docker hub (all done on your local computer) </a:t>
            </a:r>
          </a:p>
          <a:p>
            <a:pPr lvl="0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0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84808" y="710213"/>
            <a:ext cx="8849581" cy="53605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spc="-30" baseline="0">
                <a:solidFill>
                  <a:schemeClr val="tx1"/>
                </a:solidFill>
                <a:latin typeface="Source Sans Pro" panose="020B05030304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pc="-1" dirty="0">
                <a:latin typeface="Arial"/>
              </a:rPr>
              <a:t>Additional Helpful </a:t>
            </a:r>
            <a:r>
              <a:rPr lang="en-US" spc="-1" dirty="0" smtClean="0">
                <a:latin typeface="Arial"/>
              </a:rPr>
              <a:t>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" t="4102" r="2343" b="6308"/>
          <a:stretch/>
        </p:blipFill>
        <p:spPr>
          <a:xfrm>
            <a:off x="10876882" y="12555"/>
            <a:ext cx="1295400" cy="12337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5037" y="1441673"/>
            <a:ext cx="10609545" cy="4356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US" sz="2800" dirty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Bioinformatics </a:t>
            </a:r>
            <a:r>
              <a:rPr lang="en-US" sz="2800" dirty="0">
                <a:latin typeface="Arial"/>
                <a:cs typeface="Arial"/>
              </a:rPr>
              <a:t>Workshop </a:t>
            </a:r>
            <a:r>
              <a:rPr lang="en-US" sz="2800" dirty="0" smtClean="0">
                <a:latin typeface="Arial"/>
                <a:cs typeface="Arial"/>
              </a:rPr>
              <a:t>Series at WUSM Campus: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800" dirty="0" smtClean="0">
                <a:latin typeface="Arial"/>
                <a:cs typeface="Arial"/>
              </a:rPr>
              <a:t>Computing </a:t>
            </a:r>
            <a:r>
              <a:rPr lang="en-US" sz="2800" dirty="0">
                <a:latin typeface="Arial"/>
                <a:cs typeface="Arial"/>
              </a:rPr>
              <a:t>basics provide beginner level education. For additional in-depth training if appropriate for your needs, visit </a:t>
            </a:r>
            <a:r>
              <a:rPr lang="en-US" sz="2800" u="sng" dirty="0">
                <a:solidFill>
                  <a:srgbClr val="0563C1"/>
                </a:solidFill>
                <a:latin typeface="Arial"/>
                <a:cs typeface="Arial"/>
                <a:hlinkClick r:id="rId4"/>
              </a:rPr>
              <a:t>https://github.com/genome/bfx-workshop</a:t>
            </a:r>
            <a:r>
              <a:rPr lang="en-US" sz="2800" dirty="0">
                <a:solidFill>
                  <a:srgbClr val="0563C1"/>
                </a:solidFill>
                <a:latin typeface="Arial"/>
                <a:cs typeface="Arial"/>
              </a:rPr>
              <a:t> 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800" dirty="0">
                <a:latin typeface="Arial"/>
                <a:ea typeface="Calibri" panose="020F0502020204030204" pitchFamily="34" charset="0"/>
                <a:cs typeface="Arial"/>
              </a:rPr>
              <a:t>Lectures are recorded and participants can join anytime throughout the year</a:t>
            </a:r>
          </a:p>
        </p:txBody>
      </p:sp>
    </p:spTree>
    <p:extLst>
      <p:ext uri="{BB962C8B-B14F-4D97-AF65-F5344CB8AC3E}">
        <p14:creationId xmlns:p14="http://schemas.microsoft.com/office/powerpoint/2010/main" val="275252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835221" y="635336"/>
            <a:ext cx="9071640" cy="776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/>
              </a:rPr>
              <a:t>Additional Helpful Resources</a:t>
            </a:r>
            <a:endParaRPr sz="3600" b="1" dirty="0"/>
          </a:p>
        </p:txBody>
      </p:sp>
      <p:sp>
        <p:nvSpPr>
          <p:cNvPr id="3" name="TextShape 2"/>
          <p:cNvSpPr txBox="1"/>
          <p:nvPr/>
        </p:nvSpPr>
        <p:spPr>
          <a:xfrm>
            <a:off x="1071309" y="1838800"/>
            <a:ext cx="10599465" cy="468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marL="457200" indent="-457200">
              <a:buFontTx/>
              <a:buChar char="-"/>
            </a:pPr>
            <a:r>
              <a:rPr lang="en-US" sz="2000" dirty="0">
                <a:latin typeface="Arial"/>
                <a:cs typeface="Arial"/>
              </a:rPr>
              <a:t>RIS Services User Manual – </a:t>
            </a:r>
            <a:r>
              <a:rPr lang="en-US" sz="2000" dirty="0">
                <a:latin typeface="Arial"/>
                <a:cs typeface="Arial"/>
                <a:hlinkClick r:id="rId2"/>
              </a:rPr>
              <a:t>https://docs.ris.wustl.edu/</a:t>
            </a:r>
            <a:endParaRPr lang="en-US" sz="2000" dirty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z="2000" dirty="0">
                <a:latin typeface="Arial"/>
                <a:cs typeface="Arial"/>
              </a:rPr>
              <a:t>Becker’s Research Computing workshops page – </a:t>
            </a:r>
            <a:r>
              <a:rPr lang="en-US" sz="2000" dirty="0">
                <a:latin typeface="Arial"/>
                <a:cs typeface="Arial"/>
                <a:hlinkClick r:id="rId3"/>
              </a:rPr>
              <a:t>https://becker.wustl.edu/services/research-computing/</a:t>
            </a:r>
            <a:r>
              <a:rPr lang="en-US" sz="2000" dirty="0">
                <a:latin typeface="Arial"/>
                <a:cs typeface="Arial"/>
              </a:rPr>
              <a:t> 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O’Reilly/Safari Tech Books Online – access through Becker Library using your WashU email </a:t>
            </a:r>
            <a:r>
              <a:rPr lang="en-US" sz="2000" dirty="0">
                <a:latin typeface="Arial"/>
                <a:ea typeface="+mn-lt"/>
                <a:cs typeface="+mn-lt"/>
                <a:hlinkClick r:id="rId4"/>
              </a:rPr>
              <a:t>https://www.oreilly.com/library-access/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</a:p>
          <a:p>
            <a:pPr marL="457200" indent="-457200">
              <a:buFontTx/>
              <a:buChar char="-"/>
            </a:pPr>
            <a:r>
              <a:rPr lang="en-US" sz="2000" spc="-1" dirty="0">
                <a:latin typeface="Arial"/>
                <a:cs typeface="Arial"/>
              </a:rPr>
              <a:t>LinkedIn Learning for WUSTL - </a:t>
            </a:r>
            <a:r>
              <a:rPr lang="en-US" sz="2000" spc="-1" dirty="0">
                <a:latin typeface="Arial"/>
                <a:cs typeface="Arial"/>
                <a:hlinkClick r:id="rId5"/>
              </a:rPr>
              <a:t>https://it.wustl.edu/home/how-to/linkedin-learning/</a:t>
            </a:r>
            <a:endParaRPr lang="en-US" sz="2000" spc="-1" dirty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z="2000" spc="-1" dirty="0">
                <a:latin typeface="Arial"/>
                <a:cs typeface="Arial"/>
              </a:rPr>
              <a:t>Learn more about Docker - </a:t>
            </a:r>
            <a:r>
              <a:rPr lang="en-US" sz="2000" spc="-1" dirty="0">
                <a:latin typeface="Arial"/>
                <a:cs typeface="Arial"/>
                <a:hlinkClick r:id="rId6"/>
              </a:rPr>
              <a:t>https</a:t>
            </a:r>
            <a:r>
              <a:rPr lang="en-US" sz="2000" spc="-1" dirty="0">
                <a:latin typeface="Arial"/>
                <a:ea typeface="+mn-lt"/>
                <a:cs typeface="Arial"/>
                <a:hlinkClick r:id="rId6"/>
              </a:rPr>
              <a:t>://docker-curriculum.com/</a:t>
            </a:r>
            <a:r>
              <a:rPr lang="en-US" sz="2000" spc="-1" dirty="0">
                <a:latin typeface="Arial"/>
                <a:ea typeface="+mn-lt"/>
                <a:cs typeface="Arial"/>
              </a:rPr>
              <a:t> </a:t>
            </a:r>
            <a:endParaRPr lang="en-US" sz="2000" spc="-1" dirty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z="2000" spc="-1" dirty="0">
                <a:latin typeface="Arial"/>
                <a:cs typeface="Arial"/>
              </a:rPr>
              <a:t>learn more about </a:t>
            </a:r>
            <a:r>
              <a:rPr lang="en-US" sz="2000" spc="-1" dirty="0" err="1">
                <a:latin typeface="Arial"/>
                <a:cs typeface="Arial"/>
              </a:rPr>
              <a:t>Dockerfile</a:t>
            </a:r>
            <a:r>
              <a:rPr lang="en-US" sz="2000" spc="-1" dirty="0">
                <a:latin typeface="Arial"/>
                <a:cs typeface="Arial"/>
              </a:rPr>
              <a:t> - </a:t>
            </a:r>
            <a:r>
              <a:rPr lang="en-US" sz="2000" spc="-1" dirty="0">
                <a:latin typeface="Arial"/>
                <a:cs typeface="Arial"/>
                <a:hlinkClick r:id="rId7"/>
              </a:rPr>
              <a:t>https://thenewstack.io/docker-basics-how-to-use-dockerfiles/</a:t>
            </a:r>
            <a:r>
              <a:rPr lang="en-US" sz="2000" spc="-1" dirty="0">
                <a:latin typeface="Arial"/>
                <a:cs typeface="Arial"/>
              </a:rPr>
              <a:t> </a:t>
            </a:r>
          </a:p>
          <a:p>
            <a:pPr marL="457200" indent="-457200">
              <a:buFontTx/>
              <a:buChar char="-"/>
            </a:pPr>
            <a:r>
              <a:rPr lang="en-US" sz="2000" spc="-1" dirty="0">
                <a:latin typeface="Arial"/>
                <a:cs typeface="Arial"/>
              </a:rPr>
              <a:t>Google</a:t>
            </a:r>
            <a:endParaRPr lang="en-US" sz="2000" dirty="0">
              <a:latin typeface="Arial"/>
              <a:cs typeface="Arial"/>
            </a:endParaRPr>
          </a:p>
          <a:p>
            <a:endParaRPr lang="en-US" sz="20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spc="-1" dirty="0">
                <a:latin typeface="Arial"/>
                <a:cs typeface="Arial"/>
              </a:rPr>
              <a:t>RIS Support: </a:t>
            </a:r>
            <a:r>
              <a:rPr lang="en-US" sz="2000" spc="-1" dirty="0">
                <a:latin typeface="Arial"/>
                <a:cs typeface="Arial"/>
                <a:hlinkClick r:id="rId8"/>
              </a:rPr>
              <a:t>https://ris.wustl.edu/support/</a:t>
            </a:r>
            <a:endParaRPr lang="en-US" sz="2000" spc="-1" dirty="0">
              <a:latin typeface="Arial"/>
              <a:cs typeface="Arial"/>
            </a:endParaRPr>
          </a:p>
          <a:p>
            <a:r>
              <a:rPr lang="en-US" sz="2000" spc="-1" dirty="0">
                <a:latin typeface="Arial"/>
                <a:cs typeface="Arial"/>
              </a:rPr>
              <a:t>Becker Library Contact: </a:t>
            </a:r>
            <a:r>
              <a:rPr lang="en-US" sz="2000" spc="-1" dirty="0">
                <a:latin typeface="Arial"/>
                <a:cs typeface="Arial"/>
                <a:hlinkClick r:id="rId9"/>
              </a:rPr>
              <a:t>ndukummaze@wustl.edu</a:t>
            </a:r>
            <a:endParaRPr lang="en-US" sz="2000" spc="-1" dirty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endParaRPr lang="en-US" sz="2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851837" y="759354"/>
            <a:ext cx="9071640" cy="9272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Main components of a compute cluster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8112978" y="3712081"/>
            <a:ext cx="2438400" cy="367319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TextShape 7"/>
          <p:cNvSpPr txBox="1"/>
          <p:nvPr/>
        </p:nvSpPr>
        <p:spPr>
          <a:xfrm>
            <a:off x="8874978" y="2533598"/>
            <a:ext cx="1676400" cy="309331"/>
          </a:xfrm>
          <a:prstGeom prst="rect">
            <a:avLst/>
          </a:prstGeom>
          <a:noFill/>
          <a:ln>
            <a:noFill/>
          </a:ln>
        </p:spPr>
        <p:txBody>
          <a:bodyPr lIns="67507" tIns="33753" rIns="67507" bIns="33753"/>
          <a:lstStyle/>
          <a:p>
            <a:r>
              <a:rPr lang="en-US" sz="2000" spc="-1" dirty="0">
                <a:latin typeface="Arial" panose="020B0604020202020204" pitchFamily="34" charset="0"/>
                <a:cs typeface="Arial" panose="020B0604020202020204" pitchFamily="34" charset="0"/>
              </a:rPr>
              <a:t>login nodes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Shape 9"/>
          <p:cNvSpPr txBox="1"/>
          <p:nvPr/>
        </p:nvSpPr>
        <p:spPr>
          <a:xfrm>
            <a:off x="6969978" y="5509929"/>
            <a:ext cx="1939568" cy="259767"/>
          </a:xfrm>
          <a:prstGeom prst="rect">
            <a:avLst/>
          </a:prstGeom>
          <a:noFill/>
          <a:ln>
            <a:noFill/>
          </a:ln>
        </p:spPr>
        <p:txBody>
          <a:bodyPr lIns="67507" tIns="33753" rIns="67507" bIns="33753"/>
          <a:lstStyle/>
          <a:p>
            <a:r>
              <a:rPr lang="en-US" sz="2000" spc="-1" dirty="0">
                <a:latin typeface="Arial" panose="020B0604020202020204" pitchFamily="34" charset="0"/>
                <a:cs typeface="Arial" panose="020B0604020202020204" pitchFamily="34" charset="0"/>
              </a:rPr>
              <a:t>compute nodes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Shape 11"/>
          <p:cNvSpPr txBox="1"/>
          <p:nvPr/>
        </p:nvSpPr>
        <p:spPr>
          <a:xfrm>
            <a:off x="10047965" y="5511613"/>
            <a:ext cx="1798814" cy="383813"/>
          </a:xfrm>
          <a:prstGeom prst="rect">
            <a:avLst/>
          </a:prstGeom>
          <a:noFill/>
          <a:ln>
            <a:noFill/>
          </a:ln>
        </p:spPr>
        <p:txBody>
          <a:bodyPr lIns="67507" tIns="33753" rIns="67507" bIns="33753"/>
          <a:lstStyle/>
          <a:p>
            <a:r>
              <a:rPr lang="en-US" sz="2000" spc="-1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Shape 12"/>
          <p:cNvSpPr txBox="1"/>
          <p:nvPr/>
        </p:nvSpPr>
        <p:spPr>
          <a:xfrm>
            <a:off x="8177232" y="3712081"/>
            <a:ext cx="2509396" cy="259767"/>
          </a:xfrm>
          <a:prstGeom prst="rect">
            <a:avLst/>
          </a:prstGeom>
          <a:noFill/>
          <a:ln>
            <a:noFill/>
          </a:ln>
        </p:spPr>
        <p:txBody>
          <a:bodyPr lIns="67507" tIns="33753" rIns="67507" bIns="33753"/>
          <a:lstStyle/>
          <a:p>
            <a:r>
              <a:rPr lang="en-US" sz="2000" spc="-1" dirty="0">
                <a:latin typeface="Arial" panose="020B0604020202020204" pitchFamily="34" charset="0"/>
                <a:cs typeface="Arial" panose="020B0604020202020204" pitchFamily="34" charset="0"/>
              </a:rPr>
              <a:t>high-speed internet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ine 13"/>
          <p:cNvSpPr/>
          <p:nvPr/>
        </p:nvSpPr>
        <p:spPr>
          <a:xfrm>
            <a:off x="8652939" y="3299479"/>
            <a:ext cx="530313" cy="39422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14"/>
          <p:cNvSpPr/>
          <p:nvPr/>
        </p:nvSpPr>
        <p:spPr>
          <a:xfrm flipH="1">
            <a:off x="8552191" y="4138329"/>
            <a:ext cx="380539" cy="2858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15"/>
          <p:cNvSpPr/>
          <p:nvPr/>
        </p:nvSpPr>
        <p:spPr>
          <a:xfrm>
            <a:off x="9586679" y="4083394"/>
            <a:ext cx="310771" cy="2814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169" y="2320924"/>
            <a:ext cx="1193348" cy="10337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1664" r="4399" b="7531"/>
          <a:stretch/>
        </p:blipFill>
        <p:spPr>
          <a:xfrm>
            <a:off x="7794745" y="2320924"/>
            <a:ext cx="1059511" cy="9984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b="7510"/>
          <a:stretch/>
        </p:blipFill>
        <p:spPr>
          <a:xfrm>
            <a:off x="7745404" y="4447459"/>
            <a:ext cx="1337838" cy="10584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b="10162"/>
          <a:stretch/>
        </p:blipFill>
        <p:spPr>
          <a:xfrm>
            <a:off x="6360379" y="4457084"/>
            <a:ext cx="1385026" cy="1064377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6759444" y="2889355"/>
            <a:ext cx="997417" cy="20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b="7510"/>
          <a:stretch/>
        </p:blipFill>
        <p:spPr>
          <a:xfrm>
            <a:off x="9897451" y="4400075"/>
            <a:ext cx="1402775" cy="110985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24579" y="3579159"/>
            <a:ext cx="363945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u="sng" dirty="0">
                <a:latin typeface="Arial"/>
                <a:cs typeface="Arial"/>
              </a:rPr>
              <a:t>Batch Job Scheduler software:</a:t>
            </a:r>
            <a:endParaRPr lang="en-US" sz="1600" u="sng" dirty="0">
              <a:cs typeface="Calibri"/>
            </a:endParaRPr>
          </a:p>
          <a:p>
            <a:r>
              <a:rPr lang="en-US" sz="1600" dirty="0">
                <a:latin typeface="Arial"/>
                <a:cs typeface="Arial"/>
              </a:rPr>
              <a:t> - RIS compute uses IBM’s Spectrum </a:t>
            </a:r>
            <a:r>
              <a:rPr lang="en-US" sz="1600" spc="-1" dirty="0">
                <a:latin typeface="Arial"/>
                <a:cs typeface="Arial"/>
              </a:rPr>
              <a:t>Load Sharing Facility (LSF) 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818320-BBB4-BFB8-7A79-FC16FA3D1347}"/>
              </a:ext>
            </a:extLst>
          </p:cNvPr>
          <p:cNvSpPr txBox="1"/>
          <p:nvPr/>
        </p:nvSpPr>
        <p:spPr>
          <a:xfrm>
            <a:off x="824579" y="4931225"/>
            <a:ext cx="35970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u="sng" dirty="0">
                <a:latin typeface="Arial"/>
                <a:cs typeface="Arial"/>
              </a:rPr>
              <a:t>RIS compute uses Docker containers:</a:t>
            </a:r>
            <a:endParaRPr lang="en-US" sz="1600" u="sng" dirty="0">
              <a:cs typeface="Calibri"/>
            </a:endParaRPr>
          </a:p>
        </p:txBody>
      </p:sp>
      <p:pic>
        <p:nvPicPr>
          <p:cNvPr id="20" name="Picture 20" descr="Icon&#10;&#10;Description automatically generated">
            <a:extLst>
              <a:ext uri="{FF2B5EF4-FFF2-40B4-BE49-F238E27FC236}">
                <a16:creationId xmlns:a16="http://schemas.microsoft.com/office/drawing/2014/main" id="{AE41833F-C81C-30DF-97C1-775CFC349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437" y="5246233"/>
            <a:ext cx="1066800" cy="7334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830980" y="3233376"/>
            <a:ext cx="3231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User/local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(Mac or Linux or Windows)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" t="4102" r="2343" b="6308"/>
          <a:stretch/>
        </p:blipFill>
        <p:spPr>
          <a:xfrm>
            <a:off x="10876882" y="12555"/>
            <a:ext cx="1295400" cy="12337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2565BC-AE9A-6F6A-6DEE-F94388332DA5}"/>
              </a:ext>
            </a:extLst>
          </p:cNvPr>
          <p:cNvSpPr txBox="1"/>
          <p:nvPr/>
        </p:nvSpPr>
        <p:spPr>
          <a:xfrm>
            <a:off x="826265" y="2478794"/>
            <a:ext cx="3431753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latin typeface="Arial"/>
                <a:cs typeface="Arial"/>
              </a:rPr>
              <a:t>Docker container images and LSF tells the RIS compute system how to process the jobs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78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3AA7528-60B3-3C4B-BD0A-6A98F22DB1E1}"/>
              </a:ext>
            </a:extLst>
          </p:cNvPr>
          <p:cNvSpPr txBox="1"/>
          <p:nvPr/>
        </p:nvSpPr>
        <p:spPr>
          <a:xfrm>
            <a:off x="2152650" y="5986075"/>
            <a:ext cx="7886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  <a:spcBef>
                <a:spcPts val="900"/>
              </a:spcBef>
            </a:pPr>
            <a:r>
              <a:rPr lang="en-US" sz="1200" b="0" kern="12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660 S. Euclid Avenue 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b="0" i="0" kern="12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lang="en-US" sz="1200" b="0" kern="12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 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Campus Box 8132</a:t>
            </a:r>
            <a:r>
              <a:rPr lang="en-US" sz="1200" b="0" kern="12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 </a:t>
            </a:r>
            <a:r>
              <a:rPr lang="en-US" sz="1200" b="0" i="0" kern="12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lang="en-US" sz="1200" b="0" kern="12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 St. Louis, MO 63110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7C4B8-FBC4-604E-9ABE-212F45C73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91" y="2374474"/>
            <a:ext cx="1621818" cy="8259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696202-F3FA-FB4C-BA47-D09AA8E4D274}"/>
              </a:ext>
            </a:extLst>
          </p:cNvPr>
          <p:cNvSpPr txBox="1">
            <a:spLocks/>
          </p:cNvSpPr>
          <p:nvPr/>
        </p:nvSpPr>
        <p:spPr>
          <a:xfrm>
            <a:off x="3717235" y="5461063"/>
            <a:ext cx="4757530" cy="5250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spc="-30" baseline="0">
                <a:solidFill>
                  <a:schemeClr val="tx1"/>
                </a:solidFill>
                <a:latin typeface="Source Sans Pro" panose="020B05030304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b="0" dirty="0">
                <a:solidFill>
                  <a:schemeClr val="bg1"/>
                </a:solidFill>
                <a:latin typeface="Georgia" panose="02040502050405020303" pitchFamily="18" charset="0"/>
              </a:rPr>
              <a:t>Bernard Becker Medical Library</a:t>
            </a:r>
          </a:p>
        </p:txBody>
      </p:sp>
    </p:spTree>
    <p:extLst>
      <p:ext uri="{BB962C8B-B14F-4D97-AF65-F5344CB8AC3E}">
        <p14:creationId xmlns:p14="http://schemas.microsoft.com/office/powerpoint/2010/main" val="329257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621762" y="690526"/>
            <a:ext cx="9734592" cy="8623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/>
              </a:rPr>
              <a:t>Tools needed to work in computing clusters</a:t>
            </a:r>
            <a:endParaRPr sz="3600" b="1" dirty="0"/>
          </a:p>
        </p:txBody>
      </p:sp>
      <p:sp>
        <p:nvSpPr>
          <p:cNvPr id="3" name="TextShape 2"/>
          <p:cNvSpPr txBox="1"/>
          <p:nvPr/>
        </p:nvSpPr>
        <p:spPr>
          <a:xfrm>
            <a:off x="1621762" y="1874837"/>
            <a:ext cx="9429792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Text editors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Shell Scripts</a:t>
            </a:r>
            <a:endParaRPr lang="en-US" sz="2800" u="sng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Secure </a:t>
            </a:r>
            <a:r>
              <a:rPr lang="en-US" sz="2800" spc="-1" dirty="0" err="1"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 (SSH) protocol 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Batch scripts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Containers – </a:t>
            </a:r>
            <a:r>
              <a:rPr lang="en-US" sz="2800" spc="-1" dirty="0" err="1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 Docker container)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000" u="sng" spc="-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https://docs.ris.wustl.edu/doc/compute/workshops/ris-compute-101.html</a:t>
            </a:r>
            <a:r>
              <a:rPr lang="en-US" sz="2000" u="sng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000" spc="-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https://docs.ris.wustl.edu/doc/compute/workshops/ris-compute-102.html</a:t>
            </a:r>
            <a:r>
              <a:rPr lang="en-US" sz="2000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45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/>
              </a:rPr>
              <a:t>Text Editors</a:t>
            </a:r>
            <a:endParaRPr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1197397" y="2208043"/>
            <a:ext cx="9601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Application used to write and edit text commands and code for programming languages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Many options are available: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Command Line Interface – vi, </a:t>
            </a:r>
            <a:r>
              <a:rPr lang="en-US" sz="2800" spc="-1" dirty="0" err="1"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Graphical User Interface – notepad, </a:t>
            </a:r>
            <a:r>
              <a:rPr lang="en-US" sz="2800" spc="-1" dirty="0" err="1">
                <a:latin typeface="Arial" panose="020B0604020202020204" pitchFamily="34" charset="0"/>
                <a:cs typeface="Arial" panose="020B0604020202020204" pitchFamily="34" charset="0"/>
              </a:rPr>
              <a:t>gVim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spc="-1" dirty="0" err="1">
                <a:latin typeface="Arial" panose="020B0604020202020204" pitchFamily="34" charset="0"/>
                <a:cs typeface="Arial" panose="020B0604020202020204" pitchFamily="34" charset="0"/>
              </a:rPr>
              <a:t>Emacs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/>
              </a:rPr>
              <a:t>Text Editors</a:t>
            </a:r>
            <a:endParaRPr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06790" y="1794569"/>
            <a:ext cx="877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800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Vi is a Command 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Line </a:t>
            </a:r>
            <a:r>
              <a:rPr lang="en-US" sz="2800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 text editor</a:t>
            </a: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6731" t="12072" r="1035" b="2512"/>
          <a:stretch/>
        </p:blipFill>
        <p:spPr>
          <a:xfrm>
            <a:off x="2019168" y="2549238"/>
            <a:ext cx="6040583" cy="38599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54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5">
      <a:dk1>
        <a:srgbClr val="000000"/>
      </a:dk1>
      <a:lt1>
        <a:srgbClr val="FFFFFF"/>
      </a:lt1>
      <a:dk2>
        <a:srgbClr val="535659"/>
      </a:dk2>
      <a:lt2>
        <a:srgbClr val="E7E6E6"/>
      </a:lt2>
      <a:accent1>
        <a:srgbClr val="A51417"/>
      </a:accent1>
      <a:accent2>
        <a:srgbClr val="D39D08"/>
      </a:accent2>
      <a:accent3>
        <a:srgbClr val="789B49"/>
      </a:accent3>
      <a:accent4>
        <a:srgbClr val="2C837E"/>
      </a:accent4>
      <a:accent5>
        <a:srgbClr val="005F85"/>
      </a:accent5>
      <a:accent6>
        <a:srgbClr val="7F0F11"/>
      </a:accent6>
      <a:hlink>
        <a:srgbClr val="005F85"/>
      </a:hlink>
      <a:folHlink>
        <a:srgbClr val="50789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Bef>
            <a:spcPts val="1000"/>
          </a:spcBef>
          <a:defRPr dirty="0">
            <a:solidFill>
              <a:schemeClr val="tx2"/>
            </a:solidFill>
            <a:latin typeface="Source Sans Pro" panose="020B05030304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39244</TotalTime>
  <Words>2932</Words>
  <Application>Microsoft Office PowerPoint</Application>
  <PresentationFormat>Widescreen</PresentationFormat>
  <Paragraphs>471</Paragraphs>
  <Slides>60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Georgia</vt:lpstr>
      <vt:lpstr>Open Sans</vt:lpstr>
      <vt:lpstr>Source Sans Pro</vt:lpstr>
      <vt:lpstr>Office Theme</vt:lpstr>
      <vt:lpstr>Bernard Becker Medical Library</vt:lpstr>
      <vt:lpstr>Welcome to Computing Basics</vt:lpstr>
      <vt:lpstr>Computing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Oxborrow</dc:creator>
  <cp:lastModifiedBy>Ndukum, Maze</cp:lastModifiedBy>
  <cp:revision>361</cp:revision>
  <cp:lastPrinted>2023-11-16T17:18:34Z</cp:lastPrinted>
  <dcterms:created xsi:type="dcterms:W3CDTF">2020-11-10T00:43:41Z</dcterms:created>
  <dcterms:modified xsi:type="dcterms:W3CDTF">2024-04-24T17:56:11Z</dcterms:modified>
</cp:coreProperties>
</file>