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430" r:id="rId2"/>
    <p:sldId id="436" r:id="rId3"/>
    <p:sldId id="437" r:id="rId4"/>
    <p:sldId id="445" r:id="rId5"/>
    <p:sldId id="292" r:id="rId6"/>
    <p:sldId id="446" r:id="rId7"/>
    <p:sldId id="293" r:id="rId8"/>
    <p:sldId id="402" r:id="rId9"/>
    <p:sldId id="403" r:id="rId10"/>
    <p:sldId id="296" r:id="rId11"/>
    <p:sldId id="349" r:id="rId12"/>
    <p:sldId id="398" r:id="rId13"/>
    <p:sldId id="423" r:id="rId14"/>
    <p:sldId id="400" r:id="rId15"/>
    <p:sldId id="401" r:id="rId16"/>
    <p:sldId id="405" r:id="rId17"/>
    <p:sldId id="404" r:id="rId18"/>
    <p:sldId id="424" r:id="rId19"/>
    <p:sldId id="406" r:id="rId20"/>
    <p:sldId id="407" r:id="rId21"/>
    <p:sldId id="408" r:id="rId22"/>
    <p:sldId id="410" r:id="rId23"/>
    <p:sldId id="411" r:id="rId24"/>
    <p:sldId id="409" r:id="rId25"/>
    <p:sldId id="412" r:id="rId26"/>
    <p:sldId id="413" r:id="rId27"/>
    <p:sldId id="414" r:id="rId28"/>
    <p:sldId id="415" r:id="rId29"/>
    <p:sldId id="416" r:id="rId30"/>
    <p:sldId id="417" r:id="rId31"/>
    <p:sldId id="428" r:id="rId32"/>
    <p:sldId id="429" r:id="rId33"/>
    <p:sldId id="418" r:id="rId34"/>
    <p:sldId id="426" r:id="rId35"/>
    <p:sldId id="419" r:id="rId36"/>
    <p:sldId id="440" r:id="rId37"/>
    <p:sldId id="441" r:id="rId38"/>
    <p:sldId id="442" r:id="rId39"/>
    <p:sldId id="443" r:id="rId40"/>
    <p:sldId id="420" r:id="rId41"/>
    <p:sldId id="444" r:id="rId42"/>
    <p:sldId id="421" r:id="rId43"/>
    <p:sldId id="42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C"/>
    <a:srgbClr val="B23236"/>
    <a:srgbClr val="535659"/>
    <a:srgbClr val="6D6F72"/>
    <a:srgbClr val="F7F7F7"/>
    <a:srgbClr val="660C0D"/>
    <a:srgbClr val="4C0809"/>
    <a:srgbClr val="3F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1617C-89E2-4528-BD1D-C5D007D07FE7}" v="2" dt="2021-09-14T14:52:00.949"/>
    <p1510:client id="{30E148B9-3CF7-40B7-B503-06F0A277D048}" v="252" dt="2021-09-07T18:31:56.915"/>
    <p1510:client id="{4F14A93A-57FE-4933-8B1E-DDA64EC6FBAC}" v="13" dt="2021-09-10T20:09:29.570"/>
    <p1510:client id="{516EF2AF-C257-45A3-A505-10AF6D9DB1FB}" v="4" dt="2021-09-10T18:24:19.587"/>
    <p1510:client id="{69880852-5A44-4E77-B55A-1BF722F5971F}" v="4" dt="2021-09-14T14:33:14.712"/>
    <p1510:client id="{6F95FCB9-B275-40DF-94F0-C70A35FCE3B0}" v="14" dt="2023-11-29T18:03:52.974"/>
    <p1510:client id="{7686DA6E-4A06-4775-896A-A66CD3BAC9C9}" v="37" dt="2022-09-28T20:48:34.258"/>
    <p1510:client id="{9B9A1AC3-816C-4CE3-A92B-3D78E149AB90}" v="170" dt="2022-09-28T21:11:33.573"/>
    <p1510:client id="{A823E15E-0790-4951-87A5-FDDBF1155C39}" v="166" dt="2021-09-10T16:17:18.293"/>
    <p1510:client id="{C1CE5D7F-D0A2-4937-A574-6F2BB1757307}" v="4" dt="2022-02-28T18:30:58.739"/>
    <p1510:client id="{D76F9E21-EF48-4DE7-922F-0FFB83F9B4A7}" v="13" dt="2021-09-10T16:21:36.892"/>
    <p1510:client id="{F29BD98A-E29A-45C7-B91D-F9FE8F9055D1}" v="53" dt="2021-09-10T20:15:24.599"/>
    <p1510:client id="{F6788C82-A364-4BEE-8085-038673E035DC}" v="173" dt="2021-09-10T18:55:56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83837" autoAdjust="0"/>
  </p:normalViewPr>
  <p:slideViewPr>
    <p:cSldViewPr snapToGrid="0" snapToObjects="1">
      <p:cViewPr varScale="1">
        <p:scale>
          <a:sx n="98" d="100"/>
          <a:sy n="98" d="100"/>
        </p:scale>
        <p:origin x="91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ley, Carter" userId="NEjiKBmznNVI14c1Eda+GYk/F+TeC02QXsd8jXtYMQw=" providerId="None" clId="Web-{69880852-5A44-4E77-B55A-1BF722F5971F}"/>
    <pc:docChg chg="addSld delSld modSld">
      <pc:chgData name="Staley, Carter" userId="NEjiKBmznNVI14c1Eda+GYk/F+TeC02QXsd8jXtYMQw=" providerId="None" clId="Web-{69880852-5A44-4E77-B55A-1BF722F5971F}" dt="2021-09-14T14:33:14.712" v="3"/>
      <pc:docMkLst>
        <pc:docMk/>
      </pc:docMkLst>
      <pc:sldChg chg="modSp">
        <pc:chgData name="Staley, Carter" userId="NEjiKBmznNVI14c1Eda+GYk/F+TeC02QXsd8jXtYMQw=" providerId="None" clId="Web-{69880852-5A44-4E77-B55A-1BF722F5971F}" dt="2021-09-14T14:23:52.639" v="1" actId="1076"/>
        <pc:sldMkLst>
          <pc:docMk/>
          <pc:sldMk cId="3701803066" sldId="288"/>
        </pc:sldMkLst>
        <pc:picChg chg="mod">
          <ac:chgData name="Staley, Carter" userId="NEjiKBmznNVI14c1Eda+GYk/F+TeC02QXsd8jXtYMQw=" providerId="None" clId="Web-{69880852-5A44-4E77-B55A-1BF722F5971F}" dt="2021-09-14T14:23:52.639" v="1" actId="1076"/>
          <ac:picMkLst>
            <pc:docMk/>
            <pc:sldMk cId="3701803066" sldId="288"/>
            <ac:picMk id="5" creationId="{21B08EE4-0962-CB4C-931E-F7DF40D49362}"/>
          </ac:picMkLst>
        </pc:picChg>
      </pc:sldChg>
      <pc:sldChg chg="new del">
        <pc:chgData name="Staley, Carter" userId="NEjiKBmznNVI14c1Eda+GYk/F+TeC02QXsd8jXtYMQw=" providerId="None" clId="Web-{69880852-5A44-4E77-B55A-1BF722F5971F}" dt="2021-09-14T14:33:14.712" v="3"/>
        <pc:sldMkLst>
          <pc:docMk/>
          <pc:sldMk cId="1467134883" sldId="295"/>
        </pc:sldMkLst>
      </pc:sldChg>
    </pc:docChg>
  </pc:docChgLst>
  <pc:docChgLst>
    <pc:chgData name="Staley, Carter" userId="NEjiKBmznNVI14c1Eda+GYk/F+TeC02QXsd8jXtYMQw=" providerId="None" clId="Web-{F6788C82-A364-4BEE-8085-038673E035DC}"/>
    <pc:docChg chg="addSld modSld">
      <pc:chgData name="Staley, Carter" userId="NEjiKBmznNVI14c1Eda+GYk/F+TeC02QXsd8jXtYMQw=" providerId="None" clId="Web-{F6788C82-A364-4BEE-8085-038673E035DC}" dt="2021-09-10T18:55:56.866" v="235" actId="20577"/>
      <pc:docMkLst>
        <pc:docMk/>
      </pc:docMkLst>
      <pc:sldChg chg="modSp">
        <pc:chgData name="Staley, Carter" userId="NEjiKBmznNVI14c1Eda+GYk/F+TeC02QXsd8jXtYMQw=" providerId="None" clId="Web-{F6788C82-A364-4BEE-8085-038673E035DC}" dt="2021-09-10T18:53:27.429" v="231" actId="1076"/>
        <pc:sldMkLst>
          <pc:docMk/>
          <pc:sldMk cId="3701803066" sldId="288"/>
        </pc:sldMkLst>
        <pc:spChg chg="mod">
          <ac:chgData name="Staley, Carter" userId="NEjiKBmznNVI14c1Eda+GYk/F+TeC02QXsd8jXtYMQw=" providerId="None" clId="Web-{F6788C82-A364-4BEE-8085-038673E035DC}" dt="2021-09-10T18:47:57.368" v="230" actId="20577"/>
          <ac:spMkLst>
            <pc:docMk/>
            <pc:sldMk cId="3701803066" sldId="288"/>
            <ac:spMk id="2" creationId="{5E05DB7D-6269-2746-8093-4147EF485CCE}"/>
          </ac:spMkLst>
        </pc:spChg>
        <pc:spChg chg="mod">
          <ac:chgData name="Staley, Carter" userId="NEjiKBmznNVI14c1Eda+GYk/F+TeC02QXsd8jXtYMQw=" providerId="None" clId="Web-{F6788C82-A364-4BEE-8085-038673E035DC}" dt="2021-09-10T18:46:49.149" v="227" actId="20577"/>
          <ac:spMkLst>
            <pc:docMk/>
            <pc:sldMk cId="3701803066" sldId="288"/>
            <ac:spMk id="3" creationId="{3BCEB2D9-C358-6545-94D2-C2754CB06AE5}"/>
          </ac:spMkLst>
        </pc:spChg>
        <pc:picChg chg="mod">
          <ac:chgData name="Staley, Carter" userId="NEjiKBmznNVI14c1Eda+GYk/F+TeC02QXsd8jXtYMQw=" providerId="None" clId="Web-{F6788C82-A364-4BEE-8085-038673E035DC}" dt="2021-09-10T18:53:27.429" v="231" actId="1076"/>
          <ac:picMkLst>
            <pc:docMk/>
            <pc:sldMk cId="3701803066" sldId="288"/>
            <ac:picMk id="5" creationId="{21B08EE4-0962-CB4C-931E-F7DF40D49362}"/>
          </ac:picMkLst>
        </pc:picChg>
      </pc:sldChg>
      <pc:sldChg chg="modSp">
        <pc:chgData name="Staley, Carter" userId="NEjiKBmznNVI14c1Eda+GYk/F+TeC02QXsd8jXtYMQw=" providerId="None" clId="Web-{F6788C82-A364-4BEE-8085-038673E035DC}" dt="2021-09-10T18:55:56.866" v="235" actId="20577"/>
        <pc:sldMkLst>
          <pc:docMk/>
          <pc:sldMk cId="817349088" sldId="292"/>
        </pc:sldMkLst>
        <pc:spChg chg="mod">
          <ac:chgData name="Staley, Carter" userId="NEjiKBmznNVI14c1Eda+GYk/F+TeC02QXsd8jXtYMQw=" providerId="None" clId="Web-{F6788C82-A364-4BEE-8085-038673E035DC}" dt="2021-09-10T18:55:56.866" v="235" actId="20577"/>
          <ac:spMkLst>
            <pc:docMk/>
            <pc:sldMk cId="817349088" sldId="292"/>
            <ac:spMk id="3" creationId="{3BCEB2D9-C358-6545-94D2-C2754CB06AE5}"/>
          </ac:spMkLst>
        </pc:spChg>
      </pc:sldChg>
      <pc:sldChg chg="add modNotes">
        <pc:chgData name="Staley, Carter" userId="NEjiKBmznNVI14c1Eda+GYk/F+TeC02QXsd8jXtYMQw=" providerId="None" clId="Web-{F6788C82-A364-4BEE-8085-038673E035DC}" dt="2021-09-10T18:44:10.759" v="69"/>
        <pc:sldMkLst>
          <pc:docMk/>
          <pc:sldMk cId="850890397" sldId="295"/>
        </pc:sldMkLst>
      </pc:sldChg>
      <pc:sldChg chg="add modNotes">
        <pc:chgData name="Staley, Carter" userId="NEjiKBmznNVI14c1Eda+GYk/F+TeC02QXsd8jXtYMQw=" providerId="None" clId="Web-{F6788C82-A364-4BEE-8085-038673E035DC}" dt="2021-09-10T18:44:16.009" v="71"/>
        <pc:sldMkLst>
          <pc:docMk/>
          <pc:sldMk cId="640820186" sldId="296"/>
        </pc:sldMkLst>
      </pc:sldChg>
      <pc:sldMasterChg chg="addSldLayout">
        <pc:chgData name="Staley, Carter" userId="NEjiKBmznNVI14c1Eda+GYk/F+TeC02QXsd8jXtYMQw=" providerId="None" clId="Web-{F6788C82-A364-4BEE-8085-038673E035DC}" dt="2021-09-10T18:43:17.603" v="0"/>
        <pc:sldMasterMkLst>
          <pc:docMk/>
          <pc:sldMasterMk cId="4057018683" sldId="2147483648"/>
        </pc:sldMasterMkLst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476623046" sldId="2147483663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740707828" sldId="2147483664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4030474201" sldId="2147483665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4223639736" sldId="2147483666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3393629779" sldId="2147483667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1103877897" sldId="2147483668"/>
          </pc:sldLayoutMkLst>
        </pc:sldLayoutChg>
        <pc:sldLayoutChg chg="add">
          <pc:chgData name="Staley, Carter" userId="NEjiKBmznNVI14c1Eda+GYk/F+TeC02QXsd8jXtYMQw=" providerId="None" clId="Web-{F6788C82-A364-4BEE-8085-038673E035DC}" dt="2021-09-10T18:43:17.603" v="0"/>
          <pc:sldLayoutMkLst>
            <pc:docMk/>
            <pc:sldMasterMk cId="4057018683" sldId="2147483648"/>
            <pc:sldLayoutMk cId="3894826942" sldId="2147483669"/>
          </pc:sldLayoutMkLst>
        </pc:sldLayoutChg>
      </pc:sldMasterChg>
    </pc:docChg>
  </pc:docChgLst>
  <pc:docChgLst>
    <pc:chgData name="Staley, Carter" userId="NEjiKBmznNVI14c1Eda+GYk/F+TeC02QXsd8jXtYMQw=" providerId="None" clId="Web-{4F14A93A-57FE-4933-8B1E-DDA64EC6FBAC}"/>
    <pc:docChg chg="addSld delSld modSld">
      <pc:chgData name="Staley, Carter" userId="NEjiKBmznNVI14c1Eda+GYk/F+TeC02QXsd8jXtYMQw=" providerId="None" clId="Web-{4F14A93A-57FE-4933-8B1E-DDA64EC6FBAC}" dt="2021-09-10T20:09:29.570" v="11"/>
      <pc:docMkLst>
        <pc:docMk/>
      </pc:docMkLst>
      <pc:sldChg chg="modSp">
        <pc:chgData name="Staley, Carter" userId="NEjiKBmznNVI14c1Eda+GYk/F+TeC02QXsd8jXtYMQw=" providerId="None" clId="Web-{4F14A93A-57FE-4933-8B1E-DDA64EC6FBAC}" dt="2021-09-10T20:09:14.601" v="7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4F14A93A-57FE-4933-8B1E-DDA64EC6FBAC}" dt="2021-09-10T20:09:14.601" v="7" actId="20577"/>
          <ac:spMkLst>
            <pc:docMk/>
            <pc:sldMk cId="3701803066" sldId="288"/>
            <ac:spMk id="3" creationId="{3BCEB2D9-C358-6545-94D2-C2754CB06AE5}"/>
          </ac:spMkLst>
        </pc:spChg>
        <pc:picChg chg="mod">
          <ac:chgData name="Staley, Carter" userId="NEjiKBmznNVI14c1Eda+GYk/F+TeC02QXsd8jXtYMQw=" providerId="None" clId="Web-{4F14A93A-57FE-4933-8B1E-DDA64EC6FBAC}" dt="2021-09-10T20:09:00.773" v="1" actId="1076"/>
          <ac:picMkLst>
            <pc:docMk/>
            <pc:sldMk cId="3701803066" sldId="288"/>
            <ac:picMk id="5" creationId="{21B08EE4-0962-CB4C-931E-F7DF40D49362}"/>
          </ac:picMkLst>
        </pc:picChg>
      </pc:sldChg>
      <pc:sldChg chg="add del">
        <pc:chgData name="Staley, Carter" userId="NEjiKBmznNVI14c1Eda+GYk/F+TeC02QXsd8jXtYMQw=" providerId="None" clId="Web-{4F14A93A-57FE-4933-8B1E-DDA64EC6FBAC}" dt="2021-09-10T20:09:29.570" v="11"/>
        <pc:sldMkLst>
          <pc:docMk/>
          <pc:sldMk cId="850890397" sldId="295"/>
        </pc:sldMkLst>
      </pc:sldChg>
      <pc:sldChg chg="del">
        <pc:chgData name="Staley, Carter" userId="NEjiKBmznNVI14c1Eda+GYk/F+TeC02QXsd8jXtYMQw=" providerId="None" clId="Web-{4F14A93A-57FE-4933-8B1E-DDA64EC6FBAC}" dt="2021-09-10T20:09:26.195" v="10"/>
        <pc:sldMkLst>
          <pc:docMk/>
          <pc:sldMk cId="640820186" sldId="296"/>
        </pc:sldMkLst>
      </pc:sldChg>
    </pc:docChg>
  </pc:docChgLst>
  <pc:docChgLst>
    <pc:chgData name="Staley, Carter" userId="NEjiKBmznNVI14c1Eda+GYk/F+TeC02QXsd8jXtYMQw=" providerId="None" clId="Web-{01A1617C-89E2-4528-BD1D-C5D007D07FE7}"/>
    <pc:docChg chg="modSld">
      <pc:chgData name="Staley, Carter" userId="NEjiKBmznNVI14c1Eda+GYk/F+TeC02QXsd8jXtYMQw=" providerId="None" clId="Web-{01A1617C-89E2-4528-BD1D-C5D007D07FE7}" dt="2021-09-14T14:52:00.949" v="1" actId="20577"/>
      <pc:docMkLst>
        <pc:docMk/>
      </pc:docMkLst>
      <pc:sldChg chg="modSp">
        <pc:chgData name="Staley, Carter" userId="NEjiKBmznNVI14c1Eda+GYk/F+TeC02QXsd8jXtYMQw=" providerId="None" clId="Web-{01A1617C-89E2-4528-BD1D-C5D007D07FE7}" dt="2021-09-14T14:52:00.949" v="1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01A1617C-89E2-4528-BD1D-C5D007D07FE7}" dt="2021-09-14T14:52:00.949" v="1" actId="20577"/>
          <ac:spMkLst>
            <pc:docMk/>
            <pc:sldMk cId="3701803066" sldId="288"/>
            <ac:spMk id="3" creationId="{3BCEB2D9-C358-6545-94D2-C2754CB06AE5}"/>
          </ac:spMkLst>
        </pc:spChg>
      </pc:sldChg>
    </pc:docChg>
  </pc:docChgLst>
  <pc:docChgLst>
    <pc:chgData name="Ndukum, Maze" clId="Web-{6F95FCB9-B275-40DF-94F0-C70A35FCE3B0}"/>
    <pc:docChg chg="modSld">
      <pc:chgData name="Ndukum, Maze" userId="" providerId="" clId="Web-{6F95FCB9-B275-40DF-94F0-C70A35FCE3B0}" dt="2023-11-29T18:03:52.974" v="12" actId="14100"/>
      <pc:docMkLst>
        <pc:docMk/>
      </pc:docMkLst>
      <pc:sldChg chg="modSp">
        <pc:chgData name="Ndukum, Maze" userId="" providerId="" clId="Web-{6F95FCB9-B275-40DF-94F0-C70A35FCE3B0}" dt="2023-11-29T18:03:52.974" v="12" actId="14100"/>
        <pc:sldMkLst>
          <pc:docMk/>
          <pc:sldMk cId="1577370062" sldId="417"/>
        </pc:sldMkLst>
        <pc:spChg chg="mod">
          <ac:chgData name="Ndukum, Maze" userId="" providerId="" clId="Web-{6F95FCB9-B275-40DF-94F0-C70A35FCE3B0}" dt="2023-11-29T18:03:52.974" v="12" actId="14100"/>
          <ac:spMkLst>
            <pc:docMk/>
            <pc:sldMk cId="1577370062" sldId="417"/>
            <ac:spMk id="3" creationId="{00000000-0000-0000-0000-000000000000}"/>
          </ac:spMkLst>
        </pc:spChg>
        <pc:picChg chg="mod">
          <ac:chgData name="Ndukum, Maze" userId="" providerId="" clId="Web-{6F95FCB9-B275-40DF-94F0-C70A35FCE3B0}" dt="2023-11-29T18:03:42.161" v="10" actId="14100"/>
          <ac:picMkLst>
            <pc:docMk/>
            <pc:sldMk cId="1577370062" sldId="417"/>
            <ac:picMk id="4" creationId="{00000000-0000-0000-0000-000000000000}"/>
          </ac:picMkLst>
        </pc:picChg>
      </pc:sldChg>
    </pc:docChg>
  </pc:docChgLst>
  <pc:docChgLst>
    <pc:chgData name="Staley, Carter" userId="NEjiKBmznNVI14c1Eda+GYk/F+TeC02QXsd8jXtYMQw=" providerId="None" clId="Web-{516EF2AF-C257-45A3-A505-10AF6D9DB1FB}"/>
    <pc:docChg chg="modSld">
      <pc:chgData name="Staley, Carter" userId="NEjiKBmznNVI14c1Eda+GYk/F+TeC02QXsd8jXtYMQw=" providerId="None" clId="Web-{516EF2AF-C257-45A3-A505-10AF6D9DB1FB}" dt="2021-09-10T18:24:19.587" v="3" actId="20577"/>
      <pc:docMkLst>
        <pc:docMk/>
      </pc:docMkLst>
      <pc:sldChg chg="modSp">
        <pc:chgData name="Staley, Carter" userId="NEjiKBmznNVI14c1Eda+GYk/F+TeC02QXsd8jXtYMQw=" providerId="None" clId="Web-{516EF2AF-C257-45A3-A505-10AF6D9DB1FB}" dt="2021-09-10T18:24:19.587" v="3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516EF2AF-C257-45A3-A505-10AF6D9DB1FB}" dt="2021-09-10T18:24:19.587" v="3" actId="20577"/>
          <ac:spMkLst>
            <pc:docMk/>
            <pc:sldMk cId="3701803066" sldId="288"/>
            <ac:spMk id="3" creationId="{3BCEB2D9-C358-6545-94D2-C2754CB06AE5}"/>
          </ac:spMkLst>
        </pc:spChg>
      </pc:sldChg>
    </pc:docChg>
  </pc:docChgLst>
  <pc:docChgLst>
    <pc:chgData name="Staley, Carter" userId="NEjiKBmznNVI14c1Eda+GYk/F+TeC02QXsd8jXtYMQw=" providerId="None" clId="Web-{F29BD98A-E29A-45C7-B91D-F9FE8F9055D1}"/>
    <pc:docChg chg="modSld">
      <pc:chgData name="Staley, Carter" userId="NEjiKBmznNVI14c1Eda+GYk/F+TeC02QXsd8jXtYMQw=" providerId="None" clId="Web-{F29BD98A-E29A-45C7-B91D-F9FE8F9055D1}" dt="2021-09-10T20:15:24.599" v="52" actId="20577"/>
      <pc:docMkLst>
        <pc:docMk/>
      </pc:docMkLst>
      <pc:sldChg chg="modSp">
        <pc:chgData name="Staley, Carter" userId="NEjiKBmznNVI14c1Eda+GYk/F+TeC02QXsd8jXtYMQw=" providerId="None" clId="Web-{F29BD98A-E29A-45C7-B91D-F9FE8F9055D1}" dt="2021-09-10T20:15:24.599" v="52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F29BD98A-E29A-45C7-B91D-F9FE8F9055D1}" dt="2021-09-10T20:15:24.599" v="52" actId="20577"/>
          <ac:spMkLst>
            <pc:docMk/>
            <pc:sldMk cId="3701803066" sldId="288"/>
            <ac:spMk id="3" creationId="{3BCEB2D9-C358-6545-94D2-C2754CB06AE5}"/>
          </ac:spMkLst>
        </pc:spChg>
      </pc:sldChg>
    </pc:docChg>
  </pc:docChgLst>
  <pc:docChgLst>
    <pc:chgData name="Staley, Carter" userId="NEjiKBmznNVI14c1Eda+GYk/F+TeC02QXsd8jXtYMQw=" providerId="None" clId="Web-{30E148B9-3CF7-40B7-B503-06F0A277D048}"/>
    <pc:docChg chg="modSld">
      <pc:chgData name="Staley, Carter" userId="NEjiKBmznNVI14c1Eda+GYk/F+TeC02QXsd8jXtYMQw=" providerId="None" clId="Web-{30E148B9-3CF7-40B7-B503-06F0A277D048}" dt="2021-09-07T17:34:00.383" v="167" actId="14100"/>
      <pc:docMkLst>
        <pc:docMk/>
      </pc:docMkLst>
      <pc:sldChg chg="modSp">
        <pc:chgData name="Staley, Carter" userId="NEjiKBmznNVI14c1Eda+GYk/F+TeC02QXsd8jXtYMQw=" providerId="None" clId="Web-{30E148B9-3CF7-40B7-B503-06F0A277D048}" dt="2021-09-07T17:34:00.383" v="167" actId="14100"/>
        <pc:sldMkLst>
          <pc:docMk/>
          <pc:sldMk cId="450807303" sldId="281"/>
        </pc:sldMkLst>
        <pc:spChg chg="mod">
          <ac:chgData name="Staley, Carter" userId="NEjiKBmznNVI14c1Eda+GYk/F+TeC02QXsd8jXtYMQw=" providerId="None" clId="Web-{30E148B9-3CF7-40B7-B503-06F0A277D048}" dt="2021-09-07T17:33:57.664" v="166" actId="14100"/>
          <ac:spMkLst>
            <pc:docMk/>
            <pc:sldMk cId="450807303" sldId="281"/>
            <ac:spMk id="3" creationId="{3BCEB2D9-C358-6545-94D2-C2754CB06AE5}"/>
          </ac:spMkLst>
        </pc:spChg>
        <pc:picChg chg="mod">
          <ac:chgData name="Staley, Carter" userId="NEjiKBmznNVI14c1Eda+GYk/F+TeC02QXsd8jXtYMQw=" providerId="None" clId="Web-{30E148B9-3CF7-40B7-B503-06F0A277D048}" dt="2021-09-07T17:34:00.383" v="167" actId="14100"/>
          <ac:picMkLst>
            <pc:docMk/>
            <pc:sldMk cId="450807303" sldId="281"/>
            <ac:picMk id="1026" creationId="{ABA16EBD-147B-BC4F-B127-B1960ECCC57A}"/>
          </ac:picMkLst>
        </pc:picChg>
      </pc:sldChg>
      <pc:sldChg chg="modSp">
        <pc:chgData name="Staley, Carter" userId="NEjiKBmznNVI14c1Eda+GYk/F+TeC02QXsd8jXtYMQw=" providerId="None" clId="Web-{30E148B9-3CF7-40B7-B503-06F0A277D048}" dt="2021-09-07T17:28:06.528" v="54" actId="20577"/>
        <pc:sldMkLst>
          <pc:docMk/>
          <pc:sldMk cId="3701803066" sldId="288"/>
        </pc:sldMkLst>
        <pc:spChg chg="mod">
          <ac:chgData name="Staley, Carter" userId="NEjiKBmznNVI14c1Eda+GYk/F+TeC02QXsd8jXtYMQw=" providerId="None" clId="Web-{30E148B9-3CF7-40B7-B503-06F0A277D048}" dt="2021-09-07T17:28:06.528" v="54" actId="20577"/>
          <ac:spMkLst>
            <pc:docMk/>
            <pc:sldMk cId="3701803066" sldId="288"/>
            <ac:spMk id="3" creationId="{3BCEB2D9-C358-6545-94D2-C2754CB06AE5}"/>
          </ac:spMkLst>
        </pc:spChg>
      </pc:sldChg>
      <pc:sldChg chg="modSp">
        <pc:chgData name="Staley, Carter" userId="NEjiKBmznNVI14c1Eda+GYk/F+TeC02QXsd8jXtYMQw=" providerId="None" clId="Web-{30E148B9-3CF7-40B7-B503-06F0A277D048}" dt="2021-09-07T17:33:11.694" v="100" actId="1076"/>
        <pc:sldMkLst>
          <pc:docMk/>
          <pc:sldMk cId="817349088" sldId="292"/>
        </pc:sldMkLst>
        <pc:spChg chg="mod">
          <ac:chgData name="Staley, Carter" userId="NEjiKBmznNVI14c1Eda+GYk/F+TeC02QXsd8jXtYMQw=" providerId="None" clId="Web-{30E148B9-3CF7-40B7-B503-06F0A277D048}" dt="2021-09-07T17:33:09.959" v="99" actId="1076"/>
          <ac:spMkLst>
            <pc:docMk/>
            <pc:sldMk cId="817349088" sldId="292"/>
            <ac:spMk id="2" creationId="{5E05DB7D-6269-2746-8093-4147EF485CCE}"/>
          </ac:spMkLst>
        </pc:spChg>
        <pc:spChg chg="mod">
          <ac:chgData name="Staley, Carter" userId="NEjiKBmznNVI14c1Eda+GYk/F+TeC02QXsd8jXtYMQw=" providerId="None" clId="Web-{30E148B9-3CF7-40B7-B503-06F0A277D048}" dt="2021-09-07T17:33:11.694" v="100" actId="1076"/>
          <ac:spMkLst>
            <pc:docMk/>
            <pc:sldMk cId="817349088" sldId="292"/>
            <ac:spMk id="3" creationId="{3BCEB2D9-C358-6545-94D2-C2754CB06AE5}"/>
          </ac:spMkLst>
        </pc:spChg>
      </pc:sldChg>
    </pc:docChg>
  </pc:docChgLst>
  <pc:docChgLst>
    <pc:chgData name="Ndukum, Maze" userId="s6mxpOcfQ4YVvtlUQ4gvx4U+dDO6yKLXBUtnWQSSQ/c=" providerId="None" clId="Web-{C1CE5D7F-D0A2-4937-A574-6F2BB1757307}"/>
    <pc:docChg chg="modSld">
      <pc:chgData name="Ndukum, Maze" userId="s6mxpOcfQ4YVvtlUQ4gvx4U+dDO6yKLXBUtnWQSSQ/c=" providerId="None" clId="Web-{C1CE5D7F-D0A2-4937-A574-6F2BB1757307}" dt="2022-02-28T18:30:58.739" v="3" actId="1076"/>
      <pc:docMkLst>
        <pc:docMk/>
      </pc:docMkLst>
      <pc:sldChg chg="modSp">
        <pc:chgData name="Ndukum, Maze" userId="s6mxpOcfQ4YVvtlUQ4gvx4U+dDO6yKLXBUtnWQSSQ/c=" providerId="None" clId="Web-{C1CE5D7F-D0A2-4937-A574-6F2BB1757307}" dt="2022-02-28T18:30:58.739" v="3" actId="1076"/>
        <pc:sldMkLst>
          <pc:docMk/>
          <pc:sldMk cId="3553779483" sldId="405"/>
        </pc:sldMkLst>
        <pc:spChg chg="mod">
          <ac:chgData name="Ndukum, Maze" userId="s6mxpOcfQ4YVvtlUQ4gvx4U+dDO6yKLXBUtnWQSSQ/c=" providerId="None" clId="Web-{C1CE5D7F-D0A2-4937-A574-6F2BB1757307}" dt="2022-02-28T18:30:58.739" v="3" actId="1076"/>
          <ac:spMkLst>
            <pc:docMk/>
            <pc:sldMk cId="3553779483" sldId="405"/>
            <ac:spMk id="3" creationId="{00000000-0000-0000-0000-000000000000}"/>
          </ac:spMkLst>
        </pc:spChg>
      </pc:sldChg>
    </pc:docChg>
  </pc:docChgLst>
  <pc:docChgLst>
    <pc:chgData name="Staley, Carter" clId="Web-{D76F9E21-EF48-4DE7-922F-0FFB83F9B4A7}"/>
    <pc:docChg chg="modSld">
      <pc:chgData name="Staley, Carter" userId="" providerId="" clId="Web-{D76F9E21-EF48-4DE7-922F-0FFB83F9B4A7}" dt="2021-09-10T16:21:26.220" v="11" actId="1076"/>
      <pc:docMkLst>
        <pc:docMk/>
      </pc:docMkLst>
      <pc:sldChg chg="modSp">
        <pc:chgData name="Staley, Carter" userId="" providerId="" clId="Web-{D76F9E21-EF48-4DE7-922F-0FFB83F9B4A7}" dt="2021-09-10T16:21:26.220" v="11" actId="1076"/>
        <pc:sldMkLst>
          <pc:docMk/>
          <pc:sldMk cId="3701803066" sldId="288"/>
        </pc:sldMkLst>
        <pc:spChg chg="mod">
          <ac:chgData name="Staley, Carter" userId="" providerId="" clId="Web-{D76F9E21-EF48-4DE7-922F-0FFB83F9B4A7}" dt="2021-09-10T16:20:46.314" v="0" actId="1076"/>
          <ac:spMkLst>
            <pc:docMk/>
            <pc:sldMk cId="3701803066" sldId="288"/>
            <ac:spMk id="2" creationId="{5E05DB7D-6269-2746-8093-4147EF485CCE}"/>
          </ac:spMkLst>
        </pc:spChg>
        <pc:spChg chg="mod">
          <ac:chgData name="Staley, Carter" userId="" providerId="" clId="Web-{D76F9E21-EF48-4DE7-922F-0FFB83F9B4A7}" dt="2021-09-10T16:21:24.440" v="10" actId="14100"/>
          <ac:spMkLst>
            <pc:docMk/>
            <pc:sldMk cId="3701803066" sldId="288"/>
            <ac:spMk id="3" creationId="{3BCEB2D9-C358-6545-94D2-C2754CB06AE5}"/>
          </ac:spMkLst>
        </pc:spChg>
        <pc:picChg chg="mod">
          <ac:chgData name="Staley, Carter" userId="" providerId="" clId="Web-{D76F9E21-EF48-4DE7-922F-0FFB83F9B4A7}" dt="2021-09-10T16:21:26.220" v="11" actId="1076"/>
          <ac:picMkLst>
            <pc:docMk/>
            <pc:sldMk cId="3701803066" sldId="288"/>
            <ac:picMk id="5" creationId="{21B08EE4-0962-CB4C-931E-F7DF40D49362}"/>
          </ac:picMkLst>
        </pc:picChg>
      </pc:sldChg>
    </pc:docChg>
  </pc:docChgLst>
  <pc:docChgLst>
    <pc:chgData name="Staley, Carter" clId="Web-{A823E15E-0790-4951-87A5-FDDBF1155C39}"/>
    <pc:docChg chg="addSld modSld">
      <pc:chgData name="Staley, Carter" userId="" providerId="" clId="Web-{A823E15E-0790-4951-87A5-FDDBF1155C39}" dt="2021-09-10T16:17:18.293" v="141" actId="1076"/>
      <pc:docMkLst>
        <pc:docMk/>
      </pc:docMkLst>
      <pc:sldChg chg="modSp">
        <pc:chgData name="Staley, Carter" userId="" providerId="" clId="Web-{A823E15E-0790-4951-87A5-FDDBF1155C39}" dt="2021-09-10T16:17:18.293" v="141" actId="1076"/>
        <pc:sldMkLst>
          <pc:docMk/>
          <pc:sldMk cId="3701803066" sldId="288"/>
        </pc:sldMkLst>
        <pc:spChg chg="mod">
          <ac:chgData name="Staley, Carter" userId="" providerId="" clId="Web-{A823E15E-0790-4951-87A5-FDDBF1155C39}" dt="2021-09-10T16:17:12.590" v="139" actId="20577"/>
          <ac:spMkLst>
            <pc:docMk/>
            <pc:sldMk cId="3701803066" sldId="288"/>
            <ac:spMk id="3" creationId="{3BCEB2D9-C358-6545-94D2-C2754CB06AE5}"/>
          </ac:spMkLst>
        </pc:spChg>
        <pc:picChg chg="mod">
          <ac:chgData name="Staley, Carter" userId="" providerId="" clId="Web-{A823E15E-0790-4951-87A5-FDDBF1155C39}" dt="2021-09-10T16:17:18.293" v="141" actId="1076"/>
          <ac:picMkLst>
            <pc:docMk/>
            <pc:sldMk cId="3701803066" sldId="288"/>
            <ac:picMk id="5" creationId="{21B08EE4-0962-CB4C-931E-F7DF40D49362}"/>
          </ac:picMkLst>
        </pc:picChg>
      </pc:sldChg>
      <pc:sldChg chg="modSp modNotes">
        <pc:chgData name="Staley, Carter" userId="" providerId="" clId="Web-{A823E15E-0790-4951-87A5-FDDBF1155C39}" dt="2021-09-10T16:05:53.301" v="130" actId="20577"/>
        <pc:sldMkLst>
          <pc:docMk/>
          <pc:sldMk cId="817349088" sldId="292"/>
        </pc:sldMkLst>
        <pc:spChg chg="mod">
          <ac:chgData name="Staley, Carter" userId="" providerId="" clId="Web-{A823E15E-0790-4951-87A5-FDDBF1155C39}" dt="2021-09-10T15:44:31.522" v="21" actId="1076"/>
          <ac:spMkLst>
            <pc:docMk/>
            <pc:sldMk cId="817349088" sldId="292"/>
            <ac:spMk id="2" creationId="{5E05DB7D-6269-2746-8093-4147EF485CCE}"/>
          </ac:spMkLst>
        </pc:spChg>
        <pc:spChg chg="mod">
          <ac:chgData name="Staley, Carter" userId="" providerId="" clId="Web-{A823E15E-0790-4951-87A5-FDDBF1155C39}" dt="2021-09-10T16:05:53.301" v="130" actId="20577"/>
          <ac:spMkLst>
            <pc:docMk/>
            <pc:sldMk cId="817349088" sldId="292"/>
            <ac:spMk id="3" creationId="{3BCEB2D9-C358-6545-94D2-C2754CB06AE5}"/>
          </ac:spMkLst>
        </pc:spChg>
        <pc:picChg chg="mod">
          <ac:chgData name="Staley, Carter" userId="" providerId="" clId="Web-{A823E15E-0790-4951-87A5-FDDBF1155C39}" dt="2021-09-10T15:59:18.713" v="48"/>
          <ac:picMkLst>
            <pc:docMk/>
            <pc:sldMk cId="817349088" sldId="292"/>
            <ac:picMk id="5" creationId="{179AACC5-BE26-054F-A97F-B23623719C6D}"/>
          </ac:picMkLst>
        </pc:picChg>
      </pc:sldChg>
      <pc:sldChg chg="add replId">
        <pc:chgData name="Staley, Carter" userId="" providerId="" clId="Web-{A823E15E-0790-4951-87A5-FDDBF1155C39}" dt="2021-09-10T15:44:11.897" v="0"/>
        <pc:sldMkLst>
          <pc:docMk/>
          <pc:sldMk cId="3180036465" sldId="294"/>
        </pc:sldMkLst>
      </pc:sldChg>
    </pc:docChg>
  </pc:docChgLst>
  <pc:docChgLst>
    <pc:chgData name="Staley, Carter" clId="Web-{30E148B9-3CF7-40B7-B503-06F0A277D048}"/>
    <pc:docChg chg="modSld">
      <pc:chgData name="Staley, Carter" userId="" providerId="" clId="Web-{30E148B9-3CF7-40B7-B503-06F0A277D048}" dt="2021-09-07T18:31:56.915" v="82" actId="20577"/>
      <pc:docMkLst>
        <pc:docMk/>
      </pc:docMkLst>
      <pc:sldChg chg="modSp">
        <pc:chgData name="Staley, Carter" userId="" providerId="" clId="Web-{30E148B9-3CF7-40B7-B503-06F0A277D048}" dt="2021-09-07T18:31:56.915" v="82" actId="20577"/>
        <pc:sldMkLst>
          <pc:docMk/>
          <pc:sldMk cId="450807303" sldId="281"/>
        </pc:sldMkLst>
        <pc:spChg chg="mod">
          <ac:chgData name="Staley, Carter" userId="" providerId="" clId="Web-{30E148B9-3CF7-40B7-B503-06F0A277D048}" dt="2021-09-07T18:31:56.915" v="82" actId="20577"/>
          <ac:spMkLst>
            <pc:docMk/>
            <pc:sldMk cId="450807303" sldId="281"/>
            <ac:spMk id="3" creationId="{3BCEB2D9-C358-6545-94D2-C2754CB06AE5}"/>
          </ac:spMkLst>
        </pc:spChg>
      </pc:sldChg>
      <pc:sldChg chg="modSp">
        <pc:chgData name="Staley, Carter" userId="" providerId="" clId="Web-{30E148B9-3CF7-40B7-B503-06F0A277D048}" dt="2021-09-07T18:31:35.617" v="29" actId="20577"/>
        <pc:sldMkLst>
          <pc:docMk/>
          <pc:sldMk cId="817349088" sldId="292"/>
        </pc:sldMkLst>
        <pc:spChg chg="mod">
          <ac:chgData name="Staley, Carter" userId="" providerId="" clId="Web-{30E148B9-3CF7-40B7-B503-06F0A277D048}" dt="2021-09-07T18:31:35.617" v="29" actId="20577"/>
          <ac:spMkLst>
            <pc:docMk/>
            <pc:sldMk cId="817349088" sldId="292"/>
            <ac:spMk id="3" creationId="{3BCEB2D9-C358-6545-94D2-C2754CB06AE5}"/>
          </ac:spMkLst>
        </pc:spChg>
      </pc:sldChg>
    </pc:docChg>
  </pc:docChgLst>
  <pc:docChgLst>
    <pc:chgData name="Ndukum, Maze" userId="s6mxpOcfQ4YVvtlUQ4gvx4U+dDO6yKLXBUtnWQSSQ/c=" providerId="None" clId="Web-{7686DA6E-4A06-4775-896A-A66CD3BAC9C9}"/>
    <pc:docChg chg="modSld">
      <pc:chgData name="Ndukum, Maze" userId="s6mxpOcfQ4YVvtlUQ4gvx4U+dDO6yKLXBUtnWQSSQ/c=" providerId="None" clId="Web-{7686DA6E-4A06-4775-896A-A66CD3BAC9C9}" dt="2022-09-28T20:48:34.258" v="36" actId="14100"/>
      <pc:docMkLst>
        <pc:docMk/>
      </pc:docMkLst>
      <pc:sldChg chg="modSp">
        <pc:chgData name="Ndukum, Maze" userId="s6mxpOcfQ4YVvtlUQ4gvx4U+dDO6yKLXBUtnWQSSQ/c=" providerId="None" clId="Web-{7686DA6E-4A06-4775-896A-A66CD3BAC9C9}" dt="2022-09-28T20:48:34.258" v="36" actId="14100"/>
        <pc:sldMkLst>
          <pc:docMk/>
          <pc:sldMk cId="4015000223" sldId="422"/>
        </pc:sldMkLst>
        <pc:spChg chg="mod">
          <ac:chgData name="Ndukum, Maze" userId="s6mxpOcfQ4YVvtlUQ4gvx4U+dDO6yKLXBUtnWQSSQ/c=" providerId="None" clId="Web-{7686DA6E-4A06-4775-896A-A66CD3BAC9C9}" dt="2022-09-28T20:48:34.258" v="36" actId="14100"/>
          <ac:spMkLst>
            <pc:docMk/>
            <pc:sldMk cId="4015000223" sldId="422"/>
            <ac:spMk id="3" creationId="{00000000-0000-0000-0000-000000000000}"/>
          </ac:spMkLst>
        </pc:spChg>
      </pc:sldChg>
    </pc:docChg>
  </pc:docChgLst>
  <pc:docChgLst>
    <pc:chgData name="Ndukum, Maze" userId="s6mxpOcfQ4YVvtlUQ4gvx4U+dDO6yKLXBUtnWQSSQ/c=" providerId="None" clId="Web-{9B9A1AC3-816C-4CE3-A92B-3D78E149AB90}"/>
    <pc:docChg chg="modSld">
      <pc:chgData name="Ndukum, Maze" userId="s6mxpOcfQ4YVvtlUQ4gvx4U+dDO6yKLXBUtnWQSSQ/c=" providerId="None" clId="Web-{9B9A1AC3-816C-4CE3-A92B-3D78E149AB90}" dt="2022-09-28T21:11:33.573" v="112" actId="14100"/>
      <pc:docMkLst>
        <pc:docMk/>
      </pc:docMkLst>
      <pc:sldChg chg="addSp modSp">
        <pc:chgData name="Ndukum, Maze" userId="s6mxpOcfQ4YVvtlUQ4gvx4U+dDO6yKLXBUtnWQSSQ/c=" providerId="None" clId="Web-{9B9A1AC3-816C-4CE3-A92B-3D78E149AB90}" dt="2022-09-28T21:11:33.573" v="112" actId="14100"/>
        <pc:sldMkLst>
          <pc:docMk/>
          <pc:sldMk cId="237429215" sldId="295"/>
        </pc:sldMkLst>
        <pc:spChg chg="mod">
          <ac:chgData name="Ndukum, Maze" userId="s6mxpOcfQ4YVvtlUQ4gvx4U+dDO6yKLXBUtnWQSSQ/c=" providerId="None" clId="Web-{9B9A1AC3-816C-4CE3-A92B-3D78E149AB90}" dt="2022-09-28T21:11:29.823" v="97" actId="1076"/>
          <ac:spMkLst>
            <pc:docMk/>
            <pc:sldMk cId="237429215" sldId="295"/>
            <ac:spMk id="3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1:29.823" v="98" actId="1076"/>
          <ac:spMkLst>
            <pc:docMk/>
            <pc:sldMk cId="237429215" sldId="295"/>
            <ac:spMk id="4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1:29.823" v="99" actId="1076"/>
          <ac:spMkLst>
            <pc:docMk/>
            <pc:sldMk cId="237429215" sldId="295"/>
            <ac:spMk id="5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1:33.573" v="112" actId="14100"/>
          <ac:spMkLst>
            <pc:docMk/>
            <pc:sldMk cId="237429215" sldId="295"/>
            <ac:spMk id="6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1:29.838" v="101" actId="1076"/>
          <ac:spMkLst>
            <pc:docMk/>
            <pc:sldMk cId="237429215" sldId="295"/>
            <ac:spMk id="7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1:29.854" v="102" actId="1076"/>
          <ac:spMkLst>
            <pc:docMk/>
            <pc:sldMk cId="237429215" sldId="295"/>
            <ac:spMk id="8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1:29.854" v="103" actId="1076"/>
          <ac:spMkLst>
            <pc:docMk/>
            <pc:sldMk cId="237429215" sldId="295"/>
            <ac:spMk id="9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1:29.854" v="104" actId="1076"/>
          <ac:spMkLst>
            <pc:docMk/>
            <pc:sldMk cId="237429215" sldId="295"/>
            <ac:spMk id="10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1:29.885" v="110" actId="1076"/>
          <ac:spMkLst>
            <pc:docMk/>
            <pc:sldMk cId="237429215" sldId="295"/>
            <ac:spMk id="16" creationId="{00000000-0000-0000-0000-000000000000}"/>
          </ac:spMkLst>
        </pc:spChg>
        <pc:spChg chg="mod">
          <ac:chgData name="Ndukum, Maze" userId="s6mxpOcfQ4YVvtlUQ4gvx4U+dDO6yKLXBUtnWQSSQ/c=" providerId="None" clId="Web-{9B9A1AC3-816C-4CE3-A92B-3D78E149AB90}" dt="2022-09-28T21:10:55.041" v="83" actId="20577"/>
          <ac:spMkLst>
            <pc:docMk/>
            <pc:sldMk cId="237429215" sldId="295"/>
            <ac:spMk id="18" creationId="{00000000-0000-0000-0000-000000000000}"/>
          </ac:spMkLst>
        </pc:spChg>
        <pc:spChg chg="add mod">
          <ac:chgData name="Ndukum, Maze" userId="s6mxpOcfQ4YVvtlUQ4gvx4U+dDO6yKLXBUtnWQSSQ/c=" providerId="None" clId="Web-{9B9A1AC3-816C-4CE3-A92B-3D78E149AB90}" dt="2022-09-28T21:11:10.666" v="96" actId="14100"/>
          <ac:spMkLst>
            <pc:docMk/>
            <pc:sldMk cId="237429215" sldId="295"/>
            <ac:spMk id="19" creationId="{FA818320-BBB4-BFB8-7A79-FC16FA3D1347}"/>
          </ac:spMkLst>
        </pc:spChg>
        <pc:picChg chg="mod">
          <ac:chgData name="Ndukum, Maze" userId="s6mxpOcfQ4YVvtlUQ4gvx4U+dDO6yKLXBUtnWQSSQ/c=" providerId="None" clId="Web-{9B9A1AC3-816C-4CE3-A92B-3D78E149AB90}" dt="2022-09-28T21:11:29.854" v="105" actId="1076"/>
          <ac:picMkLst>
            <pc:docMk/>
            <pc:sldMk cId="237429215" sldId="295"/>
            <ac:picMk id="11" creationId="{00000000-0000-0000-0000-000000000000}"/>
          </ac:picMkLst>
        </pc:picChg>
        <pc:picChg chg="mod">
          <ac:chgData name="Ndukum, Maze" userId="s6mxpOcfQ4YVvtlUQ4gvx4U+dDO6yKLXBUtnWQSSQ/c=" providerId="None" clId="Web-{9B9A1AC3-816C-4CE3-A92B-3D78E149AB90}" dt="2022-09-28T21:11:29.869" v="106" actId="1076"/>
          <ac:picMkLst>
            <pc:docMk/>
            <pc:sldMk cId="237429215" sldId="295"/>
            <ac:picMk id="12" creationId="{00000000-0000-0000-0000-000000000000}"/>
          </ac:picMkLst>
        </pc:picChg>
        <pc:picChg chg="mod">
          <ac:chgData name="Ndukum, Maze" userId="s6mxpOcfQ4YVvtlUQ4gvx4U+dDO6yKLXBUtnWQSSQ/c=" providerId="None" clId="Web-{9B9A1AC3-816C-4CE3-A92B-3D78E149AB90}" dt="2022-09-28T21:11:29.869" v="107" actId="1076"/>
          <ac:picMkLst>
            <pc:docMk/>
            <pc:sldMk cId="237429215" sldId="295"/>
            <ac:picMk id="13" creationId="{00000000-0000-0000-0000-000000000000}"/>
          </ac:picMkLst>
        </pc:picChg>
        <pc:picChg chg="mod">
          <ac:chgData name="Ndukum, Maze" userId="s6mxpOcfQ4YVvtlUQ4gvx4U+dDO6yKLXBUtnWQSSQ/c=" providerId="None" clId="Web-{9B9A1AC3-816C-4CE3-A92B-3D78E149AB90}" dt="2022-09-28T21:11:29.885" v="108" actId="1076"/>
          <ac:picMkLst>
            <pc:docMk/>
            <pc:sldMk cId="237429215" sldId="295"/>
            <ac:picMk id="14" creationId="{00000000-0000-0000-0000-000000000000}"/>
          </ac:picMkLst>
        </pc:picChg>
        <pc:picChg chg="mod">
          <ac:chgData name="Ndukum, Maze" userId="s6mxpOcfQ4YVvtlUQ4gvx4U+dDO6yKLXBUtnWQSSQ/c=" providerId="None" clId="Web-{9B9A1AC3-816C-4CE3-A92B-3D78E149AB90}" dt="2022-09-28T21:11:29.901" v="111" actId="1076"/>
          <ac:picMkLst>
            <pc:docMk/>
            <pc:sldMk cId="237429215" sldId="295"/>
            <ac:picMk id="17" creationId="{00000000-0000-0000-0000-000000000000}"/>
          </ac:picMkLst>
        </pc:picChg>
        <pc:picChg chg="add mod">
          <ac:chgData name="Ndukum, Maze" userId="s6mxpOcfQ4YVvtlUQ4gvx4U+dDO6yKLXBUtnWQSSQ/c=" providerId="None" clId="Web-{9B9A1AC3-816C-4CE3-A92B-3D78E149AB90}" dt="2022-09-28T21:10:11.963" v="75" actId="1076"/>
          <ac:picMkLst>
            <pc:docMk/>
            <pc:sldMk cId="237429215" sldId="295"/>
            <ac:picMk id="20" creationId="{AE41833F-C81C-30DF-97C1-775CFC349A9A}"/>
          </ac:picMkLst>
        </pc:picChg>
        <pc:cxnChg chg="mod">
          <ac:chgData name="Ndukum, Maze" userId="s6mxpOcfQ4YVvtlUQ4gvx4U+dDO6yKLXBUtnWQSSQ/c=" providerId="None" clId="Web-{9B9A1AC3-816C-4CE3-A92B-3D78E149AB90}" dt="2022-09-28T21:11:29.885" v="109" actId="1076"/>
          <ac:cxnSpMkLst>
            <pc:docMk/>
            <pc:sldMk cId="237429215" sldId="295"/>
            <ac:cxnSpMk id="1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090A-7465-4047-AC24-FC53D8E36FF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BDA3D-A421-C44A-B3F1-B1818A3C5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s.wustl.edu/servic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ris.wustl.edu/" TargetMode="External"/><Relationship Id="rId4" Type="http://schemas.openxmlformats.org/officeDocument/2006/relationships/hyperlink" Target="https://servicedesk.ris.wustl.edu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5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a space between storage declaration and your scratch declaration in your LSF_DOCKER_VOLUMES variable. Each mount need to be separated by a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5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using </a:t>
            </a:r>
            <a:r>
              <a:rPr lang="en-US" dirty="0" err="1"/>
              <a:t>ssh</a:t>
            </a:r>
            <a:r>
              <a:rPr lang="en-US" dirty="0"/>
              <a:t> protocol to connect</a:t>
            </a:r>
            <a:r>
              <a:rPr lang="en-US" baseline="0" dirty="0"/>
              <a:t> to RIS compute on CLI once, going forward, users can log on to RIS OOD using single sign on with </a:t>
            </a:r>
            <a:r>
              <a:rPr lang="en-US" baseline="0" dirty="0" err="1"/>
              <a:t>wustl</a:t>
            </a:r>
            <a:r>
              <a:rPr lang="en-US" baseline="0" dirty="0"/>
              <a:t> key without need for VPN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55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OOD can:</a:t>
            </a:r>
          </a:p>
          <a:p>
            <a:pPr marL="457200" indent="-457200" fontAlgn="base"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display files and directories in your home directory not in storage 1 or scratch 1</a:t>
            </a:r>
          </a:p>
          <a:p>
            <a:pPr marL="457200" indent="-457200" fontAlgn="base"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active jobs – pending and running jobs</a:t>
            </a:r>
          </a:p>
          <a:p>
            <a:pPr marL="457200" indent="-457200" fontAlgn="base"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View job details and kill job if needed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Create and launch batch jobs similar to using a command 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like 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bsub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job file. Job and resource parameter information can be found on the Job Execution Examples page in RIS manual.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Jobs can be created from: - Default template - Specified path - Existing job (running or completed).</a:t>
            </a:r>
          </a:p>
          <a:p>
            <a:pPr marL="457200" indent="-457200" fontAlgn="base">
              <a:buFontTx/>
              <a:buChar char="-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5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Apps:</a:t>
            </a:r>
          </a:p>
          <a:p>
            <a:r>
              <a:rPr lang="en-US" dirty="0"/>
              <a:t>Run interactive jobs with GUI. - Select application name from the Interactive Apps dropdown. - Configure storage/scratch mounts and resource options for the job. - Select Launch to submit the job.</a:t>
            </a:r>
          </a:p>
          <a:p>
            <a:endParaRPr lang="en-US" dirty="0"/>
          </a:p>
          <a:p>
            <a:r>
              <a:rPr lang="en-US" dirty="0"/>
              <a:t>Custom </a:t>
            </a:r>
            <a:r>
              <a:rPr lang="en-US" dirty="0" err="1"/>
              <a:t>noVNC</a:t>
            </a:r>
            <a:r>
              <a:rPr lang="en-US" dirty="0"/>
              <a:t> Image </a:t>
            </a:r>
          </a:p>
          <a:p>
            <a:r>
              <a:rPr lang="en-US" dirty="0"/>
              <a:t>Ability to run custom images that specifically leverage the RIS </a:t>
            </a:r>
            <a:r>
              <a:rPr lang="en-US" dirty="0" err="1"/>
              <a:t>noVNC</a:t>
            </a:r>
            <a:r>
              <a:rPr lang="en-US" dirty="0"/>
              <a:t> image via the Custom </a:t>
            </a:r>
            <a:r>
              <a:rPr lang="en-US" dirty="0" err="1"/>
              <a:t>noVNC</a:t>
            </a:r>
            <a:r>
              <a:rPr lang="en-US" dirty="0"/>
              <a:t> Image application. This application also allows for extended resource usage such as spanning multiple hosts </a:t>
            </a:r>
            <a:r>
              <a:rPr lang="en-US" dirty="0" err="1"/>
              <a:t>jupyter</a:t>
            </a:r>
            <a:r>
              <a:rPr lang="en-US" dirty="0"/>
              <a:t> notebook --notebook-</a:t>
            </a:r>
            <a:r>
              <a:rPr lang="en-US" dirty="0" err="1"/>
              <a:t>dir</a:t>
            </a:r>
            <a:r>
              <a:rPr lang="en-US" dirty="0"/>
              <a:t>=.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4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Apps:</a:t>
            </a:r>
          </a:p>
          <a:p>
            <a:r>
              <a:rPr lang="en-US" dirty="0"/>
              <a:t>Run interactive jobs with GUI. - Select application name from the Interactive Apps dropdown. - Configure storage/scratch mounts and resource options for the job. - Select Launch to submit the job.</a:t>
            </a:r>
          </a:p>
          <a:p>
            <a:endParaRPr lang="en-US" dirty="0"/>
          </a:p>
          <a:p>
            <a:r>
              <a:rPr lang="en-US" dirty="0"/>
              <a:t>Custom </a:t>
            </a:r>
            <a:r>
              <a:rPr lang="en-US" dirty="0" err="1"/>
              <a:t>noVNC</a:t>
            </a:r>
            <a:r>
              <a:rPr lang="en-US" dirty="0"/>
              <a:t> Image </a:t>
            </a:r>
          </a:p>
          <a:p>
            <a:r>
              <a:rPr lang="en-US" dirty="0"/>
              <a:t>Ability to run custom images that specifically leverage the RIS </a:t>
            </a:r>
            <a:r>
              <a:rPr lang="en-US" dirty="0" err="1"/>
              <a:t>noVNC</a:t>
            </a:r>
            <a:r>
              <a:rPr lang="en-US" dirty="0"/>
              <a:t> image via the Custom </a:t>
            </a:r>
            <a:r>
              <a:rPr lang="en-US" dirty="0" err="1"/>
              <a:t>noVNC</a:t>
            </a:r>
            <a:r>
              <a:rPr lang="en-US" dirty="0"/>
              <a:t> Image application. This application also allows for extended resource usage such as spanning multiple hosts </a:t>
            </a:r>
            <a:r>
              <a:rPr lang="en-US" dirty="0" err="1"/>
              <a:t>jupyter</a:t>
            </a:r>
            <a:r>
              <a:rPr lang="en-US" dirty="0"/>
              <a:t> notebook --notebook-</a:t>
            </a:r>
            <a:r>
              <a:rPr lang="en-US" dirty="0" err="1"/>
              <a:t>dir</a:t>
            </a:r>
            <a:r>
              <a:rPr lang="en-US" dirty="0"/>
              <a:t>=.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5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Workshops</a:t>
            </a:r>
            <a:r>
              <a:rPr lang="en-US" baseline="0" dirty="0"/>
              <a:t> occur in the </a:t>
            </a:r>
            <a:r>
              <a:rPr lang="en-US" dirty="0"/>
              <a:t>Fall and Spring. To view the Fall 2023 schedule and the Spring</a:t>
            </a:r>
            <a:r>
              <a:rPr lang="en-US" baseline="0" dirty="0"/>
              <a:t> 2024 topics, v</a:t>
            </a:r>
            <a:r>
              <a:rPr lang="en-US" dirty="0"/>
              <a:t>isit</a:t>
            </a:r>
            <a:r>
              <a:rPr lang="en-US" baseline="0" dirty="0"/>
              <a:t> https://github.com/genome/bfx-workshop.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series provides</a:t>
            </a:r>
            <a:r>
              <a:rPr lang="en-US" baseline="0" dirty="0" smtClean="0"/>
              <a:t> the basics, and prepares those new to remote computing for ongoing learning </a:t>
            </a:r>
          </a:p>
          <a:p>
            <a:endParaRPr lang="en-US" baseline="0" dirty="0" smtClean="0"/>
          </a:p>
          <a:p>
            <a:pPr marL="107950">
              <a:buClr>
                <a:srgbClr val="FFFFFF"/>
              </a:buClr>
              <a:buSzPct val="45000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Why use a cluster?</a:t>
            </a:r>
          </a:p>
          <a:p>
            <a:pPr marL="107950">
              <a:buClr>
                <a:srgbClr val="FFFFFF"/>
              </a:buClr>
              <a:buSzPct val="45000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What software applications are needed to work on a cluster?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	- Text editors, shell and batch scripts, 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	- Containers (Docker), the </a:t>
            </a:r>
            <a:r>
              <a:rPr lang="en-US" sz="1200" spc="-1" dirty="0" err="1" smtClean="0">
                <a:latin typeface="Arial"/>
                <a:cs typeface="Arial"/>
              </a:rPr>
              <a:t>ssh</a:t>
            </a:r>
            <a:r>
              <a:rPr lang="en-US" sz="1200" spc="-1" dirty="0" smtClean="0">
                <a:latin typeface="Arial"/>
                <a:cs typeface="Arial"/>
              </a:rPr>
              <a:t> protocol 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endParaRPr lang="en-US" sz="1200" spc="-1" dirty="0" smtClean="0">
              <a:latin typeface="Arial"/>
              <a:cs typeface="Arial"/>
            </a:endParaRPr>
          </a:p>
          <a:p>
            <a:pPr marL="107950">
              <a:buClr>
                <a:srgbClr val="FFFFFF"/>
              </a:buClr>
              <a:buSzPct val="45000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Demonstration Exercises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- Learn to write/run shell scripts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- Create/run a simple Docker container</a:t>
            </a:r>
          </a:p>
          <a:p>
            <a:pPr marL="565150" indent="-457200">
              <a:buClr>
                <a:srgbClr val="FFFFFF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200" spc="-1" dirty="0" smtClean="0">
                <a:latin typeface="Arial"/>
                <a:cs typeface="Arial"/>
              </a:rPr>
              <a:t>- Connect to RIS Scientific Compute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none" dirty="0" smtClean="0"/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7950">
              <a:buClr>
                <a:srgbClr val="FFFFFF"/>
              </a:buClr>
              <a:buSzPct val="45000"/>
            </a:pPr>
            <a:r>
              <a:rPr lang="en-US" sz="12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RIS services - </a:t>
            </a:r>
            <a:r>
              <a:rPr lang="en-US" sz="1200" spc="-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https://ris.wustl.edu/services/</a:t>
            </a:r>
            <a:endParaRPr lang="en-US" sz="1200" spc="-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>
              <a:buClr>
                <a:srgbClr val="FFFFFF"/>
              </a:buClr>
              <a:buSzPct val="45000"/>
            </a:pPr>
            <a:r>
              <a:rPr lang="en-US" sz="12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WashU Faculty members can request storage and compute</a:t>
            </a:r>
            <a:r>
              <a:rPr lang="en-US" sz="1200" spc="-1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from here: </a:t>
            </a:r>
            <a:r>
              <a:rPr lang="en-US" sz="1200" spc="-1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4"/>
              </a:rPr>
              <a:t>https://servicedesk.ris.wustl.edu/</a:t>
            </a:r>
            <a:r>
              <a:rPr lang="en-US" sz="12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08000">
              <a:buClr>
                <a:srgbClr val="FFFFFF"/>
              </a:buClr>
              <a:buSzPct val="45000"/>
            </a:pPr>
            <a:r>
              <a:rPr lang="en-US" sz="12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Review RIS’ user manual: </a:t>
            </a:r>
            <a:r>
              <a:rPr lang="en-US" sz="1200" spc="-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https://docs.ris.wustl.edu/</a:t>
            </a:r>
            <a:r>
              <a:rPr lang="en-US" sz="12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baseline="0" dirty="0" smtClean="0">
                <a:latin typeface="Arial"/>
                <a:cs typeface="Arial"/>
              </a:rPr>
              <a:t>A </a:t>
            </a:r>
            <a:r>
              <a:rPr lang="en-US" sz="1200" u="none" baseline="0" dirty="0">
                <a:latin typeface="Arial"/>
                <a:cs typeface="Arial"/>
              </a:rPr>
              <a:t>high performance computing cluster is basically multiple computers set up to work together in a way that they are viewed as a single unit (computer). Includes: job scheduler, high speed internet, server, nodes (storage, login, </a:t>
            </a:r>
            <a:r>
              <a:rPr lang="en-US" sz="1200" u="none" baseline="0" dirty="0" smtClean="0">
                <a:latin typeface="Arial"/>
                <a:cs typeface="Arial"/>
              </a:rPr>
              <a:t>compute)</a:t>
            </a:r>
          </a:p>
          <a:p>
            <a:pPr marL="171450" indent="-171450">
              <a:buFontTx/>
              <a:buChar char="-"/>
            </a:pPr>
            <a:r>
              <a:rPr lang="en-US" sz="1200" u="none" baseline="0" dirty="0" smtClean="0">
                <a:latin typeface="Arial"/>
                <a:cs typeface="Arial"/>
              </a:rPr>
              <a:t>Users either have Linux, Mac or Windows computer, and needs </a:t>
            </a:r>
            <a:r>
              <a:rPr lang="en-US" sz="1200" u="none" baseline="0" dirty="0" err="1">
                <a:latin typeface="Arial"/>
                <a:cs typeface="Arial"/>
              </a:rPr>
              <a:t>ssh</a:t>
            </a:r>
            <a:r>
              <a:rPr lang="en-US" sz="1200" u="none" baseline="0" dirty="0">
                <a:latin typeface="Arial"/>
                <a:cs typeface="Arial"/>
              </a:rPr>
              <a:t> protocol (installed on users personal computer) to connect/interact with computer </a:t>
            </a:r>
            <a:r>
              <a:rPr lang="en-US" sz="1200" u="none" baseline="0" dirty="0" smtClean="0">
                <a:latin typeface="Arial"/>
                <a:cs typeface="Arial"/>
              </a:rPr>
              <a:t>cluster</a:t>
            </a:r>
          </a:p>
          <a:p>
            <a:pPr marL="171450" indent="-171450">
              <a:buFontTx/>
              <a:buChar char="-"/>
            </a:pPr>
            <a:r>
              <a:rPr lang="en-US" sz="1200" u="none" dirty="0" smtClean="0">
                <a:latin typeface="Arial"/>
                <a:cs typeface="Arial"/>
              </a:rPr>
              <a:t>The </a:t>
            </a:r>
            <a:r>
              <a:rPr lang="en-US" sz="1200" u="none" dirty="0">
                <a:latin typeface="Arial"/>
                <a:cs typeface="Arial"/>
              </a:rPr>
              <a:t>RIS Scientific compute’s Batch Job Scheduler software,</a:t>
            </a:r>
            <a:r>
              <a:rPr lang="en-US" sz="1200" u="none" baseline="0" dirty="0">
                <a:latin typeface="Arial"/>
                <a:cs typeface="Arial"/>
              </a:rPr>
              <a:t> runs large scale, parallel computing tasks with access to many CPU and GPU cores, large amounts of RAM, high-speed networks, and high-performance storage systems</a:t>
            </a:r>
            <a:r>
              <a:rPr lang="en-US" sz="1200" u="none" baseline="0" dirty="0" smtClean="0">
                <a:latin typeface="Arial"/>
                <a:cs typeface="Arial"/>
              </a:rPr>
              <a:t>. LSF gives everyone access efficiently and fairly </a:t>
            </a:r>
          </a:p>
          <a:p>
            <a:pPr marL="171450" indent="-171450">
              <a:buFontTx/>
              <a:buChar char="-"/>
            </a:pPr>
            <a:r>
              <a:rPr lang="en-US" sz="1200" u="none" baseline="0" dirty="0" smtClean="0">
                <a:latin typeface="Arial"/>
                <a:cs typeface="Arial"/>
              </a:rPr>
              <a:t>A </a:t>
            </a:r>
            <a:r>
              <a:rPr lang="en-US" sz="1200" u="none" baseline="0" dirty="0">
                <a:latin typeface="Arial"/>
                <a:cs typeface="Arial"/>
              </a:rPr>
              <a:t>user logs on and lands on login nodes, submits job to compute node for execution. RIS uses container technology (</a:t>
            </a:r>
            <a:r>
              <a:rPr lang="en-US" sz="1200" u="none" baseline="0" dirty="0" err="1">
                <a:latin typeface="Arial"/>
                <a:cs typeface="Arial"/>
              </a:rPr>
              <a:t>docker</a:t>
            </a:r>
            <a:r>
              <a:rPr lang="en-US" sz="1200" u="none" baseline="0" dirty="0">
                <a:latin typeface="Arial"/>
                <a:cs typeface="Arial"/>
              </a:rPr>
              <a:t>) and job scheduler/queue system to submit, manage jobs/tasks input, execution and output. High speed internet network is essential for this interaction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2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Similar to a shared lab instrument, HPC is a shared computer system. Users</a:t>
            </a:r>
            <a:r>
              <a:rPr lang="en-US" baseline="0" dirty="0" smtClean="0"/>
              <a:t> need to specify job requirements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what kind of environment/software/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image to run task in, how much memory is needed etc., Also, users manage software in their Docker images, unlike traditional HPC where HPC staff manages software versions/updates/changes etc.,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Working with Docker images makes it easy when it comes to research reproducibility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LSF provides everyone access efficiently</a:t>
            </a:r>
            <a:r>
              <a:rPr lang="en-US" baseline="0" dirty="0" smtClean="0"/>
              <a:t> and fairly, users have varied needs and different use cases, LSF provides tools - </a:t>
            </a:r>
            <a:r>
              <a:rPr lang="en-US" dirty="0" smtClean="0"/>
              <a:t>commands and options – to make life easier for end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</a:t>
            </a:r>
            <a:r>
              <a:rPr lang="en-US" dirty="0" smtClean="0"/>
              <a:t>imple task/job runs the </a:t>
            </a:r>
            <a:r>
              <a:rPr lang="en-US" dirty="0" err="1" smtClean="0"/>
              <a:t>docker</a:t>
            </a:r>
            <a:r>
              <a:rPr lang="en-US" dirty="0" smtClean="0"/>
              <a:t> alpine image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job/task = any command or series of commands</a:t>
            </a:r>
            <a:r>
              <a:rPr lang="en-US" baseline="0" dirty="0" smtClean="0"/>
              <a:t> that is run on the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process of using the queuing system/job scheduler is called batch job submission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Jobs may run for a few seconds or minutes or hours or days – set up to receive and email when job is finished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BDA3D-A421-C44A-B3F1-B1818A3C5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293423-987C-DF4B-B8FB-53EA087F05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DFC56-7962-E641-A125-55A2E83F3270}"/>
              </a:ext>
            </a:extLst>
          </p:cNvPr>
          <p:cNvSpPr/>
          <p:nvPr userDrawn="1"/>
        </p:nvSpPr>
        <p:spPr>
          <a:xfrm>
            <a:off x="0" y="7614"/>
            <a:ext cx="12192000" cy="320040"/>
          </a:xfrm>
          <a:prstGeom prst="rect">
            <a:avLst/>
          </a:prstGeom>
          <a:gradFill>
            <a:gsLst>
              <a:gs pos="0">
                <a:srgbClr val="660C0D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A302-6E17-3848-8C68-A08D23EFFAA9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rgbClr val="660C0D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3FF37-E370-8B48-AB6A-D7AE81A8B990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rgbClr val="4C0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A128DE3F-B8B1-0045-8BEE-DD72B8E31B36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6957-97D7-F344-BA75-08ED880B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903-1512-3C4D-9AD9-984579E1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B926E-A335-4E41-8CE1-417AF954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83" y="6476069"/>
            <a:ext cx="3344470" cy="182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3137D-80F1-2C4D-80D5-0C6EFA3461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0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3DBF4-A7D8-FD42-9474-16C9CBBD4EB8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75553-6D2C-A143-B03C-E36353159690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29B4C-8E1B-134D-9CF0-BB37DC371F0F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5C05E40-A930-2F46-A8CB-853821C7847E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AD780-BEAC-504A-B926-2CE322C8E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E05F2-CB9F-AF4D-8DDC-97BE325817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0786F-B1C0-134C-8CC1-1186F6F6CF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D845A-8201-6546-B602-9E49E9AB02B7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3E7B6-004B-054F-A0B3-471FE09CA7C7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1EEBE-751C-074F-A027-2AEEB904FBBE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826C1D92-2C17-F34C-BFD6-69458A685064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A38-C9BC-4A49-8260-3D3A18AC4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47CDC-4B31-F84F-8BD1-AE6DD76ABA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rstitia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E7F216-B3F9-8A45-A51B-5BC4987C6741}"/>
              </a:ext>
            </a:extLst>
          </p:cNvPr>
          <p:cNvGrpSpPr/>
          <p:nvPr userDrawn="1"/>
        </p:nvGrpSpPr>
        <p:grpSpPr>
          <a:xfrm>
            <a:off x="562279" y="815162"/>
            <a:ext cx="11303655" cy="5174512"/>
            <a:chOff x="562279" y="815162"/>
            <a:chExt cx="11303655" cy="5174512"/>
          </a:xfrm>
        </p:grpSpPr>
        <p:sp>
          <p:nvSpPr>
            <p:cNvPr id="7" name="Round Diagonal Corner Rectangle 6">
              <a:extLst>
                <a:ext uri="{FF2B5EF4-FFF2-40B4-BE49-F238E27FC236}">
                  <a16:creationId xmlns:a16="http://schemas.microsoft.com/office/drawing/2014/main" id="{56B8AE3A-DFC0-1A47-BEA4-FB03CA0282BE}"/>
                </a:ext>
              </a:extLst>
            </p:cNvPr>
            <p:cNvSpPr/>
            <p:nvPr/>
          </p:nvSpPr>
          <p:spPr>
            <a:xfrm>
              <a:off x="5622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Diagonal Corner Rectangle 7">
              <a:extLst>
                <a:ext uri="{FF2B5EF4-FFF2-40B4-BE49-F238E27FC236}">
                  <a16:creationId xmlns:a16="http://schemas.microsoft.com/office/drawing/2014/main" id="{AABCB0DC-E680-9A4C-A839-DD2EF07DB977}"/>
                </a:ext>
              </a:extLst>
            </p:cNvPr>
            <p:cNvSpPr/>
            <p:nvPr/>
          </p:nvSpPr>
          <p:spPr>
            <a:xfrm>
              <a:off x="5622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Diagonal Corner Rectangle 8">
              <a:extLst>
                <a:ext uri="{FF2B5EF4-FFF2-40B4-BE49-F238E27FC236}">
                  <a16:creationId xmlns:a16="http://schemas.microsoft.com/office/drawing/2014/main" id="{0079D6E7-7E54-184F-9690-AE8A768843BA}"/>
                </a:ext>
              </a:extLst>
            </p:cNvPr>
            <p:cNvSpPr/>
            <p:nvPr/>
          </p:nvSpPr>
          <p:spPr>
            <a:xfrm>
              <a:off x="5622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F964798A-20F8-8345-B078-2D524BFBA5A5}"/>
                </a:ext>
              </a:extLst>
            </p:cNvPr>
            <p:cNvSpPr/>
            <p:nvPr/>
          </p:nvSpPr>
          <p:spPr>
            <a:xfrm>
              <a:off x="5622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C283C306-710A-4F44-8987-396C6A3950C7}"/>
                </a:ext>
              </a:extLst>
            </p:cNvPr>
            <p:cNvSpPr/>
            <p:nvPr/>
          </p:nvSpPr>
          <p:spPr>
            <a:xfrm>
              <a:off x="562279" y="431536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Diagonal Corner Rectangle 11">
              <a:extLst>
                <a:ext uri="{FF2B5EF4-FFF2-40B4-BE49-F238E27FC236}">
                  <a16:creationId xmlns:a16="http://schemas.microsoft.com/office/drawing/2014/main" id="{6B94CF8E-E938-1F47-B546-B339DAEB4104}"/>
                </a:ext>
              </a:extLst>
            </p:cNvPr>
            <p:cNvSpPr/>
            <p:nvPr/>
          </p:nvSpPr>
          <p:spPr>
            <a:xfrm>
              <a:off x="56227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Diagonal Corner Rectangle 12">
              <a:extLst>
                <a:ext uri="{FF2B5EF4-FFF2-40B4-BE49-F238E27FC236}">
                  <a16:creationId xmlns:a16="http://schemas.microsoft.com/office/drawing/2014/main" id="{73770039-B097-2044-8AF4-B7B65597F32F}"/>
                </a:ext>
              </a:extLst>
            </p:cNvPr>
            <p:cNvSpPr/>
            <p:nvPr/>
          </p:nvSpPr>
          <p:spPr>
            <a:xfrm>
              <a:off x="1985929" y="815162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DB1B9FAD-9CFB-3945-9562-7EA6D3017A63}"/>
                </a:ext>
              </a:extLst>
            </p:cNvPr>
            <p:cNvSpPr/>
            <p:nvPr/>
          </p:nvSpPr>
          <p:spPr>
            <a:xfrm>
              <a:off x="19859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Diagonal Corner Rectangle 14">
              <a:extLst>
                <a:ext uri="{FF2B5EF4-FFF2-40B4-BE49-F238E27FC236}">
                  <a16:creationId xmlns:a16="http://schemas.microsoft.com/office/drawing/2014/main" id="{2CDF0B56-F4B0-6F4A-B913-DCC2CD25DECE}"/>
                </a:ext>
              </a:extLst>
            </p:cNvPr>
            <p:cNvSpPr/>
            <p:nvPr/>
          </p:nvSpPr>
          <p:spPr>
            <a:xfrm>
              <a:off x="19859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 Diagonal Corner Rectangle 15">
              <a:extLst>
                <a:ext uri="{FF2B5EF4-FFF2-40B4-BE49-F238E27FC236}">
                  <a16:creationId xmlns:a16="http://schemas.microsoft.com/office/drawing/2014/main" id="{EF1A8C73-1BC0-7F44-B7A2-9FDDA9CD04E6}"/>
                </a:ext>
              </a:extLst>
            </p:cNvPr>
            <p:cNvSpPr/>
            <p:nvPr/>
          </p:nvSpPr>
          <p:spPr>
            <a:xfrm>
              <a:off x="19859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F2D2C5C3-BC04-AE49-ABDB-7FC411F7FE6E}"/>
                </a:ext>
              </a:extLst>
            </p:cNvPr>
            <p:cNvSpPr/>
            <p:nvPr/>
          </p:nvSpPr>
          <p:spPr>
            <a:xfrm>
              <a:off x="19859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FE6E4DD1-5D59-AF4D-AC8C-88566AC628D5}"/>
                </a:ext>
              </a:extLst>
            </p:cNvPr>
            <p:cNvSpPr/>
            <p:nvPr/>
          </p:nvSpPr>
          <p:spPr>
            <a:xfrm>
              <a:off x="19859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F169F82F-4DF4-2042-83E4-9C1E5A64E86E}"/>
                </a:ext>
              </a:extLst>
            </p:cNvPr>
            <p:cNvSpPr/>
            <p:nvPr/>
          </p:nvSpPr>
          <p:spPr>
            <a:xfrm>
              <a:off x="34095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Diagonal Corner Rectangle 19">
              <a:extLst>
                <a:ext uri="{FF2B5EF4-FFF2-40B4-BE49-F238E27FC236}">
                  <a16:creationId xmlns:a16="http://schemas.microsoft.com/office/drawing/2014/main" id="{43D91BAA-4760-E747-9C0B-2F566C1E9680}"/>
                </a:ext>
              </a:extLst>
            </p:cNvPr>
            <p:cNvSpPr/>
            <p:nvPr/>
          </p:nvSpPr>
          <p:spPr>
            <a:xfrm>
              <a:off x="34095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 Diagonal Corner Rectangle 20">
              <a:extLst>
                <a:ext uri="{FF2B5EF4-FFF2-40B4-BE49-F238E27FC236}">
                  <a16:creationId xmlns:a16="http://schemas.microsoft.com/office/drawing/2014/main" id="{A2065CE9-4953-214D-A71B-3CB6DBC5F70D}"/>
                </a:ext>
              </a:extLst>
            </p:cNvPr>
            <p:cNvSpPr/>
            <p:nvPr/>
          </p:nvSpPr>
          <p:spPr>
            <a:xfrm>
              <a:off x="34095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 Diagonal Corner Rectangle 21">
              <a:extLst>
                <a:ext uri="{FF2B5EF4-FFF2-40B4-BE49-F238E27FC236}">
                  <a16:creationId xmlns:a16="http://schemas.microsoft.com/office/drawing/2014/main" id="{85D8BC6F-8BAA-B74C-8FAC-3F607BAE571B}"/>
                </a:ext>
              </a:extLst>
            </p:cNvPr>
            <p:cNvSpPr/>
            <p:nvPr/>
          </p:nvSpPr>
          <p:spPr>
            <a:xfrm>
              <a:off x="34095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 Diagonal Corner Rectangle 22">
              <a:extLst>
                <a:ext uri="{FF2B5EF4-FFF2-40B4-BE49-F238E27FC236}">
                  <a16:creationId xmlns:a16="http://schemas.microsoft.com/office/drawing/2014/main" id="{972D4160-1562-014D-A371-3ADF6730A9E9}"/>
                </a:ext>
              </a:extLst>
            </p:cNvPr>
            <p:cNvSpPr/>
            <p:nvPr/>
          </p:nvSpPr>
          <p:spPr>
            <a:xfrm>
              <a:off x="340957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AEFC162-1A18-FD4E-A3F2-7967F049E09E}"/>
                </a:ext>
              </a:extLst>
            </p:cNvPr>
            <p:cNvSpPr/>
            <p:nvPr/>
          </p:nvSpPr>
          <p:spPr>
            <a:xfrm>
              <a:off x="3409579" y="5190418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2D2909B1-B6DA-5C47-A349-F5FE2E618BAC}"/>
                </a:ext>
              </a:extLst>
            </p:cNvPr>
            <p:cNvSpPr/>
            <p:nvPr/>
          </p:nvSpPr>
          <p:spPr>
            <a:xfrm>
              <a:off x="483322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 Diagonal Corner Rectangle 25">
              <a:extLst>
                <a:ext uri="{FF2B5EF4-FFF2-40B4-BE49-F238E27FC236}">
                  <a16:creationId xmlns:a16="http://schemas.microsoft.com/office/drawing/2014/main" id="{CFB0AA7C-8B8E-B647-9FB1-3EF6C2219214}"/>
                </a:ext>
              </a:extLst>
            </p:cNvPr>
            <p:cNvSpPr/>
            <p:nvPr/>
          </p:nvSpPr>
          <p:spPr>
            <a:xfrm>
              <a:off x="48332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Diagonal Corner Rectangle 26">
              <a:extLst>
                <a:ext uri="{FF2B5EF4-FFF2-40B4-BE49-F238E27FC236}">
                  <a16:creationId xmlns:a16="http://schemas.microsoft.com/office/drawing/2014/main" id="{63B1CCD3-1EF8-6349-9B4F-155F440E94BD}"/>
                </a:ext>
              </a:extLst>
            </p:cNvPr>
            <p:cNvSpPr/>
            <p:nvPr/>
          </p:nvSpPr>
          <p:spPr>
            <a:xfrm>
              <a:off x="48332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Diagonal Corner Rectangle 27">
              <a:extLst>
                <a:ext uri="{FF2B5EF4-FFF2-40B4-BE49-F238E27FC236}">
                  <a16:creationId xmlns:a16="http://schemas.microsoft.com/office/drawing/2014/main" id="{FEDBE54D-D766-CC41-814A-947FFF83969B}"/>
                </a:ext>
              </a:extLst>
            </p:cNvPr>
            <p:cNvSpPr/>
            <p:nvPr/>
          </p:nvSpPr>
          <p:spPr>
            <a:xfrm>
              <a:off x="48332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Diagonal Corner Rectangle 28">
              <a:extLst>
                <a:ext uri="{FF2B5EF4-FFF2-40B4-BE49-F238E27FC236}">
                  <a16:creationId xmlns:a16="http://schemas.microsoft.com/office/drawing/2014/main" id="{0A2E3442-49E7-D449-BC8F-481BE8BDDD55}"/>
                </a:ext>
              </a:extLst>
            </p:cNvPr>
            <p:cNvSpPr/>
            <p:nvPr/>
          </p:nvSpPr>
          <p:spPr>
            <a:xfrm>
              <a:off x="48332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>
              <a:extLst>
                <a:ext uri="{FF2B5EF4-FFF2-40B4-BE49-F238E27FC236}">
                  <a16:creationId xmlns:a16="http://schemas.microsoft.com/office/drawing/2014/main" id="{32880549-0D5B-BA48-A950-E666F23DC210}"/>
                </a:ext>
              </a:extLst>
            </p:cNvPr>
            <p:cNvSpPr/>
            <p:nvPr/>
          </p:nvSpPr>
          <p:spPr>
            <a:xfrm>
              <a:off x="48332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Diagonal Corner Rectangle 30">
              <a:extLst>
                <a:ext uri="{FF2B5EF4-FFF2-40B4-BE49-F238E27FC236}">
                  <a16:creationId xmlns:a16="http://schemas.microsoft.com/office/drawing/2014/main" id="{F4164FD9-6D06-564B-8C64-8DB760726AB8}"/>
                </a:ext>
              </a:extLst>
            </p:cNvPr>
            <p:cNvSpPr/>
            <p:nvPr/>
          </p:nvSpPr>
          <p:spPr>
            <a:xfrm>
              <a:off x="62568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Diagonal Corner Rectangle 31">
              <a:extLst>
                <a:ext uri="{FF2B5EF4-FFF2-40B4-BE49-F238E27FC236}">
                  <a16:creationId xmlns:a16="http://schemas.microsoft.com/office/drawing/2014/main" id="{FB4658D8-85FC-FF48-975A-056312A8A02D}"/>
                </a:ext>
              </a:extLst>
            </p:cNvPr>
            <p:cNvSpPr/>
            <p:nvPr/>
          </p:nvSpPr>
          <p:spPr>
            <a:xfrm>
              <a:off x="62568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Diagonal Corner Rectangle 32">
              <a:extLst>
                <a:ext uri="{FF2B5EF4-FFF2-40B4-BE49-F238E27FC236}">
                  <a16:creationId xmlns:a16="http://schemas.microsoft.com/office/drawing/2014/main" id="{050E568F-77E9-FF4D-9F1E-894D6D112ED0}"/>
                </a:ext>
              </a:extLst>
            </p:cNvPr>
            <p:cNvSpPr/>
            <p:nvPr/>
          </p:nvSpPr>
          <p:spPr>
            <a:xfrm>
              <a:off x="62568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 Diagonal Corner Rectangle 33">
              <a:extLst>
                <a:ext uri="{FF2B5EF4-FFF2-40B4-BE49-F238E27FC236}">
                  <a16:creationId xmlns:a16="http://schemas.microsoft.com/office/drawing/2014/main" id="{133FBBA0-D15F-BD4C-A1C3-0E59B75E118B}"/>
                </a:ext>
              </a:extLst>
            </p:cNvPr>
            <p:cNvSpPr/>
            <p:nvPr/>
          </p:nvSpPr>
          <p:spPr>
            <a:xfrm>
              <a:off x="62568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 Diagonal Corner Rectangle 34">
              <a:extLst>
                <a:ext uri="{FF2B5EF4-FFF2-40B4-BE49-F238E27FC236}">
                  <a16:creationId xmlns:a16="http://schemas.microsoft.com/office/drawing/2014/main" id="{7D36ED55-1DF2-4245-9582-4C60B0222BE8}"/>
                </a:ext>
              </a:extLst>
            </p:cNvPr>
            <p:cNvSpPr/>
            <p:nvPr/>
          </p:nvSpPr>
          <p:spPr>
            <a:xfrm>
              <a:off x="6256879" y="431536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 Diagonal Corner Rectangle 35">
              <a:extLst>
                <a:ext uri="{FF2B5EF4-FFF2-40B4-BE49-F238E27FC236}">
                  <a16:creationId xmlns:a16="http://schemas.microsoft.com/office/drawing/2014/main" id="{88289781-FBB6-364E-88CD-4BF8736C93FE}"/>
                </a:ext>
              </a:extLst>
            </p:cNvPr>
            <p:cNvSpPr/>
            <p:nvPr/>
          </p:nvSpPr>
          <p:spPr>
            <a:xfrm>
              <a:off x="625687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Diagonal Corner Rectangle 36">
              <a:extLst>
                <a:ext uri="{FF2B5EF4-FFF2-40B4-BE49-F238E27FC236}">
                  <a16:creationId xmlns:a16="http://schemas.microsoft.com/office/drawing/2014/main" id="{FB81B042-25B6-6E42-8D9E-26E0321999B8}"/>
                </a:ext>
              </a:extLst>
            </p:cNvPr>
            <p:cNvSpPr/>
            <p:nvPr/>
          </p:nvSpPr>
          <p:spPr>
            <a:xfrm>
              <a:off x="768052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Diagonal Corner Rectangle 37">
              <a:extLst>
                <a:ext uri="{FF2B5EF4-FFF2-40B4-BE49-F238E27FC236}">
                  <a16:creationId xmlns:a16="http://schemas.microsoft.com/office/drawing/2014/main" id="{C5FF814D-E7B7-714F-A705-3156B09E580D}"/>
                </a:ext>
              </a:extLst>
            </p:cNvPr>
            <p:cNvSpPr/>
            <p:nvPr/>
          </p:nvSpPr>
          <p:spPr>
            <a:xfrm>
              <a:off x="76805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 Diagonal Corner Rectangle 38">
              <a:extLst>
                <a:ext uri="{FF2B5EF4-FFF2-40B4-BE49-F238E27FC236}">
                  <a16:creationId xmlns:a16="http://schemas.microsoft.com/office/drawing/2014/main" id="{DFF8C29E-F751-894C-AB56-F111F7B07BB2}"/>
                </a:ext>
              </a:extLst>
            </p:cNvPr>
            <p:cNvSpPr/>
            <p:nvPr/>
          </p:nvSpPr>
          <p:spPr>
            <a:xfrm>
              <a:off x="76805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Diagonal Corner Rectangle 39">
              <a:extLst>
                <a:ext uri="{FF2B5EF4-FFF2-40B4-BE49-F238E27FC236}">
                  <a16:creationId xmlns:a16="http://schemas.microsoft.com/office/drawing/2014/main" id="{5FC5D874-2F52-4B4B-A966-284714F3125B}"/>
                </a:ext>
              </a:extLst>
            </p:cNvPr>
            <p:cNvSpPr/>
            <p:nvPr/>
          </p:nvSpPr>
          <p:spPr>
            <a:xfrm>
              <a:off x="76805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Diagonal Corner Rectangle 40">
              <a:extLst>
                <a:ext uri="{FF2B5EF4-FFF2-40B4-BE49-F238E27FC236}">
                  <a16:creationId xmlns:a16="http://schemas.microsoft.com/office/drawing/2014/main" id="{F920850D-B2EE-F547-B708-5ED9CEA78DE2}"/>
                </a:ext>
              </a:extLst>
            </p:cNvPr>
            <p:cNvSpPr/>
            <p:nvPr/>
          </p:nvSpPr>
          <p:spPr>
            <a:xfrm>
              <a:off x="76805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Diagonal Corner Rectangle 41">
              <a:extLst>
                <a:ext uri="{FF2B5EF4-FFF2-40B4-BE49-F238E27FC236}">
                  <a16:creationId xmlns:a16="http://schemas.microsoft.com/office/drawing/2014/main" id="{CB23BC52-734F-AD42-B4DB-C79B72BD59C8}"/>
                </a:ext>
              </a:extLst>
            </p:cNvPr>
            <p:cNvSpPr/>
            <p:nvPr/>
          </p:nvSpPr>
          <p:spPr>
            <a:xfrm>
              <a:off x="76805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 Diagonal Corner Rectangle 42">
              <a:extLst>
                <a:ext uri="{FF2B5EF4-FFF2-40B4-BE49-F238E27FC236}">
                  <a16:creationId xmlns:a16="http://schemas.microsoft.com/office/drawing/2014/main" id="{70682D58-BCF6-3747-AFF5-EB3CDF9023E4}"/>
                </a:ext>
              </a:extLst>
            </p:cNvPr>
            <p:cNvSpPr/>
            <p:nvPr/>
          </p:nvSpPr>
          <p:spPr>
            <a:xfrm>
              <a:off x="9104179" y="815162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 Diagonal Corner Rectangle 43">
              <a:extLst>
                <a:ext uri="{FF2B5EF4-FFF2-40B4-BE49-F238E27FC236}">
                  <a16:creationId xmlns:a16="http://schemas.microsoft.com/office/drawing/2014/main" id="{72A866F8-CD05-1A45-BB98-E5400972485B}"/>
                </a:ext>
              </a:extLst>
            </p:cNvPr>
            <p:cNvSpPr/>
            <p:nvPr/>
          </p:nvSpPr>
          <p:spPr>
            <a:xfrm>
              <a:off x="910417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 Diagonal Corner Rectangle 44">
              <a:extLst>
                <a:ext uri="{FF2B5EF4-FFF2-40B4-BE49-F238E27FC236}">
                  <a16:creationId xmlns:a16="http://schemas.microsoft.com/office/drawing/2014/main" id="{6068B58E-B74B-334B-B0B7-7E32A655D568}"/>
                </a:ext>
              </a:extLst>
            </p:cNvPr>
            <p:cNvSpPr/>
            <p:nvPr/>
          </p:nvSpPr>
          <p:spPr>
            <a:xfrm>
              <a:off x="91041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 Diagonal Corner Rectangle 45">
              <a:extLst>
                <a:ext uri="{FF2B5EF4-FFF2-40B4-BE49-F238E27FC236}">
                  <a16:creationId xmlns:a16="http://schemas.microsoft.com/office/drawing/2014/main" id="{D67EEFF3-119E-D742-AC13-F4A30FC54140}"/>
                </a:ext>
              </a:extLst>
            </p:cNvPr>
            <p:cNvSpPr/>
            <p:nvPr/>
          </p:nvSpPr>
          <p:spPr>
            <a:xfrm>
              <a:off x="91041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 Diagonal Corner Rectangle 46">
              <a:extLst>
                <a:ext uri="{FF2B5EF4-FFF2-40B4-BE49-F238E27FC236}">
                  <a16:creationId xmlns:a16="http://schemas.microsoft.com/office/drawing/2014/main" id="{AD98CDB7-6D4C-C54A-AEE8-858D99792D43}"/>
                </a:ext>
              </a:extLst>
            </p:cNvPr>
            <p:cNvSpPr/>
            <p:nvPr/>
          </p:nvSpPr>
          <p:spPr>
            <a:xfrm>
              <a:off x="910417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 Diagonal Corner Rectangle 47">
              <a:extLst>
                <a:ext uri="{FF2B5EF4-FFF2-40B4-BE49-F238E27FC236}">
                  <a16:creationId xmlns:a16="http://schemas.microsoft.com/office/drawing/2014/main" id="{29C47AD0-F1FA-AF46-90A0-AE1618D6BB28}"/>
                </a:ext>
              </a:extLst>
            </p:cNvPr>
            <p:cNvSpPr/>
            <p:nvPr/>
          </p:nvSpPr>
          <p:spPr>
            <a:xfrm>
              <a:off x="9104179" y="5190418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 Diagonal Corner Rectangle 48">
              <a:extLst>
                <a:ext uri="{FF2B5EF4-FFF2-40B4-BE49-F238E27FC236}">
                  <a16:creationId xmlns:a16="http://schemas.microsoft.com/office/drawing/2014/main" id="{8D7E4095-3E27-A04C-A6F4-26B62C50F363}"/>
                </a:ext>
              </a:extLst>
            </p:cNvPr>
            <p:cNvSpPr/>
            <p:nvPr/>
          </p:nvSpPr>
          <p:spPr>
            <a:xfrm>
              <a:off x="10527832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 Diagonal Corner Rectangle 49">
              <a:extLst>
                <a:ext uri="{FF2B5EF4-FFF2-40B4-BE49-F238E27FC236}">
                  <a16:creationId xmlns:a16="http://schemas.microsoft.com/office/drawing/2014/main" id="{AF4A8200-8D58-5C49-B803-3D237231653B}"/>
                </a:ext>
              </a:extLst>
            </p:cNvPr>
            <p:cNvSpPr/>
            <p:nvPr/>
          </p:nvSpPr>
          <p:spPr>
            <a:xfrm>
              <a:off x="10527832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 Diagonal Corner Rectangle 50">
              <a:extLst>
                <a:ext uri="{FF2B5EF4-FFF2-40B4-BE49-F238E27FC236}">
                  <a16:creationId xmlns:a16="http://schemas.microsoft.com/office/drawing/2014/main" id="{6A5BF310-F9C1-FA4C-9D41-61E09A95E81D}"/>
                </a:ext>
              </a:extLst>
            </p:cNvPr>
            <p:cNvSpPr/>
            <p:nvPr/>
          </p:nvSpPr>
          <p:spPr>
            <a:xfrm>
              <a:off x="10527832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Diagonal Corner Rectangle 51">
              <a:extLst>
                <a:ext uri="{FF2B5EF4-FFF2-40B4-BE49-F238E27FC236}">
                  <a16:creationId xmlns:a16="http://schemas.microsoft.com/office/drawing/2014/main" id="{4A8AF1A3-0B67-C24D-8B8C-A0C756A06CDD}"/>
                </a:ext>
              </a:extLst>
            </p:cNvPr>
            <p:cNvSpPr/>
            <p:nvPr/>
          </p:nvSpPr>
          <p:spPr>
            <a:xfrm>
              <a:off x="10527832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 Diagonal Corner Rectangle 52">
              <a:extLst>
                <a:ext uri="{FF2B5EF4-FFF2-40B4-BE49-F238E27FC236}">
                  <a16:creationId xmlns:a16="http://schemas.microsoft.com/office/drawing/2014/main" id="{D7DDD6F7-2CFA-F442-8DCB-D57C264758B0}"/>
                </a:ext>
              </a:extLst>
            </p:cNvPr>
            <p:cNvSpPr/>
            <p:nvPr/>
          </p:nvSpPr>
          <p:spPr>
            <a:xfrm>
              <a:off x="10527832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 Diagonal Corner Rectangle 53">
              <a:extLst>
                <a:ext uri="{FF2B5EF4-FFF2-40B4-BE49-F238E27FC236}">
                  <a16:creationId xmlns:a16="http://schemas.microsoft.com/office/drawing/2014/main" id="{516CD556-898C-8F4A-831E-8E199DD1D219}"/>
                </a:ext>
              </a:extLst>
            </p:cNvPr>
            <p:cNvSpPr/>
            <p:nvPr/>
          </p:nvSpPr>
          <p:spPr>
            <a:xfrm>
              <a:off x="10527832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51CBA4-FD54-144C-A912-B1BD56C6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82535"/>
            <a:ext cx="10515600" cy="2309752"/>
          </a:xfrm>
        </p:spPr>
        <p:txBody>
          <a:bodyPr anchor="b"/>
          <a:lstStyle>
            <a:lvl1pPr algn="ctr">
              <a:defRPr sz="4800" spc="-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3774-B8A5-BD44-99F3-3731A848C61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40983"/>
            <a:ext cx="10515600" cy="2348667"/>
          </a:xfrm>
        </p:spPr>
        <p:txBody>
          <a:bodyPr/>
          <a:lstStyle>
            <a:lvl1pPr marL="0" indent="0" algn="ctr">
              <a:buNone/>
              <a:defRPr sz="1800" spc="3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9A0D-E77C-0845-BB0B-6082EBD9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D96B60-8284-E849-AC2E-204076F5C16B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FE8CCA-08DD-F34C-B9E6-FAE98A927BA4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7C632C-08F6-A648-BBE4-BF8C75EC9FF9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 Diagonal Corner Rectangle 57">
            <a:extLst>
              <a:ext uri="{FF2B5EF4-FFF2-40B4-BE49-F238E27FC236}">
                <a16:creationId xmlns:a16="http://schemas.microsoft.com/office/drawing/2014/main" id="{3154C0E3-5DC3-4143-9579-F61F05D0811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D81BF78-B26A-4047-8805-73160BD9E8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8FFCBA0-4B7B-B948-A1FB-BA61C8E00F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2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0786F-B1C0-134C-8CC1-1186F6F6CF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62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4C4099-31B1-DA44-9D8D-DF0321C55D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C1D06-70CB-D748-BB53-8E757BADBF1D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8BF80-67FB-FA46-A282-2B69BA13E656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9842F-6E3F-1E40-B718-34847BBA30D0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64745C2A-D24A-2C4F-9BD3-2384214B7CE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6957-97D7-F344-BA75-08ED880B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903-1512-3C4D-9AD9-984579E1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506FB2-0DC4-1D46-AB44-DE08D8116E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83" y="6476069"/>
            <a:ext cx="3344470" cy="182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C00CB5-8089-3A4A-9CAE-95FC238D34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A528-D804-EE4C-B2D4-6AA1E787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0"/>
            <a:ext cx="10515600" cy="1143000"/>
          </a:xfrm>
        </p:spPr>
        <p:txBody>
          <a:bodyPr anchor="b" anchorCtr="0"/>
          <a:lstStyle>
            <a:lvl1pPr>
              <a:defRPr b="1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9DE0-C01E-BE42-8C67-8B456D4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94560"/>
            <a:ext cx="10515600" cy="36576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3E1F-A7EB-B442-BBAE-DD77CD6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685D-9BB3-624D-B49C-F5F889C0B7F6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D02D8-9AC0-4D44-A091-D739C0C8F7E5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4124D-BB39-E54C-9E89-D3921F31CBC1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FBC223D3-E24B-814E-807A-09551F0ED88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DA9DD1-54D3-7B4F-B912-76B4C8F44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EABB3E-8861-1E4A-AA76-BBEE71601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3DBF4-A7D8-FD42-9474-16C9CBBD4EB8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75553-6D2C-A143-B03C-E36353159690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29B4C-8E1B-134D-9CF0-BB37DC371F0F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5C05E40-A930-2F46-A8CB-853821C7847E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AD780-BEAC-504A-B926-2CE322C8E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C2A49-0A00-1847-828A-05FD68B109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0786F-B1C0-134C-8CC1-1186F6F6CF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EF73-13DC-494E-8A5C-17BA96E2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CDA199-B4A8-7C47-A365-953C9EAC69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D845A-8201-6546-B602-9E49E9AB02B7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3E7B6-004B-054F-A0B3-471FE09CA7C7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1EEBE-751C-074F-A027-2AEEB904FBBE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826C1D92-2C17-F34C-BFD6-69458A685064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A38-C9BC-4A49-8260-3D3A18AC4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261216-642B-D241-950F-F7C93E8352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rstitia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E7F216-B3F9-8A45-A51B-5BC4987C6741}"/>
              </a:ext>
            </a:extLst>
          </p:cNvPr>
          <p:cNvGrpSpPr/>
          <p:nvPr userDrawn="1"/>
        </p:nvGrpSpPr>
        <p:grpSpPr>
          <a:xfrm>
            <a:off x="562279" y="815162"/>
            <a:ext cx="11303655" cy="5174512"/>
            <a:chOff x="562279" y="815162"/>
            <a:chExt cx="11303655" cy="5174512"/>
          </a:xfrm>
        </p:grpSpPr>
        <p:sp>
          <p:nvSpPr>
            <p:cNvPr id="7" name="Round Diagonal Corner Rectangle 6">
              <a:extLst>
                <a:ext uri="{FF2B5EF4-FFF2-40B4-BE49-F238E27FC236}">
                  <a16:creationId xmlns:a16="http://schemas.microsoft.com/office/drawing/2014/main" id="{56B8AE3A-DFC0-1A47-BEA4-FB03CA0282BE}"/>
                </a:ext>
              </a:extLst>
            </p:cNvPr>
            <p:cNvSpPr/>
            <p:nvPr/>
          </p:nvSpPr>
          <p:spPr>
            <a:xfrm>
              <a:off x="5622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Diagonal Corner Rectangle 7">
              <a:extLst>
                <a:ext uri="{FF2B5EF4-FFF2-40B4-BE49-F238E27FC236}">
                  <a16:creationId xmlns:a16="http://schemas.microsoft.com/office/drawing/2014/main" id="{AABCB0DC-E680-9A4C-A839-DD2EF07DB977}"/>
                </a:ext>
              </a:extLst>
            </p:cNvPr>
            <p:cNvSpPr/>
            <p:nvPr/>
          </p:nvSpPr>
          <p:spPr>
            <a:xfrm>
              <a:off x="5622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Diagonal Corner Rectangle 8">
              <a:extLst>
                <a:ext uri="{FF2B5EF4-FFF2-40B4-BE49-F238E27FC236}">
                  <a16:creationId xmlns:a16="http://schemas.microsoft.com/office/drawing/2014/main" id="{0079D6E7-7E54-184F-9690-AE8A768843BA}"/>
                </a:ext>
              </a:extLst>
            </p:cNvPr>
            <p:cNvSpPr/>
            <p:nvPr/>
          </p:nvSpPr>
          <p:spPr>
            <a:xfrm>
              <a:off x="5622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F964798A-20F8-8345-B078-2D524BFBA5A5}"/>
                </a:ext>
              </a:extLst>
            </p:cNvPr>
            <p:cNvSpPr/>
            <p:nvPr/>
          </p:nvSpPr>
          <p:spPr>
            <a:xfrm>
              <a:off x="5622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C283C306-710A-4F44-8987-396C6A3950C7}"/>
                </a:ext>
              </a:extLst>
            </p:cNvPr>
            <p:cNvSpPr/>
            <p:nvPr/>
          </p:nvSpPr>
          <p:spPr>
            <a:xfrm>
              <a:off x="562279" y="431536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 Diagonal Corner Rectangle 11">
              <a:extLst>
                <a:ext uri="{FF2B5EF4-FFF2-40B4-BE49-F238E27FC236}">
                  <a16:creationId xmlns:a16="http://schemas.microsoft.com/office/drawing/2014/main" id="{6B94CF8E-E938-1F47-B546-B339DAEB4104}"/>
                </a:ext>
              </a:extLst>
            </p:cNvPr>
            <p:cNvSpPr/>
            <p:nvPr/>
          </p:nvSpPr>
          <p:spPr>
            <a:xfrm>
              <a:off x="56227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 Diagonal Corner Rectangle 12">
              <a:extLst>
                <a:ext uri="{FF2B5EF4-FFF2-40B4-BE49-F238E27FC236}">
                  <a16:creationId xmlns:a16="http://schemas.microsoft.com/office/drawing/2014/main" id="{73770039-B097-2044-8AF4-B7B65597F32F}"/>
                </a:ext>
              </a:extLst>
            </p:cNvPr>
            <p:cNvSpPr/>
            <p:nvPr/>
          </p:nvSpPr>
          <p:spPr>
            <a:xfrm>
              <a:off x="1985929" y="815162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DB1B9FAD-9CFB-3945-9562-7EA6D3017A63}"/>
                </a:ext>
              </a:extLst>
            </p:cNvPr>
            <p:cNvSpPr/>
            <p:nvPr/>
          </p:nvSpPr>
          <p:spPr>
            <a:xfrm>
              <a:off x="19859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 Diagonal Corner Rectangle 14">
              <a:extLst>
                <a:ext uri="{FF2B5EF4-FFF2-40B4-BE49-F238E27FC236}">
                  <a16:creationId xmlns:a16="http://schemas.microsoft.com/office/drawing/2014/main" id="{2CDF0B56-F4B0-6F4A-B913-DCC2CD25DECE}"/>
                </a:ext>
              </a:extLst>
            </p:cNvPr>
            <p:cNvSpPr/>
            <p:nvPr/>
          </p:nvSpPr>
          <p:spPr>
            <a:xfrm>
              <a:off x="19859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 Diagonal Corner Rectangle 15">
              <a:extLst>
                <a:ext uri="{FF2B5EF4-FFF2-40B4-BE49-F238E27FC236}">
                  <a16:creationId xmlns:a16="http://schemas.microsoft.com/office/drawing/2014/main" id="{EF1A8C73-1BC0-7F44-B7A2-9FDDA9CD04E6}"/>
                </a:ext>
              </a:extLst>
            </p:cNvPr>
            <p:cNvSpPr/>
            <p:nvPr/>
          </p:nvSpPr>
          <p:spPr>
            <a:xfrm>
              <a:off x="19859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F2D2C5C3-BC04-AE49-ABDB-7FC411F7FE6E}"/>
                </a:ext>
              </a:extLst>
            </p:cNvPr>
            <p:cNvSpPr/>
            <p:nvPr/>
          </p:nvSpPr>
          <p:spPr>
            <a:xfrm>
              <a:off x="19859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FE6E4DD1-5D59-AF4D-AC8C-88566AC628D5}"/>
                </a:ext>
              </a:extLst>
            </p:cNvPr>
            <p:cNvSpPr/>
            <p:nvPr/>
          </p:nvSpPr>
          <p:spPr>
            <a:xfrm>
              <a:off x="19859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F169F82F-4DF4-2042-83E4-9C1E5A64E86E}"/>
                </a:ext>
              </a:extLst>
            </p:cNvPr>
            <p:cNvSpPr/>
            <p:nvPr/>
          </p:nvSpPr>
          <p:spPr>
            <a:xfrm>
              <a:off x="34095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Diagonal Corner Rectangle 19">
              <a:extLst>
                <a:ext uri="{FF2B5EF4-FFF2-40B4-BE49-F238E27FC236}">
                  <a16:creationId xmlns:a16="http://schemas.microsoft.com/office/drawing/2014/main" id="{43D91BAA-4760-E747-9C0B-2F566C1E9680}"/>
                </a:ext>
              </a:extLst>
            </p:cNvPr>
            <p:cNvSpPr/>
            <p:nvPr/>
          </p:nvSpPr>
          <p:spPr>
            <a:xfrm>
              <a:off x="34095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 Diagonal Corner Rectangle 20">
              <a:extLst>
                <a:ext uri="{FF2B5EF4-FFF2-40B4-BE49-F238E27FC236}">
                  <a16:creationId xmlns:a16="http://schemas.microsoft.com/office/drawing/2014/main" id="{A2065CE9-4953-214D-A71B-3CB6DBC5F70D}"/>
                </a:ext>
              </a:extLst>
            </p:cNvPr>
            <p:cNvSpPr/>
            <p:nvPr/>
          </p:nvSpPr>
          <p:spPr>
            <a:xfrm>
              <a:off x="34095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 Diagonal Corner Rectangle 21">
              <a:extLst>
                <a:ext uri="{FF2B5EF4-FFF2-40B4-BE49-F238E27FC236}">
                  <a16:creationId xmlns:a16="http://schemas.microsoft.com/office/drawing/2014/main" id="{85D8BC6F-8BAA-B74C-8FAC-3F607BAE571B}"/>
                </a:ext>
              </a:extLst>
            </p:cNvPr>
            <p:cNvSpPr/>
            <p:nvPr/>
          </p:nvSpPr>
          <p:spPr>
            <a:xfrm>
              <a:off x="34095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 Diagonal Corner Rectangle 22">
              <a:extLst>
                <a:ext uri="{FF2B5EF4-FFF2-40B4-BE49-F238E27FC236}">
                  <a16:creationId xmlns:a16="http://schemas.microsoft.com/office/drawing/2014/main" id="{972D4160-1562-014D-A371-3ADF6730A9E9}"/>
                </a:ext>
              </a:extLst>
            </p:cNvPr>
            <p:cNvSpPr/>
            <p:nvPr/>
          </p:nvSpPr>
          <p:spPr>
            <a:xfrm>
              <a:off x="340957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AEFC162-1A18-FD4E-A3F2-7967F049E09E}"/>
                </a:ext>
              </a:extLst>
            </p:cNvPr>
            <p:cNvSpPr/>
            <p:nvPr/>
          </p:nvSpPr>
          <p:spPr>
            <a:xfrm>
              <a:off x="3409579" y="5190418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2D2909B1-B6DA-5C47-A349-F5FE2E618BAC}"/>
                </a:ext>
              </a:extLst>
            </p:cNvPr>
            <p:cNvSpPr/>
            <p:nvPr/>
          </p:nvSpPr>
          <p:spPr>
            <a:xfrm>
              <a:off x="483322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 Diagonal Corner Rectangle 25">
              <a:extLst>
                <a:ext uri="{FF2B5EF4-FFF2-40B4-BE49-F238E27FC236}">
                  <a16:creationId xmlns:a16="http://schemas.microsoft.com/office/drawing/2014/main" id="{CFB0AA7C-8B8E-B647-9FB1-3EF6C2219214}"/>
                </a:ext>
              </a:extLst>
            </p:cNvPr>
            <p:cNvSpPr/>
            <p:nvPr/>
          </p:nvSpPr>
          <p:spPr>
            <a:xfrm>
              <a:off x="48332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Diagonal Corner Rectangle 26">
              <a:extLst>
                <a:ext uri="{FF2B5EF4-FFF2-40B4-BE49-F238E27FC236}">
                  <a16:creationId xmlns:a16="http://schemas.microsoft.com/office/drawing/2014/main" id="{63B1CCD3-1EF8-6349-9B4F-155F440E94BD}"/>
                </a:ext>
              </a:extLst>
            </p:cNvPr>
            <p:cNvSpPr/>
            <p:nvPr/>
          </p:nvSpPr>
          <p:spPr>
            <a:xfrm>
              <a:off x="48332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Diagonal Corner Rectangle 27">
              <a:extLst>
                <a:ext uri="{FF2B5EF4-FFF2-40B4-BE49-F238E27FC236}">
                  <a16:creationId xmlns:a16="http://schemas.microsoft.com/office/drawing/2014/main" id="{FEDBE54D-D766-CC41-814A-947FFF83969B}"/>
                </a:ext>
              </a:extLst>
            </p:cNvPr>
            <p:cNvSpPr/>
            <p:nvPr/>
          </p:nvSpPr>
          <p:spPr>
            <a:xfrm>
              <a:off x="48332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Diagonal Corner Rectangle 28">
              <a:extLst>
                <a:ext uri="{FF2B5EF4-FFF2-40B4-BE49-F238E27FC236}">
                  <a16:creationId xmlns:a16="http://schemas.microsoft.com/office/drawing/2014/main" id="{0A2E3442-49E7-D449-BC8F-481BE8BDDD55}"/>
                </a:ext>
              </a:extLst>
            </p:cNvPr>
            <p:cNvSpPr/>
            <p:nvPr/>
          </p:nvSpPr>
          <p:spPr>
            <a:xfrm>
              <a:off x="48332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>
              <a:extLst>
                <a:ext uri="{FF2B5EF4-FFF2-40B4-BE49-F238E27FC236}">
                  <a16:creationId xmlns:a16="http://schemas.microsoft.com/office/drawing/2014/main" id="{32880549-0D5B-BA48-A950-E666F23DC210}"/>
                </a:ext>
              </a:extLst>
            </p:cNvPr>
            <p:cNvSpPr/>
            <p:nvPr/>
          </p:nvSpPr>
          <p:spPr>
            <a:xfrm>
              <a:off x="48332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Diagonal Corner Rectangle 30">
              <a:extLst>
                <a:ext uri="{FF2B5EF4-FFF2-40B4-BE49-F238E27FC236}">
                  <a16:creationId xmlns:a16="http://schemas.microsoft.com/office/drawing/2014/main" id="{F4164FD9-6D06-564B-8C64-8DB760726AB8}"/>
                </a:ext>
              </a:extLst>
            </p:cNvPr>
            <p:cNvSpPr/>
            <p:nvPr/>
          </p:nvSpPr>
          <p:spPr>
            <a:xfrm>
              <a:off x="625687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 Diagonal Corner Rectangle 31">
              <a:extLst>
                <a:ext uri="{FF2B5EF4-FFF2-40B4-BE49-F238E27FC236}">
                  <a16:creationId xmlns:a16="http://schemas.microsoft.com/office/drawing/2014/main" id="{FB4658D8-85FC-FF48-975A-056312A8A02D}"/>
                </a:ext>
              </a:extLst>
            </p:cNvPr>
            <p:cNvSpPr/>
            <p:nvPr/>
          </p:nvSpPr>
          <p:spPr>
            <a:xfrm>
              <a:off x="6256879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 Diagonal Corner Rectangle 32">
              <a:extLst>
                <a:ext uri="{FF2B5EF4-FFF2-40B4-BE49-F238E27FC236}">
                  <a16:creationId xmlns:a16="http://schemas.microsoft.com/office/drawing/2014/main" id="{050E568F-77E9-FF4D-9F1E-894D6D112ED0}"/>
                </a:ext>
              </a:extLst>
            </p:cNvPr>
            <p:cNvSpPr/>
            <p:nvPr/>
          </p:nvSpPr>
          <p:spPr>
            <a:xfrm>
              <a:off x="62568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 Diagonal Corner Rectangle 33">
              <a:extLst>
                <a:ext uri="{FF2B5EF4-FFF2-40B4-BE49-F238E27FC236}">
                  <a16:creationId xmlns:a16="http://schemas.microsoft.com/office/drawing/2014/main" id="{133FBBA0-D15F-BD4C-A1C3-0E59B75E118B}"/>
                </a:ext>
              </a:extLst>
            </p:cNvPr>
            <p:cNvSpPr/>
            <p:nvPr/>
          </p:nvSpPr>
          <p:spPr>
            <a:xfrm>
              <a:off x="62568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 Diagonal Corner Rectangle 34">
              <a:extLst>
                <a:ext uri="{FF2B5EF4-FFF2-40B4-BE49-F238E27FC236}">
                  <a16:creationId xmlns:a16="http://schemas.microsoft.com/office/drawing/2014/main" id="{7D36ED55-1DF2-4245-9582-4C60B0222BE8}"/>
                </a:ext>
              </a:extLst>
            </p:cNvPr>
            <p:cNvSpPr/>
            <p:nvPr/>
          </p:nvSpPr>
          <p:spPr>
            <a:xfrm>
              <a:off x="6256879" y="431536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 Diagonal Corner Rectangle 35">
              <a:extLst>
                <a:ext uri="{FF2B5EF4-FFF2-40B4-BE49-F238E27FC236}">
                  <a16:creationId xmlns:a16="http://schemas.microsoft.com/office/drawing/2014/main" id="{88289781-FBB6-364E-88CD-4BF8736C93FE}"/>
                </a:ext>
              </a:extLst>
            </p:cNvPr>
            <p:cNvSpPr/>
            <p:nvPr/>
          </p:nvSpPr>
          <p:spPr>
            <a:xfrm>
              <a:off x="625687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Diagonal Corner Rectangle 36">
              <a:extLst>
                <a:ext uri="{FF2B5EF4-FFF2-40B4-BE49-F238E27FC236}">
                  <a16:creationId xmlns:a16="http://schemas.microsoft.com/office/drawing/2014/main" id="{FB81B042-25B6-6E42-8D9E-26E0321999B8}"/>
                </a:ext>
              </a:extLst>
            </p:cNvPr>
            <p:cNvSpPr/>
            <p:nvPr/>
          </p:nvSpPr>
          <p:spPr>
            <a:xfrm>
              <a:off x="7680529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Diagonal Corner Rectangle 37">
              <a:extLst>
                <a:ext uri="{FF2B5EF4-FFF2-40B4-BE49-F238E27FC236}">
                  <a16:creationId xmlns:a16="http://schemas.microsoft.com/office/drawing/2014/main" id="{C5FF814D-E7B7-714F-A705-3156B09E580D}"/>
                </a:ext>
              </a:extLst>
            </p:cNvPr>
            <p:cNvSpPr/>
            <p:nvPr/>
          </p:nvSpPr>
          <p:spPr>
            <a:xfrm>
              <a:off x="768052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 Diagonal Corner Rectangle 38">
              <a:extLst>
                <a:ext uri="{FF2B5EF4-FFF2-40B4-BE49-F238E27FC236}">
                  <a16:creationId xmlns:a16="http://schemas.microsoft.com/office/drawing/2014/main" id="{DFF8C29E-F751-894C-AB56-F111F7B07BB2}"/>
                </a:ext>
              </a:extLst>
            </p:cNvPr>
            <p:cNvSpPr/>
            <p:nvPr/>
          </p:nvSpPr>
          <p:spPr>
            <a:xfrm>
              <a:off x="768052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Diagonal Corner Rectangle 39">
              <a:extLst>
                <a:ext uri="{FF2B5EF4-FFF2-40B4-BE49-F238E27FC236}">
                  <a16:creationId xmlns:a16="http://schemas.microsoft.com/office/drawing/2014/main" id="{5FC5D874-2F52-4B4B-A966-284714F3125B}"/>
                </a:ext>
              </a:extLst>
            </p:cNvPr>
            <p:cNvSpPr/>
            <p:nvPr/>
          </p:nvSpPr>
          <p:spPr>
            <a:xfrm>
              <a:off x="7680529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Diagonal Corner Rectangle 40">
              <a:extLst>
                <a:ext uri="{FF2B5EF4-FFF2-40B4-BE49-F238E27FC236}">
                  <a16:creationId xmlns:a16="http://schemas.microsoft.com/office/drawing/2014/main" id="{F920850D-B2EE-F547-B708-5ED9CEA78DE2}"/>
                </a:ext>
              </a:extLst>
            </p:cNvPr>
            <p:cNvSpPr/>
            <p:nvPr/>
          </p:nvSpPr>
          <p:spPr>
            <a:xfrm>
              <a:off x="768052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Diagonal Corner Rectangle 41">
              <a:extLst>
                <a:ext uri="{FF2B5EF4-FFF2-40B4-BE49-F238E27FC236}">
                  <a16:creationId xmlns:a16="http://schemas.microsoft.com/office/drawing/2014/main" id="{CB23BC52-734F-AD42-B4DB-C79B72BD59C8}"/>
                </a:ext>
              </a:extLst>
            </p:cNvPr>
            <p:cNvSpPr/>
            <p:nvPr/>
          </p:nvSpPr>
          <p:spPr>
            <a:xfrm>
              <a:off x="7680529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 Diagonal Corner Rectangle 42">
              <a:extLst>
                <a:ext uri="{FF2B5EF4-FFF2-40B4-BE49-F238E27FC236}">
                  <a16:creationId xmlns:a16="http://schemas.microsoft.com/office/drawing/2014/main" id="{70682D58-BCF6-3747-AFF5-EB3CDF9023E4}"/>
                </a:ext>
              </a:extLst>
            </p:cNvPr>
            <p:cNvSpPr/>
            <p:nvPr/>
          </p:nvSpPr>
          <p:spPr>
            <a:xfrm>
              <a:off x="9104179" y="815162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 Diagonal Corner Rectangle 43">
              <a:extLst>
                <a:ext uri="{FF2B5EF4-FFF2-40B4-BE49-F238E27FC236}">
                  <a16:creationId xmlns:a16="http://schemas.microsoft.com/office/drawing/2014/main" id="{72A866F8-CD05-1A45-BB98-E5400972485B}"/>
                </a:ext>
              </a:extLst>
            </p:cNvPr>
            <p:cNvSpPr/>
            <p:nvPr/>
          </p:nvSpPr>
          <p:spPr>
            <a:xfrm>
              <a:off x="9104179" y="1690213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ound Diagonal Corner Rectangle 44">
              <a:extLst>
                <a:ext uri="{FF2B5EF4-FFF2-40B4-BE49-F238E27FC236}">
                  <a16:creationId xmlns:a16="http://schemas.microsoft.com/office/drawing/2014/main" id="{6068B58E-B74B-334B-B0B7-7E32A655D568}"/>
                </a:ext>
              </a:extLst>
            </p:cNvPr>
            <p:cNvSpPr/>
            <p:nvPr/>
          </p:nvSpPr>
          <p:spPr>
            <a:xfrm>
              <a:off x="9104179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 Diagonal Corner Rectangle 45">
              <a:extLst>
                <a:ext uri="{FF2B5EF4-FFF2-40B4-BE49-F238E27FC236}">
                  <a16:creationId xmlns:a16="http://schemas.microsoft.com/office/drawing/2014/main" id="{D67EEFF3-119E-D742-AC13-F4A30FC54140}"/>
                </a:ext>
              </a:extLst>
            </p:cNvPr>
            <p:cNvSpPr/>
            <p:nvPr/>
          </p:nvSpPr>
          <p:spPr>
            <a:xfrm>
              <a:off x="9104179" y="344031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 Diagonal Corner Rectangle 46">
              <a:extLst>
                <a:ext uri="{FF2B5EF4-FFF2-40B4-BE49-F238E27FC236}">
                  <a16:creationId xmlns:a16="http://schemas.microsoft.com/office/drawing/2014/main" id="{AD98CDB7-6D4C-C54A-AEE8-858D99792D43}"/>
                </a:ext>
              </a:extLst>
            </p:cNvPr>
            <p:cNvSpPr/>
            <p:nvPr/>
          </p:nvSpPr>
          <p:spPr>
            <a:xfrm>
              <a:off x="9104179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 Diagonal Corner Rectangle 47">
              <a:extLst>
                <a:ext uri="{FF2B5EF4-FFF2-40B4-BE49-F238E27FC236}">
                  <a16:creationId xmlns:a16="http://schemas.microsoft.com/office/drawing/2014/main" id="{29C47AD0-F1FA-AF46-90A0-AE1618D6BB28}"/>
                </a:ext>
              </a:extLst>
            </p:cNvPr>
            <p:cNvSpPr/>
            <p:nvPr/>
          </p:nvSpPr>
          <p:spPr>
            <a:xfrm>
              <a:off x="9104179" y="5190418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 Diagonal Corner Rectangle 48">
              <a:extLst>
                <a:ext uri="{FF2B5EF4-FFF2-40B4-BE49-F238E27FC236}">
                  <a16:creationId xmlns:a16="http://schemas.microsoft.com/office/drawing/2014/main" id="{8D7E4095-3E27-A04C-A6F4-26B62C50F363}"/>
                </a:ext>
              </a:extLst>
            </p:cNvPr>
            <p:cNvSpPr/>
            <p:nvPr/>
          </p:nvSpPr>
          <p:spPr>
            <a:xfrm>
              <a:off x="10527832" y="815162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 Diagonal Corner Rectangle 49">
              <a:extLst>
                <a:ext uri="{FF2B5EF4-FFF2-40B4-BE49-F238E27FC236}">
                  <a16:creationId xmlns:a16="http://schemas.microsoft.com/office/drawing/2014/main" id="{AF4A8200-8D58-5C49-B803-3D237231653B}"/>
                </a:ext>
              </a:extLst>
            </p:cNvPr>
            <p:cNvSpPr/>
            <p:nvPr/>
          </p:nvSpPr>
          <p:spPr>
            <a:xfrm>
              <a:off x="10527832" y="1690213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 Diagonal Corner Rectangle 50">
              <a:extLst>
                <a:ext uri="{FF2B5EF4-FFF2-40B4-BE49-F238E27FC236}">
                  <a16:creationId xmlns:a16="http://schemas.microsoft.com/office/drawing/2014/main" id="{6A5BF310-F9C1-FA4C-9D41-61E09A95E81D}"/>
                </a:ext>
              </a:extLst>
            </p:cNvPr>
            <p:cNvSpPr/>
            <p:nvPr/>
          </p:nvSpPr>
          <p:spPr>
            <a:xfrm>
              <a:off x="10527832" y="2565264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 Diagonal Corner Rectangle 51">
              <a:extLst>
                <a:ext uri="{FF2B5EF4-FFF2-40B4-BE49-F238E27FC236}">
                  <a16:creationId xmlns:a16="http://schemas.microsoft.com/office/drawing/2014/main" id="{4A8AF1A3-0B67-C24D-8B8C-A0C756A06CDD}"/>
                </a:ext>
              </a:extLst>
            </p:cNvPr>
            <p:cNvSpPr/>
            <p:nvPr/>
          </p:nvSpPr>
          <p:spPr>
            <a:xfrm>
              <a:off x="10527832" y="3440316"/>
              <a:ext cx="1338102" cy="799256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 Diagonal Corner Rectangle 52">
              <a:extLst>
                <a:ext uri="{FF2B5EF4-FFF2-40B4-BE49-F238E27FC236}">
                  <a16:creationId xmlns:a16="http://schemas.microsoft.com/office/drawing/2014/main" id="{D7DDD6F7-2CFA-F442-8DCB-D57C264758B0}"/>
                </a:ext>
              </a:extLst>
            </p:cNvPr>
            <p:cNvSpPr/>
            <p:nvPr/>
          </p:nvSpPr>
          <p:spPr>
            <a:xfrm>
              <a:off x="10527832" y="4315366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 Diagonal Corner Rectangle 53">
              <a:extLst>
                <a:ext uri="{FF2B5EF4-FFF2-40B4-BE49-F238E27FC236}">
                  <a16:creationId xmlns:a16="http://schemas.microsoft.com/office/drawing/2014/main" id="{516CD556-898C-8F4A-831E-8E199DD1D219}"/>
                </a:ext>
              </a:extLst>
            </p:cNvPr>
            <p:cNvSpPr/>
            <p:nvPr/>
          </p:nvSpPr>
          <p:spPr>
            <a:xfrm>
              <a:off x="10527832" y="5190418"/>
              <a:ext cx="1338102" cy="799256"/>
            </a:xfrm>
            <a:prstGeom prst="round2Diag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51CBA4-FD54-144C-A912-B1BD56C6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82535"/>
            <a:ext cx="10515600" cy="2309752"/>
          </a:xfrm>
        </p:spPr>
        <p:txBody>
          <a:bodyPr anchor="b"/>
          <a:lstStyle>
            <a:lvl1pPr algn="ctr">
              <a:defRPr sz="4800" spc="-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3774-B8A5-BD44-99F3-3731A848C61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40983"/>
            <a:ext cx="10515600" cy="2348667"/>
          </a:xfrm>
        </p:spPr>
        <p:txBody>
          <a:bodyPr/>
          <a:lstStyle>
            <a:lvl1pPr marL="0" indent="0" algn="ctr">
              <a:buNone/>
              <a:defRPr sz="1800" spc="3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9A0D-E77C-0845-BB0B-6082EBD9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D96B60-8284-E849-AC2E-204076F5C16B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FE8CCA-08DD-F34C-B9E6-FAE98A927BA4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7C632C-08F6-A648-BBE4-BF8C75EC9FF9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 Diagonal Corner Rectangle 57">
            <a:extLst>
              <a:ext uri="{FF2B5EF4-FFF2-40B4-BE49-F238E27FC236}">
                <a16:creationId xmlns:a16="http://schemas.microsoft.com/office/drawing/2014/main" id="{3154C0E3-5DC3-4143-9579-F61F05D0811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D81BF78-B26A-4047-8805-73160BD9E8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175BAD9-A58A-474F-B7CD-182763F7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6738" y="181542"/>
            <a:ext cx="1216319" cy="3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293423-987C-DF4B-B8FB-53EA087F05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DFC56-7962-E641-A125-55A2E83F3270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rgbClr val="660C0D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A302-6E17-3848-8C68-A08D23EFFAA9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rgbClr val="660C0D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3FF37-E370-8B48-AB6A-D7AE81A8B990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rgbClr val="4C0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6957-97D7-F344-BA75-08ED880B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903-1512-3C4D-9AD9-984579E1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B926E-A335-4E41-8CE1-417AF954A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83" y="6476069"/>
            <a:ext cx="3344470" cy="182124"/>
          </a:xfrm>
          <a:prstGeom prst="rect">
            <a:avLst/>
          </a:prstGeom>
        </p:spPr>
      </p:pic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EF7DEF2F-AAF5-B042-ABA4-8B79F4D432CD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F84B64-2EC8-9548-A469-D7EEC08E5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6041" y="219345"/>
            <a:ext cx="1728362" cy="31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0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4C4099-31B1-DA44-9D8D-DF0321C55D5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C1D06-70CB-D748-BB53-8E757BADBF1D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8BF80-67FB-FA46-A282-2B69BA13E656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9842F-6E3F-1E40-B718-34847BBA30D0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64745C2A-D24A-2C4F-9BD3-2384214B7CE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26957-97D7-F344-BA75-08ED880B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903-1512-3C4D-9AD9-984579E1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506FB2-0DC4-1D46-AB44-DE08D8116E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83" y="6476069"/>
            <a:ext cx="3344470" cy="182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2742B-219A-5E4D-B1F4-4C1522FDEE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A528-D804-EE4C-B2D4-6AA1E787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0"/>
            <a:ext cx="10515600" cy="1143000"/>
          </a:xfrm>
        </p:spPr>
        <p:txBody>
          <a:bodyPr anchor="b" anchorCtr="0"/>
          <a:lstStyle>
            <a:lvl1pPr>
              <a:defRPr b="1" i="0"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9DE0-C01E-BE42-8C67-8B456D45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94560"/>
            <a:ext cx="10515600" cy="36576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3E1F-A7EB-B442-BBAE-DD77CD6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685D-9BB3-624D-B49C-F5F889C0B7F6}"/>
              </a:ext>
            </a:extLst>
          </p:cNvPr>
          <p:cNvSpPr/>
          <p:nvPr userDrawn="1"/>
        </p:nvSpPr>
        <p:spPr>
          <a:xfrm>
            <a:off x="0" y="0"/>
            <a:ext cx="12192000" cy="3200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D02D8-9AC0-4D44-A091-D739C0C8F7E5}"/>
              </a:ext>
            </a:extLst>
          </p:cNvPr>
          <p:cNvSpPr/>
          <p:nvPr userDrawn="1"/>
        </p:nvSpPr>
        <p:spPr>
          <a:xfrm>
            <a:off x="0" y="0"/>
            <a:ext cx="320034" cy="68580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4124D-BB39-E54C-9E89-D3921F31CBC1}"/>
              </a:ext>
            </a:extLst>
          </p:cNvPr>
          <p:cNvSpPr/>
          <p:nvPr userDrawn="1"/>
        </p:nvSpPr>
        <p:spPr>
          <a:xfrm>
            <a:off x="0" y="2007"/>
            <a:ext cx="320034" cy="316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FBC223D3-E24B-814E-807A-09551F0ED888}"/>
              </a:ext>
            </a:extLst>
          </p:cNvPr>
          <p:cNvSpPr/>
          <p:nvPr userDrawn="1"/>
        </p:nvSpPr>
        <p:spPr>
          <a:xfrm>
            <a:off x="138954" y="126518"/>
            <a:ext cx="2002536" cy="502920"/>
          </a:xfrm>
          <a:prstGeom prst="round2DiagRect">
            <a:avLst>
              <a:gd name="adj1" fmla="val 34849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DA9DD1-54D3-7B4F-B912-76B4C8F44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170" y="6476065"/>
            <a:ext cx="3346704" cy="177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406626-DED8-AC4D-9A85-62B8ACEBFF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58" y="177205"/>
            <a:ext cx="1243173" cy="4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378FA-C815-4944-964C-3B926D0B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786A-142A-0A46-84DD-82B86735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94560"/>
            <a:ext cx="105156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F0BC-5AA9-7D4D-849F-5A8B2D51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algn="l"/>
            <a:fld id="{3DCDA199-B4A8-7C47-A365-953C9EAC6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49" r:id="rId7"/>
    <p:sldLayoutId id="2147483660" r:id="rId8"/>
    <p:sldLayoutId id="2147483650" r:id="rId9"/>
    <p:sldLayoutId id="2147483655" r:id="rId10"/>
    <p:sldLayoutId id="2147483661" r:id="rId11"/>
    <p:sldLayoutId id="214748365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i="0" kern="1200" spc="-30" baseline="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compute-quick-star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ris.wustl.edu/doc/compute/workshops/ris-docker-workshop.html#using-a-docker-container-on-the-compute-platfor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pc.llnl.gov/banks-jobs/running-jobs/lsf-command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recipes/job-execution-example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is.wustl.edu/doc/compute/recipes/job-execution-examples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ustl.box.com/s/lf2f458g0vxuvm0104bhigdq0zuzr1k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recipes/ris-compute-storage-volumes.html?highlight=make%20storage%20visible%20compute" TargetMode="External"/><Relationship Id="rId2" Type="http://schemas.openxmlformats.org/officeDocument/2006/relationships/hyperlink" Target="https://docs.ris.wustl.edu/doc/compute/recipes/docker-wrapper-env-vars.html?highlight=docker%20environment%20variables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10.safelinks.protection.outlook.com/?url=https%3A%2F%2Fhub.docker.com%2Frepository%2Fdocker%2Felynrfw%2Fr-docker&amp;data=05%7C01%7Cndukummaze%40wustl.edu%7C4637059cf1d04e04afc108da9d611ef7%7C4ccca3b571cd4e6d974b4d9beb96c6d6%7C0%7C0%7C637995337699000681%7CUnknown%7CTWFpbGZsb3d8eyJWIjoiMC4wLjAwMDAiLCJQIjoiV2luMzIiLCJBTiI6Ik1haWwiLCJXVCI6Mn0%3D%7C3000%7C%7C%7C&amp;sdata=iqUTUH6k9%2F6JhGCXA1aJXl8p3a75wWMr9gel6Z8Wsx8%3D&amp;reserved=0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dukummaze@wustl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elyn@wustl.edu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is.wustl.edu/doc/compute/recipes/job-execution-examples.html#resource-requirements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is.wustl.edu/doc/compute/compute-oo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ris.wustl.edu/doc/compute/compute-quick-start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od.ris.wustl.ed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ustl.box.com/s/3xihqmwvmn9e8p7nc69czwoz8i7aw8j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ustl.box.com/s/duyl3zktts6djd5cth5x7kml6f2tu84j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ecker.wustl.edu/civicrm/event/info/?reset=1&amp;id=823" TargetMode="External"/><Relationship Id="rId4" Type="http://schemas.openxmlformats.org/officeDocument/2006/relationships/hyperlink" Target="https://becker.wustl.edu/services/research-computin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is.wustl.edu/support/service-desk/" TargetMode="External"/><Relationship Id="rId2" Type="http://schemas.openxmlformats.org/officeDocument/2006/relationships/hyperlink" Target="https://ris.wustl.edu/support/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genome/bfx-workshop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mailto:ndukummaze@wustl.edu" TargetMode="External"/><Relationship Id="rId3" Type="http://schemas.openxmlformats.org/officeDocument/2006/relationships/hyperlink" Target="https://docs.ris.wustl.edu/doc/compute/compute-workshops.html" TargetMode="External"/><Relationship Id="rId7" Type="http://schemas.openxmlformats.org/officeDocument/2006/relationships/hyperlink" Target="https://ris.wustl.edu/support/" TargetMode="External"/><Relationship Id="rId2" Type="http://schemas.openxmlformats.org/officeDocument/2006/relationships/hyperlink" Target="https://becker.wustl.edu/services/research-computin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pcced.github.io/hpc-intro/13-scheduler/index.html" TargetMode="External"/><Relationship Id="rId5" Type="http://schemas.openxmlformats.org/officeDocument/2006/relationships/hyperlink" Target="https://hpc.llnl.gov/banks-jobs/running-jobs/lsf-user-manual" TargetMode="External"/><Relationship Id="rId4" Type="http://schemas.openxmlformats.org/officeDocument/2006/relationships/hyperlink" Target="https://www.ibm.com/docs/en/spectrum-lsf/10.1.0?topic=overview-lsf-introduc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7029-1B79-6F4C-813F-376005C98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Bernard Becker Medical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AF486-BE0F-3C46-BA8C-DCDDB3E9A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Delivering knowledge, informing decisions</a:t>
            </a:r>
          </a:p>
        </p:txBody>
      </p:sp>
    </p:spTree>
    <p:extLst>
      <p:ext uri="{BB962C8B-B14F-4D97-AF65-F5344CB8AC3E}">
        <p14:creationId xmlns:p14="http://schemas.microsoft.com/office/powerpoint/2010/main" val="215421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646939" y="528207"/>
            <a:ext cx="9259368" cy="8028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What does LSF Job Scheduler do?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120273" y="1675543"/>
            <a:ext cx="10534269" cy="44655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LSF (Load Sharing Facility) software submits jobs, manages resources to run jobs and monitors progress of jobs</a:t>
            </a:r>
          </a:p>
          <a:p>
            <a:endParaRPr lang="en-US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LSF (commands </a:t>
            </a: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options) </a:t>
            </a:r>
            <a:r>
              <a:rPr lang="en-US" sz="24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and Docker images tells </a:t>
            </a: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the RIS compute system how to process the </a:t>
            </a:r>
            <a:r>
              <a:rPr lang="en-US" sz="2400" spc="-1" dirty="0" smtClea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  <a:p>
            <a:endParaRPr lang="en-US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Compute Quick Start:</a:t>
            </a:r>
          </a:p>
          <a:p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https://docs.ris.wustl.edu/doc/compute/compute-quick-start.html</a:t>
            </a:r>
            <a:endParaRPr lang="en-US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Using a Docker container on RIS compute platform: </a:t>
            </a: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https://docs.ris.wustl.edu/doc/compute/workshops/ris-docker-workshop.html#using-a-docker-container-on-the-compute-platform</a:t>
            </a:r>
            <a:endParaRPr lang="en-US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/>
          </a:p>
          <a:p>
            <a:endParaRPr lang="en-US" sz="3200" spc="-1" dirty="0"/>
          </a:p>
        </p:txBody>
      </p:sp>
    </p:spTree>
    <p:extLst>
      <p:ext uri="{BB962C8B-B14F-4D97-AF65-F5344CB8AC3E}">
        <p14:creationId xmlns:p14="http://schemas.microsoft.com/office/powerpoint/2010/main" val="36652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131911" y="500274"/>
            <a:ext cx="8229301" cy="8415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What does LSF Job Scheduler do?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1217361" y="2209420"/>
            <a:ext cx="9755404" cy="3477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97978"/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RIS compute is a shared system, job scheduler needs to manage all jobs, and 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ecides which nodes to run which jobs on</a:t>
            </a:r>
          </a:p>
          <a:p>
            <a:pPr marL="97978"/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97978"/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Individual users may have varied needs/different use cases, LSF need to balance needs of diverse users and provide tools to make life easier to end users</a:t>
            </a:r>
          </a:p>
          <a:p>
            <a:pPr marL="97978"/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978"/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LSF job scheduler may need to manage hundreds or thousands of jobs at any given time</a:t>
            </a:r>
          </a:p>
          <a:p>
            <a:pPr marL="97978"/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978"/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978"/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7978"/>
            <a:endParaRPr lang="en-US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97978"/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978"/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7978"/>
            <a:endParaRPr lang="en-US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77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676072" y="879029"/>
            <a:ext cx="9162690" cy="6359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What does a Job Scheduler do?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260682" y="2355518"/>
            <a:ext cx="10372217" cy="33710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RIS compute is organized into queues, LSF commands can be passed to command line or included in shell scripts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LSF commands can take options and arguments: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[OPTIONS] COMMAND [ARGUMENTS] </a:t>
            </a:r>
          </a:p>
          <a:p>
            <a:pPr fontAlgn="base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COMMAND [ARGUMENTS]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base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2177" dirty="0"/>
          </a:p>
          <a:p>
            <a:pPr fontAlgn="base"/>
            <a:r>
              <a:rPr lang="en-US" sz="1633" dirty="0"/>
              <a:t> ​</a:t>
            </a:r>
            <a:endParaRPr lang="en-US" sz="2903" dirty="0"/>
          </a:p>
        </p:txBody>
      </p:sp>
    </p:spTree>
    <p:extLst>
      <p:ext uri="{BB962C8B-B14F-4D97-AF65-F5344CB8AC3E}">
        <p14:creationId xmlns:p14="http://schemas.microsoft.com/office/powerpoint/2010/main" val="4045156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/>
          <p:cNvSpPr txBox="1"/>
          <p:nvPr/>
        </p:nvSpPr>
        <p:spPr>
          <a:xfrm>
            <a:off x="1468385" y="782508"/>
            <a:ext cx="9259368" cy="7216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What does a Job Scheduler do?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109183" y="2177836"/>
            <a:ext cx="10458788" cy="33789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common LSF commands:</a:t>
            </a:r>
          </a:p>
          <a:p>
            <a:pPr fontAlgn="base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bqueues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see available queues </a:t>
            </a:r>
          </a:p>
          <a:p>
            <a:pPr fontAlgn="base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400" dirty="0"/>
              <a:t>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 job to a queue</a:t>
            </a:r>
          </a:p>
          <a:p>
            <a:pPr fontAlgn="base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bjobs</a:t>
            </a:r>
            <a:r>
              <a:rPr lang="en-US" sz="2400" dirty="0"/>
              <a:t>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 job status</a:t>
            </a:r>
          </a:p>
          <a:p>
            <a:pPr fontAlgn="base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bkill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kill job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LSF commands: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https://hpc.llnl.gov/banks-jobs/running-jobs/lsf-commands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195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/>
          <p:cNvSpPr txBox="1"/>
          <p:nvPr/>
        </p:nvSpPr>
        <p:spPr>
          <a:xfrm>
            <a:off x="1279013" y="762902"/>
            <a:ext cx="9259368" cy="800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What does a Job Scheduler do?</a:t>
            </a:r>
          </a:p>
        </p:txBody>
      </p:sp>
      <p:sp>
        <p:nvSpPr>
          <p:cNvPr id="9" name="TextShape 2"/>
          <p:cNvSpPr txBox="1"/>
          <p:nvPr/>
        </p:nvSpPr>
        <p:spPr>
          <a:xfrm>
            <a:off x="1466288" y="2045321"/>
            <a:ext cx="10291057" cy="38658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LSF commands can run in command line interface/terminal and so, can check man page for LSF commands: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man command</a:t>
            </a:r>
          </a:p>
          <a:p>
            <a:pPr fontAlgn="base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 man page 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command: 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​man bsub</a:t>
            </a:r>
          </a:p>
          <a:p>
            <a:pPr fontAlgn="base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NOTE: Use keyboard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arrows to browse man page, when finished, press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keyboard to exit the man page</a:t>
            </a:r>
          </a:p>
          <a:p>
            <a:pPr fontAlgn="base"/>
            <a:r>
              <a:rPr lang="en-US" sz="2400" dirty="0"/>
              <a:t> ​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1010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2"/>
          <p:cNvSpPr txBox="1"/>
          <p:nvPr/>
        </p:nvSpPr>
        <p:spPr>
          <a:xfrm>
            <a:off x="1504597" y="1507224"/>
            <a:ext cx="9677400" cy="4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bqueues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 shows all available queues on RIS compute</a:t>
            </a:r>
          </a:p>
          <a:p>
            <a:pPr fontAlgn="base"/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333930" y="2361045"/>
            <a:ext cx="4116125" cy="4181487"/>
            <a:chOff x="4616664" y="1716122"/>
            <a:chExt cx="5044799" cy="48273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7664" y="1716122"/>
              <a:ext cx="4663799" cy="4827316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4616664" y="2173322"/>
              <a:ext cx="381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893730" y="2287121"/>
            <a:ext cx="258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Default queues: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general-interactive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1619432" y="451888"/>
            <a:ext cx="9259368" cy="596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What does a Job Scheduler do?</a:t>
            </a:r>
          </a:p>
        </p:txBody>
      </p:sp>
    </p:spTree>
    <p:extLst>
      <p:ext uri="{BB962C8B-B14F-4D97-AF65-F5344CB8AC3E}">
        <p14:creationId xmlns:p14="http://schemas.microsoft.com/office/powerpoint/2010/main" val="159081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61720" y="701349"/>
            <a:ext cx="9259368" cy="6242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025236" y="1567896"/>
            <a:ext cx="10900465" cy="49437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LSF commands can take options and arguments - general syntax for submitting jobs starts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fontAlgn="base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COMMAND [ARGUMENTS]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1400" dirty="0" err="1">
                <a:latin typeface="Courier New"/>
                <a:cs typeface="Courier New"/>
              </a:rPr>
              <a:t>bsub</a:t>
            </a:r>
            <a:r>
              <a:rPr lang="en-US" sz="1400" dirty="0">
                <a:latin typeface="Courier New"/>
                <a:cs typeface="Courier New"/>
              </a:rPr>
              <a:t> -Is -q general-interactive -G compute-</a:t>
            </a:r>
            <a:r>
              <a:rPr lang="en-US" sz="1400" dirty="0" err="1">
                <a:latin typeface="Courier New"/>
                <a:cs typeface="Courier New"/>
              </a:rPr>
              <a:t>becker</a:t>
            </a:r>
            <a:r>
              <a:rPr lang="en-US" sz="1400" dirty="0">
                <a:latin typeface="Courier New"/>
                <a:cs typeface="Courier New"/>
              </a:rPr>
              <a:t>-library-test -a 'docker(alpine)' echo “hello world”</a:t>
            </a:r>
          </a:p>
          <a:p>
            <a:pPr fontAlgn="base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0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use of interactive queue, omitted if general queue </a:t>
            </a:r>
          </a:p>
          <a:p>
            <a:pPr fontAlgn="base"/>
            <a:r>
              <a:rPr lang="en-US" sz="2400" dirty="0"/>
              <a:t> 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-q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the queue (general-interactive or general)</a:t>
            </a:r>
          </a:p>
          <a:p>
            <a:pPr fontAlgn="base"/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your compute group</a:t>
            </a:r>
          </a:p>
          <a:p>
            <a:pPr fontAlgn="base"/>
            <a:r>
              <a:rPr lang="en-US" sz="2400" dirty="0"/>
              <a:t>	</a:t>
            </a:r>
            <a:r>
              <a:rPr lang="en-US" sz="2400" dirty="0">
                <a:latin typeface="Courier New"/>
                <a:cs typeface="Courier New"/>
              </a:rPr>
              <a:t>-a  </a:t>
            </a:r>
            <a:r>
              <a:rPr lang="en-US" sz="2400" dirty="0">
                <a:latin typeface="Arial"/>
                <a:cs typeface="Arial"/>
              </a:rPr>
              <a:t>specifies the command to run (docker container)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Job execution examples: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https://docs.ris.wustl.edu/doc/compute/recipes/job-execution-examples.html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/>
              <a:t> ​</a:t>
            </a:r>
          </a:p>
          <a:p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77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84619" y="685118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47058" y="2335195"/>
            <a:ext cx="9903433" cy="297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General-interactive queue connects a user to a compute node, is useful when trying to get a job to run, gives you immediate feedback, good when testing and troubleshooting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General-interactive queue has a max runtime of 24 hours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 queue is useful when you know your job is likely to work, has a max runtime of 28 days </a:t>
            </a:r>
          </a:p>
          <a:p>
            <a:pPr fontAlgn="base"/>
            <a:endParaRPr lang="en-US" sz="2000" dirty="0"/>
          </a:p>
          <a:p>
            <a:pPr fontAlgn="base"/>
            <a:r>
              <a:rPr lang="en-US" dirty="0"/>
              <a:t> ​</a:t>
            </a:r>
            <a:endParaRPr lang="en-US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915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430512" y="279318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339273" y="1539954"/>
            <a:ext cx="9559720" cy="49532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 a simple job to general-interactive queue using Alpine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image, Alpine has a Linux operating system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 submits the job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job runs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world”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command:</a:t>
            </a:r>
          </a:p>
          <a:p>
            <a:pPr fontAlgn="base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bsub -Is -q general-interactive -G compute-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 -a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(alpine)' echo “hello world”</a:t>
            </a:r>
          </a:p>
          <a:p>
            <a:pPr fontAlgn="base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Options:</a:t>
            </a:r>
          </a:p>
          <a:p>
            <a:pPr fontAlgn="base"/>
            <a:r>
              <a:rPr lang="en-US" sz="20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use of interactive mode</a:t>
            </a:r>
          </a:p>
          <a:p>
            <a:pPr fontAlgn="base"/>
            <a:r>
              <a:rPr lang="en-US" sz="2000" dirty="0"/>
              <a:t>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-q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the queue </a:t>
            </a:r>
          </a:p>
          <a:p>
            <a:pPr fontAlgn="base"/>
            <a:r>
              <a:rPr lang="en-US" sz="20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a compute group</a:t>
            </a:r>
          </a:p>
          <a:p>
            <a:pPr fontAlgn="base"/>
            <a:r>
              <a:rPr lang="en-US" sz="20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-a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the command to run</a:t>
            </a:r>
          </a:p>
          <a:p>
            <a:pPr fontAlgn="base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Job execution examples: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https://docs.ris.wustl.edu/doc/compute/recipes/job-execution-examples.html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 ​</a:t>
            </a:r>
            <a:endParaRPr lang="en-US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838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300654" y="300960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136237" y="2044332"/>
            <a:ext cx="10437145" cy="24975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Submit a simple job to general-interactive queue using Alpine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job runs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world”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command </a:t>
            </a:r>
            <a:r>
              <a:rPr lang="en-US" sz="2000" dirty="0"/>
              <a:t>:</a:t>
            </a:r>
          </a:p>
          <a:p>
            <a:pPr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bsub -Is -q general-interactive -G compute-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 -a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(alpine)' echo “hello world”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submits the job, generates a unique JOBID number, displays output on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41"/>
          <a:stretch/>
        </p:blipFill>
        <p:spPr>
          <a:xfrm>
            <a:off x="1976929" y="4754663"/>
            <a:ext cx="9001125" cy="162003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681654" y="4999037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81654" y="6065837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9500" y="58430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292" y="47974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JOBID</a:t>
            </a:r>
          </a:p>
        </p:txBody>
      </p:sp>
    </p:spTree>
    <p:extLst>
      <p:ext uri="{BB962C8B-B14F-4D97-AF65-F5344CB8AC3E}">
        <p14:creationId xmlns:p14="http://schemas.microsoft.com/office/powerpoint/2010/main" val="510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629413"/>
            <a:ext cx="11163300" cy="8392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Computing Basics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264" y="2181309"/>
            <a:ext cx="10706318" cy="319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Box link to workshop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wustl.box.com/s/lf2f458g0vxuvm0104bhigdq0zuzr1kr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During the session, type any questions you have in the chat box, if we don’t get to answer your question today, we’ll follow up with you after the workshop 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9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26" y="760868"/>
            <a:ext cx="9259368" cy="813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587422" y="2506718"/>
            <a:ext cx="9436174" cy="31736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 a simple job to general queue, using Alpine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image: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bsub -q general -G compute-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 -a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(alpine)' /bin/echo “hello world”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Options:</a:t>
            </a:r>
            <a:endParaRPr lang="en-US" sz="2400" dirty="0"/>
          </a:p>
          <a:p>
            <a:pPr fontAlgn="base"/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-q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a queue</a:t>
            </a:r>
          </a:p>
          <a:p>
            <a:pPr fontAlgn="base"/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a compute group</a:t>
            </a:r>
          </a:p>
          <a:p>
            <a:pPr fontAlgn="base"/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the command to run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 ​</a:t>
            </a:r>
            <a:endParaRPr lang="en-US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690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06457" y="634315"/>
            <a:ext cx="9259368" cy="6428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574499" y="1728189"/>
            <a:ext cx="9106126" cy="33059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 a simple job to general queue, using alpine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image: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bsub -q general -G compute-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 -a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(alpine)' /bin/echo “hello world”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submit the job and generates a unique JOBID number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bjobs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will displays the status of the job: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PEND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= Pending</a:t>
            </a:r>
          </a:p>
          <a:p>
            <a:pPr marL="108000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= Running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74499" y="5430045"/>
            <a:ext cx="9164589" cy="922887"/>
            <a:chOff x="1453001" y="5594253"/>
            <a:chExt cx="9610725" cy="10049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891"/>
            <a:stretch/>
          </p:blipFill>
          <p:spPr>
            <a:xfrm>
              <a:off x="1453001" y="5594253"/>
              <a:ext cx="9610725" cy="787292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2757926" y="6370637"/>
              <a:ext cx="76200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541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025679" y="389724"/>
            <a:ext cx="9259368" cy="817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707254" y="1612757"/>
            <a:ext cx="9337272" cy="3806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submits job to general queue, output sent to user's email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45595" y="2105322"/>
            <a:ext cx="4872131" cy="4483592"/>
            <a:chOff x="3059112" y="2225258"/>
            <a:chExt cx="5562600" cy="51313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512" y="2225258"/>
              <a:ext cx="5029200" cy="513139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059112" y="6795571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35312" y="4765785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135312" y="3208088"/>
              <a:ext cx="457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346709" y="3948671"/>
            <a:ext cx="233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status/outcome, resources used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7968" y="27000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94451" y="5923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58523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92833" y="300960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249862" y="1848234"/>
            <a:ext cx="10318110" cy="4341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bsub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submits job to general queue, output is sent to user's email, can use the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option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command to direct all output to a text file and save in a user’s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$HOME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directory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storage allocation</a:t>
            </a:r>
          </a:p>
          <a:p>
            <a:pPr fontAlgn="base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save output to user’s HOME directory (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small only 10GB)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 $HOME/filename_out.txt</a:t>
            </a:r>
          </a:p>
          <a:p>
            <a:pPr fontAlgn="base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save output to Maze’s storage</a:t>
            </a:r>
          </a:p>
          <a:p>
            <a:pPr fontAlgn="base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  /storage1/fs1/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-library-test/Active/Maze/filename_out.txt  </a:t>
            </a:r>
          </a:p>
          <a:p>
            <a:pPr fontAlgn="base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fontAlgn="base"/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May be helpful to use separate subdirectories for each job</a:t>
            </a:r>
          </a:p>
          <a:p>
            <a:pPr marL="108000">
              <a:lnSpc>
                <a:spcPct val="100000"/>
              </a:lnSpc>
            </a:pPr>
            <a:endParaRPr lang="en-US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923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38917" y="924878"/>
            <a:ext cx="9259368" cy="656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738917" y="2452441"/>
            <a:ext cx="10045481" cy="22656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 job to general queue, if something goes wrong with the job,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bkill</a:t>
            </a:r>
            <a:r>
              <a:rPr lang="en-US" sz="2400" dirty="0"/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 to delete JOBID to kill the job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 to delete JOBID</a:t>
            </a:r>
            <a:r>
              <a:rPr lang="en-US" sz="2400" dirty="0">
                <a:latin typeface="+mj-lt"/>
                <a:cs typeface="Courier New"/>
              </a:rPr>
              <a:t>:</a:t>
            </a:r>
            <a:endParaRPr lang="en-US" sz="2400" dirty="0">
              <a:cs typeface="Courier New"/>
            </a:endParaRPr>
          </a:p>
          <a:p>
            <a:pPr fontAlgn="base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bkill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JOBID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fontAlgn="base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lnSpc>
                <a:spcPct val="100000"/>
              </a:lnSpc>
            </a:pPr>
            <a:r>
              <a:rPr lang="en-US" dirty="0"/>
              <a:t> ​</a:t>
            </a:r>
            <a:endParaRPr lang="en-US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05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24564" y="467002"/>
            <a:ext cx="9734592" cy="6043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995560" y="1597996"/>
            <a:ext cx="10642750" cy="4748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RIS Compute accesses scratch and storage space using full pathnames</a:t>
            </a:r>
          </a:p>
          <a:p>
            <a:pPr fontAlgn="base"/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Pathnames to scratch and storage1 file system:</a:t>
            </a:r>
          </a:p>
          <a:p>
            <a:r>
              <a:rPr lang="en-US" sz="2400" dirty="0">
                <a:latin typeface="Courier New"/>
                <a:cs typeface="Courier New"/>
              </a:rPr>
              <a:t>/storage1/fs1/${STORAGE_ALLOCATION}/path-to-folders</a:t>
            </a:r>
          </a:p>
          <a:p>
            <a:r>
              <a:rPr lang="en-US" sz="2400" dirty="0">
                <a:latin typeface="Courier New"/>
                <a:cs typeface="Courier New"/>
              </a:rPr>
              <a:t>/scratch1/fs1/${STORAGE_ALLOCATION}/path-to-folders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Maze's STORAGE_ALLOCATION= </a:t>
            </a:r>
            <a:r>
              <a:rPr lang="en-US" sz="2400" dirty="0">
                <a:latin typeface="Courier New"/>
                <a:cs typeface="Courier New"/>
              </a:rPr>
              <a:t>storage-</a:t>
            </a:r>
            <a:r>
              <a:rPr lang="en-US" sz="2400" dirty="0" err="1">
                <a:latin typeface="Courier New"/>
                <a:cs typeface="Courier New"/>
              </a:rPr>
              <a:t>becker</a:t>
            </a:r>
            <a:r>
              <a:rPr lang="en-US" sz="2400" dirty="0">
                <a:latin typeface="Courier New"/>
                <a:cs typeface="Courier New"/>
              </a:rPr>
              <a:t>-library-test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Full pathname to Maze’s Active storage: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/storage1/fs1/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-library-test/Active/Maze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command to list folders in Maze’s storage: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 /storage1/fs1/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-library-test/Active/Maze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610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159977" y="300960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312377" y="2199476"/>
            <a:ext cx="9568442" cy="41736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 jobs need to access features within Docker images and folders in storage allocation. Must first set environment variables before submitting a job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Environment Variables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https://docs.ris.wustl.edu/doc/compute/recipes/docker-wrapper-env-vars.html?highlight=docker%20environment%20variables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Accessing storage volumes</a:t>
            </a:r>
          </a:p>
          <a:p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3"/>
              </a:rPr>
              <a:t>https://docs.ris.wustl.edu/doc/compute/recipes/ris-compute-storage-volumes.html?highlight=make%20storage%20visible%20compute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​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41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300656" y="300960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881937" y="1751176"/>
            <a:ext cx="10810480" cy="4573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environment variables to make storage visible to compute job, </a:t>
            </a:r>
            <a:r>
              <a:rPr lang="en-US" sz="2400" dirty="0">
                <a:latin typeface="Courier New"/>
                <a:cs typeface="Courier New"/>
              </a:rPr>
              <a:t>LSF_DOCKER_VOLUMES</a:t>
            </a:r>
            <a:r>
              <a:rPr lang="en-US" sz="2400" dirty="0">
                <a:cs typeface="Courier New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specifies which storage volumes (storage folder) to make visible to the job:</a:t>
            </a:r>
          </a:p>
          <a:p>
            <a:endParaRPr lang="en-US" sz="2400" dirty="0">
              <a:latin typeface="Arial"/>
              <a:cs typeface="Courier New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 export LSF_DOCKER_VOLUMES=''/storage1/fs1/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-library-test/Active:/storage1/fs1/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 /scratch1/fs1/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-library-test:/scratch1/fs1/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-library-test''</a:t>
            </a:r>
          </a:p>
          <a:p>
            <a:pPr fontAlgn="base"/>
            <a:endParaRPr lang="en-US" sz="2400" dirty="0"/>
          </a:p>
          <a:p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“export” 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statement sets the environment variable within the shell making it apply to every command that follows. </a:t>
            </a:r>
          </a:p>
          <a:p>
            <a:pPr fontAlgn="base"/>
            <a:endParaRPr lang="en-US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82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706450" y="566082"/>
            <a:ext cx="9259368" cy="808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677442" y="1751176"/>
            <a:ext cx="11246703" cy="38737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environment variable is set within the shell, it’ll apply to the job command</a:t>
            </a:r>
          </a:p>
          <a:p>
            <a:endParaRPr lang="en-US" sz="2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Submit a job – this job uses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 base image and sees Maze’s storage: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ndukummaze@compute1-client-1 ~]$ bsub -Is -G compute-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 -q general-interactive -a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(elynrfw/r-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)' /bin/bash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Docker r-base image -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https://hub.docker.com/repository/docker/elynrfw/r-docker</a:t>
            </a:r>
            <a:endParaRPr lang="en-US" sz="2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95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92833" y="647243"/>
            <a:ext cx="9259368" cy="8298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096941" y="2148583"/>
            <a:ext cx="10583233" cy="38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job is submitted to general-interactive queue, job starts right away, accesses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 base image, connects to a compute node, and the command prompt changes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Prompt when connected to login node: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Prompt for interactive job: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ndukummaze@compute1-exec-120:~$</a:t>
            </a:r>
            <a:endParaRPr lang="en-US" sz="2400" dirty="0"/>
          </a:p>
          <a:p>
            <a:pPr fontAlgn="base"/>
            <a:r>
              <a:rPr lang="en-US" dirty="0"/>
              <a:t>​</a:t>
            </a:r>
            <a:endParaRPr lang="en-US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324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92826" y="818690"/>
            <a:ext cx="9144000" cy="101011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Basics</a:t>
            </a:r>
          </a:p>
        </p:txBody>
      </p:sp>
      <p:sp>
        <p:nvSpPr>
          <p:cNvPr id="5" name="TextShape 2"/>
          <p:cNvSpPr txBox="1"/>
          <p:nvPr/>
        </p:nvSpPr>
        <p:spPr>
          <a:xfrm>
            <a:off x="1604104" y="2875388"/>
            <a:ext cx="4267200" cy="2519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Maze </a:t>
            </a:r>
            <a:r>
              <a:rPr lang="en-US" sz="2800" b="1" spc="-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Ndukum</a:t>
            </a:r>
            <a:endParaRPr lang="en-US" sz="2800" b="1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ndukummaze@wustl.edu</a:t>
            </a: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Sr. Support Scientist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Computing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Becker Medical Library 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6594784" y="2875388"/>
            <a:ext cx="4299048" cy="2519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800" b="1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Elyn Fritz-Waters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elyn@wustl.edu</a:t>
            </a:r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 Research Facilitator </a:t>
            </a: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WUIT – Research Infrastructure Services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14084" y="300960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812800" y="1563119"/>
            <a:ext cx="10749762" cy="47917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 code example – can run R commands directly in R console or from a script. 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Type/run R to get R console and run R commands directly: </a:t>
            </a:r>
          </a:p>
          <a:p>
            <a:pPr fontAlgn="base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ndukummaze@compute1-exec-120:~$</a:t>
            </a:r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r>
              <a:rPr lang="en-US" sz="2000" dirty="0">
                <a:latin typeface="Arial"/>
                <a:cs typeface="Arial"/>
              </a:rPr>
              <a:t>When finished, type</a:t>
            </a:r>
            <a:r>
              <a:rPr lang="en-US" sz="2000" dirty="0">
                <a:latin typeface="Courier New"/>
                <a:cs typeface="Courier New"/>
              </a:rPr>
              <a:t> q()</a:t>
            </a:r>
            <a:r>
              <a:rPr lang="en-US" sz="2000" dirty="0">
                <a:latin typeface="Arial"/>
                <a:cs typeface="Arial"/>
              </a:rPr>
              <a:t>to quite R, then type</a:t>
            </a:r>
            <a:r>
              <a:rPr lang="en-US" sz="2000" dirty="0">
                <a:latin typeface="Courier New"/>
                <a:cs typeface="Courier New"/>
              </a:rPr>
              <a:t> exit </a:t>
            </a:r>
            <a:r>
              <a:rPr lang="en-US" sz="2000" dirty="0">
                <a:latin typeface="Arial"/>
                <a:cs typeface="Arial"/>
              </a:rPr>
              <a:t>to return to login node:</a:t>
            </a:r>
          </a:p>
          <a:p>
            <a:r>
              <a:rPr lang="en-US" sz="2000" dirty="0">
                <a:latin typeface="Courier New"/>
                <a:cs typeface="Courier New"/>
              </a:rPr>
              <a:t>[ndukummaze@compute1-client-1 ~]$</a:t>
            </a:r>
          </a:p>
          <a:p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46" y="3205477"/>
            <a:ext cx="3532148" cy="24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7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14084" y="300960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806189" y="1798186"/>
            <a:ext cx="10653570" cy="45268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 code example – can run R commands directly in R console or from a script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 cat /storage1/fs1/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-library-test/Active/Maze/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testRscript.R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7+8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10-6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10*10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data and analyze data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read.csv("/storage1/fs1/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-library-test/Active/Maze/study_data.csv")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Study_data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study_data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39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14084" y="300960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732298" y="1803598"/>
            <a:ext cx="10471411" cy="456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 code example – can run R commands directly in R console or from a script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Type/run R code from R script: </a:t>
            </a:r>
          </a:p>
          <a:p>
            <a:pPr fontAlgn="base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ndukummaze@compute1-exec-120:~$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/storage1/fs1/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-library-test/Active/Maze/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testRscript.R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When finished,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 the compute node prompt to return to the login node:</a:t>
            </a:r>
          </a:p>
          <a:p>
            <a:pPr fontAlgn="base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[ndukummaze@compute1-client-1 ~]$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91" y="3597108"/>
            <a:ext cx="4095863" cy="20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7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87251" y="1114582"/>
            <a:ext cx="9259368" cy="662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1092950" y="2551221"/>
            <a:ext cx="10748067" cy="3270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fontAlgn="base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Different compute nodes are equipped with different resources, request resources for a job using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flag. </a:t>
            </a:r>
          </a:p>
          <a:p>
            <a:pPr fontAlgn="base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Different Resource Requirements:</a:t>
            </a:r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https://docs.ris.wustl.edu/doc/compute/recipes/job-execution-examples.html#resource-requirements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59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87251" y="826813"/>
            <a:ext cx="9259368" cy="662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919810" y="1941621"/>
            <a:ext cx="10794249" cy="4311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fontAlgn="base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Requesting Memory 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efault memory for jobs is 4GB, can use </a:t>
            </a:r>
            <a:r>
              <a:rPr lang="en-US" sz="2800" dirty="0">
                <a:latin typeface="Courier New"/>
                <a:ea typeface="+mn-lt"/>
                <a:cs typeface="+mn-lt"/>
              </a:rPr>
              <a:t>–R 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flag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to set a memory limit, must set a kill threshold using the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–M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</a:p>
          <a:p>
            <a:pPr fontAlgn="base"/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fontAlgn="base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For example – Request 9GB of memory with a kill threshold of 7GB: </a:t>
            </a:r>
          </a:p>
          <a:p>
            <a:r>
              <a:rPr lang="en-US" sz="2800" dirty="0" err="1">
                <a:latin typeface="Courier New"/>
                <a:ea typeface="+mn-lt"/>
                <a:cs typeface="+mn-lt"/>
              </a:rPr>
              <a:t>bsub</a:t>
            </a:r>
            <a:r>
              <a:rPr lang="en-US" sz="2800" dirty="0">
                <a:latin typeface="Courier New"/>
                <a:ea typeface="+mn-lt"/>
                <a:cs typeface="+mn-lt"/>
              </a:rPr>
              <a:t> -G compute-</a:t>
            </a:r>
            <a:r>
              <a:rPr lang="en-US" sz="2800" dirty="0" err="1">
                <a:latin typeface="Courier New"/>
                <a:ea typeface="+mn-lt"/>
                <a:cs typeface="+mn-lt"/>
              </a:rPr>
              <a:t>becker</a:t>
            </a:r>
            <a:r>
              <a:rPr lang="en-US" sz="2800" dirty="0">
                <a:latin typeface="Courier New"/>
                <a:ea typeface="+mn-lt"/>
                <a:cs typeface="+mn-lt"/>
              </a:rPr>
              <a:t>-library-test -q general –R ‘</a:t>
            </a:r>
            <a:r>
              <a:rPr lang="en-US" sz="2800" dirty="0" err="1">
                <a:latin typeface="Courier New"/>
                <a:ea typeface="+mn-lt"/>
                <a:cs typeface="+mn-lt"/>
              </a:rPr>
              <a:t>rusage</a:t>
            </a:r>
            <a:r>
              <a:rPr lang="en-US" sz="2800" dirty="0">
                <a:latin typeface="Courier New"/>
                <a:ea typeface="+mn-lt"/>
                <a:cs typeface="+mn-lt"/>
              </a:rPr>
              <a:t>[mem=9GB]’-M 7GB -a '</a:t>
            </a:r>
            <a:r>
              <a:rPr lang="en-US" sz="2800" dirty="0" err="1">
                <a:latin typeface="Courier New"/>
                <a:ea typeface="+mn-lt"/>
                <a:cs typeface="+mn-lt"/>
              </a:rPr>
              <a:t>docker</a:t>
            </a:r>
            <a:r>
              <a:rPr lang="en-US" sz="2800" dirty="0">
                <a:latin typeface="Courier New"/>
                <a:ea typeface="+mn-lt"/>
                <a:cs typeface="+mn-lt"/>
              </a:rPr>
              <a:t>(rocker/r-base)' /bin/bash</a:t>
            </a:r>
            <a:endParaRPr lang="en-US" sz="2800" dirty="0">
              <a:latin typeface="Courier New"/>
            </a:endParaRPr>
          </a:p>
          <a:p>
            <a:pPr fontAlgn="base"/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means, allocate 9GB of memory but, if job uses more than 7GB, kill the job.</a:t>
            </a:r>
          </a:p>
          <a:p>
            <a:pPr fontAlgn="base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76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00852" y="300960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941454" y="1722438"/>
            <a:ext cx="10550768" cy="4456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Also, can check memory usage for a job that’s submitted to the queue using the JOBID</a:t>
            </a:r>
          </a:p>
          <a:p>
            <a:pPr fontAlgn="base"/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fontAlgn="base"/>
            <a:r>
              <a:rPr lang="en-US" sz="2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Check memory usage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bjobs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JOBID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en-US" sz="2800" dirty="0"/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‘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usage collected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section of the output gives an idea of current memory use, with that information, may need to adjust memory and this could prevent over- or under-allocating memory resources </a:t>
            </a:r>
          </a:p>
        </p:txBody>
      </p:sp>
    </p:spTree>
    <p:extLst>
      <p:ext uri="{BB962C8B-B14F-4D97-AF65-F5344CB8AC3E}">
        <p14:creationId xmlns:p14="http://schemas.microsoft.com/office/powerpoint/2010/main" val="3436638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00851" y="716596"/>
            <a:ext cx="9702857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fontAlgn="base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RIS Open On Demand (OOD)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914400" y="2089692"/>
            <a:ext cx="10852220" cy="4130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RIS ODD is a great place for new users to start, especially those who need some software (R, Python, MATLAB..) access on RIS Scientific compute</a:t>
            </a:r>
          </a:p>
          <a:p>
            <a:pPr fontAlgn="base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Users must first connect to RIS Scientific compute platform using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protocol on command line interface (CLI) at least once</a:t>
            </a:r>
          </a:p>
          <a:p>
            <a:pPr fontAlgn="base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RIS OOD: </a:t>
            </a:r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https://docs.ris.wustl.edu/doc/compute/compute-ood.html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https://docs.ris.wustl.edu/doc/compute/compute-quick-start.html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322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00852" y="300960"/>
            <a:ext cx="1043253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fontAlgn="base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RIS Open On Demand (OOD)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060785" y="1563120"/>
            <a:ext cx="10576158" cy="5671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800" dirty="0"/>
              <a:t>Click </a:t>
            </a:r>
            <a:r>
              <a:rPr lang="en-US" sz="2800" dirty="0">
                <a:hlinkClick r:id="rId3"/>
              </a:rPr>
              <a:t>http://ood.ris.wustl.edu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8" y="2223243"/>
            <a:ext cx="9088182" cy="40481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298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93091" y="300960"/>
            <a:ext cx="10270835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Using ODD on RIS Scientific Compute Platform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29" y="1735871"/>
            <a:ext cx="9078033" cy="40678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>
            <a:off x="4914900" y="1154430"/>
            <a:ext cx="0" cy="674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97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93091" y="300960"/>
            <a:ext cx="10270835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Using ODD on RIS Scientific Compute Platform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6117" y="2851355"/>
            <a:ext cx="8731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RIS OOD </a:t>
            </a:r>
            <a:r>
              <a:rPr lang="en-US" sz="2400" dirty="0" smtClean="0"/>
              <a:t>Workshops: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wustl.box.com/s/3xihqmwvmn9e8p7nc69czwoz8i7aw8jo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wustl.box.com/s/duyl3zktts6djd5cth5x7kml6f2tu84j</a:t>
            </a:r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7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59131" y="515389"/>
            <a:ext cx="8977745" cy="5153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Computing Basics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237" y="6468140"/>
            <a:ext cx="72580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https://becker.wustl.edu/services/research-computing</a:t>
            </a:r>
            <a:r>
              <a:rPr lang="en-US" sz="1600" dirty="0" smtClean="0">
                <a:latin typeface="Source Sans Pro" panose="020B0503030403020204" pitchFamily="34" charset="0"/>
                <a:hlinkClick r:id="rId4"/>
              </a:rPr>
              <a:t>/</a:t>
            </a:r>
            <a:r>
              <a:rPr lang="en-US" sz="1600" dirty="0" smtClean="0">
                <a:latin typeface="Source Sans Pro" panose="020B0503030403020204" pitchFamily="34" charset="0"/>
              </a:rPr>
              <a:t> </a:t>
            </a:r>
            <a:endParaRPr lang="en-US" sz="1600" dirty="0">
              <a:latin typeface="Source Sans Pro" panose="020B05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237" y="1673531"/>
            <a:ext cx="11079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A8B8C"/>
                </a:solidFill>
              </a:rPr>
              <a:t>Open On Demand on RIS Scientific Compute Platform – 4/10/2024, 1 PM – 2:30 PM</a:t>
            </a:r>
            <a:endParaRPr lang="en-US" dirty="0">
              <a:solidFill>
                <a:srgbClr val="8A8B8C"/>
              </a:solidFill>
            </a:endParaRPr>
          </a:p>
          <a:p>
            <a:r>
              <a:rPr lang="en-US" dirty="0" smtClean="0">
                <a:solidFill>
                  <a:srgbClr val="8A8B8C"/>
                </a:solidFill>
              </a:rPr>
              <a:t>OOD </a:t>
            </a:r>
            <a:r>
              <a:rPr lang="en-US" dirty="0">
                <a:solidFill>
                  <a:srgbClr val="8A8B8C"/>
                </a:solidFill>
              </a:rPr>
              <a:t>is a web-based interface for connecting to and working in high performance computing environments</a:t>
            </a:r>
            <a:r>
              <a:rPr lang="en-US" dirty="0" smtClean="0">
                <a:solidFill>
                  <a:srgbClr val="8A8B8C"/>
                </a:solidFill>
              </a:rPr>
              <a:t>. </a:t>
            </a:r>
            <a:r>
              <a:rPr lang="en-US" dirty="0">
                <a:solidFill>
                  <a:srgbClr val="8A8B8C"/>
                </a:solidFill>
              </a:rPr>
              <a:t>Attendees will learn how to run jobs using  Open On Demand (OOD) on the RIS scientific compute platform.</a:t>
            </a:r>
            <a:r>
              <a:rPr lang="en-US" dirty="0" smtClean="0">
                <a:solidFill>
                  <a:srgbClr val="8A8B8C"/>
                </a:solidFill>
              </a:rPr>
              <a:t> </a:t>
            </a:r>
          </a:p>
          <a:p>
            <a:endParaRPr lang="en-US" u="sng" dirty="0">
              <a:solidFill>
                <a:srgbClr val="8A8B8C"/>
              </a:solidFill>
            </a:endParaRPr>
          </a:p>
          <a:p>
            <a:r>
              <a:rPr lang="en-US" u="sng" dirty="0" smtClean="0">
                <a:solidFill>
                  <a:srgbClr val="8A8B8C"/>
                </a:solidFill>
              </a:rPr>
              <a:t>The </a:t>
            </a:r>
            <a:r>
              <a:rPr lang="en-US" u="sng" dirty="0">
                <a:solidFill>
                  <a:srgbClr val="8A8B8C"/>
                </a:solidFill>
              </a:rPr>
              <a:t>Unix Shell and Command Line Basics​ – 4/17/2024, 1 PM – 2:30 PM</a:t>
            </a:r>
            <a:endParaRPr lang="en-US" dirty="0">
              <a:solidFill>
                <a:srgbClr val="8A8B8C"/>
              </a:solidFill>
            </a:endParaRPr>
          </a:p>
          <a:p>
            <a:r>
              <a:rPr lang="en-US" dirty="0" smtClean="0">
                <a:solidFill>
                  <a:srgbClr val="8A8B8C"/>
                </a:solidFill>
              </a:rPr>
              <a:t>Unix </a:t>
            </a:r>
            <a:r>
              <a:rPr lang="en-US" dirty="0">
                <a:solidFill>
                  <a:srgbClr val="8A8B8C"/>
                </a:solidFill>
              </a:rPr>
              <a:t>command line interface, the Unix file system, and basic Unix commands. Attendees will learn to create, explore, and manage Unix files and folders</a:t>
            </a:r>
            <a:r>
              <a:rPr lang="en-US" dirty="0" smtClean="0">
                <a:solidFill>
                  <a:srgbClr val="8A8B8C"/>
                </a:solidFill>
              </a:rPr>
              <a:t>.</a:t>
            </a:r>
          </a:p>
          <a:p>
            <a:endParaRPr lang="en-US" dirty="0"/>
          </a:p>
          <a:p>
            <a:r>
              <a:rPr lang="en-US" u="sng" dirty="0">
                <a:solidFill>
                  <a:srgbClr val="8A8B8C"/>
                </a:solidFill>
              </a:rPr>
              <a:t>Software Applications Used in High Performance Computing Environments – 4/24/2024, 1 PM – 2:30 PM</a:t>
            </a:r>
            <a:endParaRPr lang="en-US" dirty="0">
              <a:solidFill>
                <a:srgbClr val="8A8B8C"/>
              </a:solidFill>
            </a:endParaRPr>
          </a:p>
          <a:p>
            <a:r>
              <a:rPr lang="en-US" dirty="0" smtClean="0">
                <a:solidFill>
                  <a:srgbClr val="8A8B8C"/>
                </a:solidFill>
              </a:rPr>
              <a:t>Text </a:t>
            </a:r>
            <a:r>
              <a:rPr lang="en-US" dirty="0">
                <a:solidFill>
                  <a:srgbClr val="8A8B8C"/>
                </a:solidFill>
              </a:rPr>
              <a:t>editors, shell and batch scripts, Docker container technology, and the SSH protocol. Attendees will learn how to write, edit, and run shell scripts, how to create a simple Docker container, and how to connect to the RIS compute platform</a:t>
            </a:r>
            <a:r>
              <a:rPr lang="en-US" dirty="0" smtClean="0">
                <a:solidFill>
                  <a:srgbClr val="8A8B8C"/>
                </a:solidFill>
              </a:rPr>
              <a:t>.</a:t>
            </a:r>
          </a:p>
          <a:p>
            <a:endParaRPr lang="en-US" dirty="0"/>
          </a:p>
          <a:p>
            <a:r>
              <a:rPr lang="en-US" u="sng" dirty="0">
                <a:hlinkClick r:id="rId5"/>
              </a:rPr>
              <a:t>Submitting Jobs to RIS Scientific Compute Platform – 5/1/2024, 1 PM – 2:30 PM</a:t>
            </a:r>
            <a:endParaRPr lang="en-US" dirty="0"/>
          </a:p>
          <a:p>
            <a:r>
              <a:rPr lang="en-US" dirty="0" smtClean="0"/>
              <a:t>Basic </a:t>
            </a:r>
            <a:r>
              <a:rPr lang="en-US" dirty="0"/>
              <a:t>commands for submitting jobs to the queue on the RIS compute platform via the command line. Attendees will learn how to submit and run jobs/tasks using Docker and queuing system commands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636111" y="474101"/>
            <a:ext cx="9259368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Submit jobs to RIS Scientific Compute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908989" y="2169717"/>
            <a:ext cx="10794249" cy="2391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fontAlgn="base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Users have varied needs and diverse use cases, it’s best to speak with RIS Support Staff:</a:t>
            </a:r>
          </a:p>
          <a:p>
            <a:pPr fontAlgn="base"/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Schedule one-on-one at Virtual Office Hours: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https://ris.wustl.edu/support/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 fontAlgn="base">
              <a:buFontTx/>
              <a:buChar char="-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Create a ticket at Service Desk: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https://ris.wustl.edu/support/service-desk/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fontAlgn="base"/>
            <a:endParaRPr lang="en-US" sz="2800" b="0" i="0" spc="-1" dirty="0">
              <a:solidFill>
                <a:srgbClr val="000000"/>
              </a:solidFill>
              <a:effectLst/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23307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4808" y="710213"/>
            <a:ext cx="8849581" cy="53605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pc="-1" dirty="0">
                <a:latin typeface="Arial"/>
              </a:rPr>
              <a:t>Additional Helpful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5037" y="1441673"/>
            <a:ext cx="10609545" cy="4356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Bioinformatics Workshop Series at WUSM Campus: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Arial"/>
                <a:cs typeface="Arial"/>
              </a:rPr>
              <a:t>Computing basics provide beginner level education. For additional in-depth training if appropriate for your needs, visit </a:t>
            </a:r>
            <a:r>
              <a:rPr lang="en-US" sz="2800" u="sng" dirty="0">
                <a:solidFill>
                  <a:srgbClr val="0563C1"/>
                </a:solidFill>
                <a:latin typeface="Arial"/>
                <a:cs typeface="Arial"/>
                <a:hlinkClick r:id="rId4"/>
              </a:rPr>
              <a:t>https://github.com/genome/bfx-workshop</a:t>
            </a:r>
            <a:r>
              <a:rPr lang="en-US" sz="2800" dirty="0">
                <a:solidFill>
                  <a:srgbClr val="0563C1"/>
                </a:solidFill>
                <a:latin typeface="Arial"/>
                <a:cs typeface="Arial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800" dirty="0">
                <a:latin typeface="Arial"/>
                <a:ea typeface="Calibri" panose="020F0502020204030204" pitchFamily="34" charset="0"/>
                <a:cs typeface="Arial"/>
              </a:rPr>
              <a:t>Lectures are recorded and participants can join anytime throughout the year</a:t>
            </a:r>
          </a:p>
        </p:txBody>
      </p:sp>
    </p:spTree>
    <p:extLst>
      <p:ext uri="{BB962C8B-B14F-4D97-AF65-F5344CB8AC3E}">
        <p14:creationId xmlns:p14="http://schemas.microsoft.com/office/powerpoint/2010/main" val="1216509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840070" y="58231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Demonstration Exercises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2429382" y="2271167"/>
            <a:ext cx="8915887" cy="1295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CLI to submit jobs to RIS compute platform queues: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General-interactive 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044379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64133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Helpful Resources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699281" y="1953371"/>
            <a:ext cx="11204893" cy="32506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marL="457200" indent="-457200">
              <a:buFontTx/>
              <a:buChar char="-"/>
            </a:pPr>
            <a:r>
              <a:rPr lang="en-US" spc="-1" dirty="0">
                <a:latin typeface="Arial"/>
                <a:cs typeface="Arial"/>
              </a:rPr>
              <a:t>BBML Research Computing workshops -   </a:t>
            </a:r>
            <a:r>
              <a:rPr lang="en-US" spc="-1" dirty="0">
                <a:latin typeface="Arial"/>
                <a:cs typeface="Arial"/>
                <a:hlinkClick r:id="rId2"/>
              </a:rPr>
              <a:t>https://becker.wustl.edu/services/research-computing/</a:t>
            </a:r>
            <a:endParaRPr lang="en-US" spc="-1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pc="-1" dirty="0">
                <a:latin typeface="Arial"/>
                <a:cs typeface="Arial"/>
              </a:rPr>
              <a:t>RIS Compute workshops  - </a:t>
            </a:r>
            <a:r>
              <a:rPr lang="en-US" spc="-1" dirty="0">
                <a:latin typeface="Arial"/>
                <a:cs typeface="Arial"/>
                <a:hlinkClick r:id="rId3"/>
              </a:rPr>
              <a:t>https://docs.ris.wustl.edu/doc/compute/compute-workshops.html</a:t>
            </a:r>
            <a:endParaRPr lang="en-US" spc="-1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pc="-1" dirty="0">
                <a:latin typeface="Arial"/>
                <a:cs typeface="Arial"/>
              </a:rPr>
              <a:t> Introduction to IBM Spectrum LSF - </a:t>
            </a:r>
            <a:r>
              <a:rPr lang="en-US" spc="-1" dirty="0">
                <a:latin typeface="Arial"/>
                <a:cs typeface="Arial"/>
                <a:hlinkClick r:id="rId4"/>
              </a:rPr>
              <a:t>https://www.ibm.com/docs/en/spectrum-lsf/10.1.0?topic=overview-lsf-introduction</a:t>
            </a:r>
            <a:r>
              <a:rPr lang="en-US" spc="-1" dirty="0">
                <a:latin typeface="Arial"/>
                <a:cs typeface="Arial"/>
              </a:rPr>
              <a:t>    </a:t>
            </a:r>
            <a:endParaRPr lang="en-US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pc="-1" dirty="0">
                <a:latin typeface="Arial"/>
                <a:cs typeface="Arial"/>
              </a:rPr>
              <a:t>LSF User Manual - </a:t>
            </a:r>
            <a:r>
              <a:rPr lang="en-US" spc="-1" dirty="0">
                <a:latin typeface="Arial"/>
                <a:cs typeface="Arial"/>
                <a:hlinkClick r:id="rId5"/>
              </a:rPr>
              <a:t>https://hpc.llnl.gov/banks-jobs/running-jobs/lsf-user-manual</a:t>
            </a:r>
            <a:r>
              <a:rPr lang="en-US" spc="-1" dirty="0">
                <a:latin typeface="Arial"/>
                <a:cs typeface="Arial"/>
              </a:rPr>
              <a:t> </a:t>
            </a:r>
          </a:p>
          <a:p>
            <a:pPr marL="457200" indent="-457200">
              <a:buFontTx/>
              <a:buChar char="-"/>
            </a:pPr>
            <a:r>
              <a:rPr lang="en-US" spc="-1" dirty="0">
                <a:latin typeface="Arial"/>
                <a:cs typeface="Arial"/>
              </a:rPr>
              <a:t>Introduction to High-Performance Computing - </a:t>
            </a:r>
            <a:r>
              <a:rPr lang="en-US" spc="-1" dirty="0">
                <a:ea typeface="+mn-lt"/>
                <a:cs typeface="+mn-lt"/>
                <a:hlinkClick r:id="rId6"/>
              </a:rPr>
              <a:t>https://epcced.github.io/hpc-intro/13-scheduler/index.html</a:t>
            </a:r>
            <a:r>
              <a:rPr lang="en-US" spc="-1" dirty="0">
                <a:ea typeface="+mn-lt"/>
                <a:cs typeface="+mn-lt"/>
              </a:rPr>
              <a:t> </a:t>
            </a:r>
            <a:endParaRPr lang="en-US" spc="-1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pc="-1" dirty="0">
                <a:latin typeface="Arial"/>
                <a:cs typeface="Arial"/>
              </a:rPr>
              <a:t>Google</a:t>
            </a:r>
            <a:endParaRPr lang="en-US">
              <a:latin typeface="Arial"/>
              <a:cs typeface="Arial"/>
            </a:endParaRPr>
          </a:p>
          <a:p>
            <a:endParaRPr lang="en-US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pc="-1" dirty="0">
                <a:latin typeface="Arial"/>
                <a:cs typeface="Arial"/>
              </a:rPr>
              <a:t>RIS Support: </a:t>
            </a:r>
            <a:r>
              <a:rPr lang="en-US" spc="-1" dirty="0">
                <a:latin typeface="Arial"/>
                <a:cs typeface="Arial"/>
                <a:hlinkClick r:id="rId7"/>
              </a:rPr>
              <a:t>https://ris.wustl.edu/support/</a:t>
            </a:r>
            <a:endParaRPr lang="en-US" spc="-1" dirty="0">
              <a:latin typeface="Arial"/>
              <a:cs typeface="Arial"/>
            </a:endParaRPr>
          </a:p>
          <a:p>
            <a:r>
              <a:rPr lang="en-US" spc="-1" dirty="0">
                <a:latin typeface="Arial"/>
                <a:cs typeface="Arial"/>
              </a:rPr>
              <a:t>Becker Library Contact: </a:t>
            </a:r>
            <a:r>
              <a:rPr lang="en-US" spc="-1" dirty="0">
                <a:latin typeface="Arial"/>
                <a:cs typeface="Arial"/>
                <a:hlinkClick r:id="rId8"/>
              </a:rPr>
              <a:t>ndukummaze@wustl.edu</a:t>
            </a:r>
            <a:endParaRPr lang="en-US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00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4387" y="941454"/>
            <a:ext cx="10579531" cy="11036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30" baseline="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marL="107950" algn="ctr">
              <a:buClr>
                <a:srgbClr val="FFFFFF"/>
              </a:buClr>
              <a:buSzPct val="45000"/>
            </a:pPr>
            <a:r>
              <a:rPr lang="en-US" spc="-1" dirty="0">
                <a:latin typeface="Arial" panose="020B0604020202020204" pitchFamily="34" charset="0"/>
                <a:cs typeface="Arial" panose="020B0604020202020204" pitchFamily="34" charset="0"/>
              </a:rPr>
              <a:t>Basics of Submitting Jobs to the RIS </a:t>
            </a:r>
            <a:r>
              <a:rPr lang="en-US" spc="-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Scientific Compute Platform 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2006" y="2736859"/>
            <a:ext cx="10004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buClr>
                <a:srgbClr val="FFFFFF"/>
              </a:buClr>
              <a:buSzPct val="45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queuing system? </a:t>
            </a:r>
          </a:p>
          <a:p>
            <a:pPr marL="10795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How to submit jobs to the queue?</a:t>
            </a:r>
          </a:p>
          <a:p>
            <a:pPr marL="107950">
              <a:buClr>
                <a:srgbClr val="FFFFFF"/>
              </a:buClr>
              <a:buSzPct val="45000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">
              <a:buClr>
                <a:srgbClr val="FFFFFF"/>
              </a:buClr>
              <a:buSzPct val="45000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Demonstrations: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Learn to submit jobs to RIS scientific compute queues:</a:t>
            </a:r>
          </a:p>
          <a:p>
            <a:pPr marL="1173632" lvl="2" indent="-259232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General-interactive </a:t>
            </a:r>
          </a:p>
          <a:p>
            <a:pPr marL="1173632" lvl="2" indent="-259232"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86910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851837" y="759354"/>
            <a:ext cx="9071640" cy="9272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Main components of a compute cluster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8112978" y="3712081"/>
            <a:ext cx="2438400" cy="367319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Shape 7"/>
          <p:cNvSpPr txBox="1"/>
          <p:nvPr/>
        </p:nvSpPr>
        <p:spPr>
          <a:xfrm>
            <a:off x="8874978" y="2533598"/>
            <a:ext cx="1676400" cy="309331"/>
          </a:xfrm>
          <a:prstGeom prst="rect">
            <a:avLst/>
          </a:prstGeom>
          <a:noFill/>
          <a:ln>
            <a:noFill/>
          </a:ln>
        </p:spPr>
        <p:txBody>
          <a:bodyPr lIns="67507" tIns="33753" rIns="67507" bIns="33753"/>
          <a:lstStyle/>
          <a:p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login nodes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Shape 9"/>
          <p:cNvSpPr txBox="1"/>
          <p:nvPr/>
        </p:nvSpPr>
        <p:spPr>
          <a:xfrm>
            <a:off x="6969978" y="5509929"/>
            <a:ext cx="1939568" cy="259767"/>
          </a:xfrm>
          <a:prstGeom prst="rect">
            <a:avLst/>
          </a:prstGeom>
          <a:noFill/>
          <a:ln>
            <a:noFill/>
          </a:ln>
        </p:spPr>
        <p:txBody>
          <a:bodyPr lIns="67507" tIns="33753" rIns="67507" bIns="33753"/>
          <a:lstStyle/>
          <a:p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compute nodes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Shape 11"/>
          <p:cNvSpPr txBox="1"/>
          <p:nvPr/>
        </p:nvSpPr>
        <p:spPr>
          <a:xfrm>
            <a:off x="10047965" y="5511613"/>
            <a:ext cx="1798814" cy="383813"/>
          </a:xfrm>
          <a:prstGeom prst="rect">
            <a:avLst/>
          </a:prstGeom>
          <a:noFill/>
          <a:ln>
            <a:noFill/>
          </a:ln>
        </p:spPr>
        <p:txBody>
          <a:bodyPr lIns="67507" tIns="33753" rIns="67507" bIns="33753"/>
          <a:lstStyle/>
          <a:p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Shape 12"/>
          <p:cNvSpPr txBox="1"/>
          <p:nvPr/>
        </p:nvSpPr>
        <p:spPr>
          <a:xfrm>
            <a:off x="8177232" y="3712081"/>
            <a:ext cx="2509396" cy="259767"/>
          </a:xfrm>
          <a:prstGeom prst="rect">
            <a:avLst/>
          </a:prstGeom>
          <a:noFill/>
          <a:ln>
            <a:noFill/>
          </a:ln>
        </p:spPr>
        <p:txBody>
          <a:bodyPr lIns="67507" tIns="33753" rIns="67507" bIns="33753"/>
          <a:lstStyle/>
          <a:p>
            <a:r>
              <a:rPr lang="en-US" sz="2000" spc="-1" dirty="0">
                <a:latin typeface="Arial" panose="020B0604020202020204" pitchFamily="34" charset="0"/>
                <a:cs typeface="Arial" panose="020B0604020202020204" pitchFamily="34" charset="0"/>
              </a:rPr>
              <a:t>high-speed internet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13"/>
          <p:cNvSpPr/>
          <p:nvPr/>
        </p:nvSpPr>
        <p:spPr>
          <a:xfrm>
            <a:off x="8652939" y="3299479"/>
            <a:ext cx="530313" cy="39422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14"/>
          <p:cNvSpPr/>
          <p:nvPr/>
        </p:nvSpPr>
        <p:spPr>
          <a:xfrm flipH="1">
            <a:off x="8552191" y="4138329"/>
            <a:ext cx="380539" cy="2858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5"/>
          <p:cNvSpPr/>
          <p:nvPr/>
        </p:nvSpPr>
        <p:spPr>
          <a:xfrm>
            <a:off x="9586679" y="4083394"/>
            <a:ext cx="310771" cy="2814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69" y="2320924"/>
            <a:ext cx="1193348" cy="1033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1664" r="4399" b="7531"/>
          <a:stretch/>
        </p:blipFill>
        <p:spPr>
          <a:xfrm>
            <a:off x="7794745" y="2320924"/>
            <a:ext cx="1059511" cy="998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7510"/>
          <a:stretch/>
        </p:blipFill>
        <p:spPr>
          <a:xfrm>
            <a:off x="7745404" y="4447459"/>
            <a:ext cx="1337838" cy="10584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10162"/>
          <a:stretch/>
        </p:blipFill>
        <p:spPr>
          <a:xfrm>
            <a:off x="6360379" y="4457084"/>
            <a:ext cx="1385026" cy="10643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6759444" y="2889355"/>
            <a:ext cx="997417" cy="20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7510"/>
          <a:stretch/>
        </p:blipFill>
        <p:spPr>
          <a:xfrm>
            <a:off x="9897451" y="4400075"/>
            <a:ext cx="1402775" cy="11098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4579" y="3579159"/>
            <a:ext cx="363945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u="sng" dirty="0">
                <a:latin typeface="Arial"/>
                <a:cs typeface="Arial"/>
              </a:rPr>
              <a:t>Batch Job Scheduler software:</a:t>
            </a:r>
            <a:endParaRPr lang="en-US" sz="1600" u="sng" dirty="0">
              <a:cs typeface="Calibri"/>
            </a:endParaRPr>
          </a:p>
          <a:p>
            <a:r>
              <a:rPr lang="en-US" sz="1600" dirty="0">
                <a:latin typeface="Arial"/>
                <a:cs typeface="Arial"/>
              </a:rPr>
              <a:t> - RIS compute uses IBM’s Spectrum </a:t>
            </a:r>
            <a:r>
              <a:rPr lang="en-US" sz="1600" spc="-1" dirty="0">
                <a:latin typeface="Arial"/>
                <a:cs typeface="Arial"/>
              </a:rPr>
              <a:t>Load Sharing Facility (LSF) 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18320-BBB4-BFB8-7A79-FC16FA3D1347}"/>
              </a:ext>
            </a:extLst>
          </p:cNvPr>
          <p:cNvSpPr txBox="1"/>
          <p:nvPr/>
        </p:nvSpPr>
        <p:spPr>
          <a:xfrm>
            <a:off x="824579" y="4931225"/>
            <a:ext cx="35970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u="sng" dirty="0">
                <a:latin typeface="Arial"/>
                <a:cs typeface="Arial"/>
              </a:rPr>
              <a:t>RIS compute uses Docker containers:</a:t>
            </a:r>
            <a:endParaRPr lang="en-US" sz="1600" u="sng" dirty="0">
              <a:cs typeface="Calibri"/>
            </a:endParaRPr>
          </a:p>
        </p:txBody>
      </p:sp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AE41833F-C81C-30DF-97C1-775CFC349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437" y="5246233"/>
            <a:ext cx="1066800" cy="733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30980" y="3233376"/>
            <a:ext cx="3231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User/local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(Mac or Linux or Windows)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4102" r="2343" b="6308"/>
          <a:stretch/>
        </p:blipFill>
        <p:spPr>
          <a:xfrm>
            <a:off x="10876882" y="12555"/>
            <a:ext cx="1295400" cy="1233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2565BC-AE9A-6F6A-6DEE-F94388332DA5}"/>
              </a:ext>
            </a:extLst>
          </p:cNvPr>
          <p:cNvSpPr txBox="1"/>
          <p:nvPr/>
        </p:nvSpPr>
        <p:spPr>
          <a:xfrm>
            <a:off x="826265" y="2478794"/>
            <a:ext cx="3431753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latin typeface="Arial"/>
                <a:cs typeface="Arial"/>
              </a:rPr>
              <a:t>Docker container images and LSF tells the RIS compute system how to process the jobs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08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467193" y="1027527"/>
            <a:ext cx="9688512" cy="6947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Workflow on RIS Compute Platform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786581" y="2428533"/>
            <a:ext cx="10765083" cy="4178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66808" indent="-385800">
              <a:buClr>
                <a:srgbClr val="FFFFFF"/>
              </a:buClr>
              <a:buSzPct val="45000"/>
              <a:buAutoNum type="arabicPeriod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1. Connect to RIS Scientific Compute Platform</a:t>
            </a:r>
          </a:p>
          <a:p>
            <a:pPr marL="466808" indent="-385800">
              <a:buClr>
                <a:srgbClr val="FFFFFF"/>
              </a:buClr>
              <a:buSzPct val="45000"/>
              <a:buAutoNum type="arabicPeriod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808" indent="-385800">
              <a:buClr>
                <a:srgbClr val="FFFFFF"/>
              </a:buClr>
              <a:buSzPct val="45000"/>
              <a:buAutoNum type="arabicPeriod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2. Mount data from the Storage Platform </a:t>
            </a:r>
          </a:p>
          <a:p>
            <a:pPr marL="466808" indent="-385800">
              <a:buClr>
                <a:srgbClr val="FFFFFF"/>
              </a:buClr>
              <a:buSzPct val="45000"/>
              <a:buAutoNum type="arabicPeriod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808" indent="-385800">
              <a:buClr>
                <a:srgbClr val="FFFFFF"/>
              </a:buClr>
              <a:buSzPct val="45000"/>
              <a:buAutoNum type="arabicPeriod"/>
            </a:pPr>
            <a:r>
              <a:rPr lang="en-US" sz="2800" spc="-1" dirty="0">
                <a:latin typeface="Arial" panose="020B0604020202020204" pitchFamily="34" charset="0"/>
                <a:cs typeface="Arial" panose="020B0604020202020204" pitchFamily="34" charset="0"/>
              </a:rPr>
              <a:t>3. Use Docker containers and the queue system commands to 	submit jobs to the queuing system in interactive or non-	interactive mode</a:t>
            </a:r>
          </a:p>
          <a:p>
            <a:pPr marL="466808" indent="-385800">
              <a:buClr>
                <a:srgbClr val="FFFFFF"/>
              </a:buClr>
              <a:buSzPct val="45000"/>
              <a:buAutoNum type="arabicPeriod"/>
            </a:pPr>
            <a:endParaRPr lang="en-US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008">
              <a:buClr>
                <a:srgbClr val="FFFFFF"/>
              </a:buClr>
              <a:buSzPct val="45000"/>
            </a:pP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You must be connected to a </a:t>
            </a:r>
            <a:r>
              <a:rPr lang="en-US" sz="2400" spc="-1" dirty="0" err="1">
                <a:latin typeface="Arial" panose="020B0604020202020204" pitchFamily="34" charset="0"/>
                <a:cs typeface="Arial" panose="020B0604020202020204" pitchFamily="34" charset="0"/>
              </a:rPr>
              <a:t>WashU</a:t>
            </a: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 network to access RIS Scientific Compute</a:t>
            </a:r>
          </a:p>
        </p:txBody>
      </p:sp>
    </p:spTree>
    <p:extLst>
      <p:ext uri="{BB962C8B-B14F-4D97-AF65-F5344CB8AC3E}">
        <p14:creationId xmlns:p14="http://schemas.microsoft.com/office/powerpoint/2010/main" val="197184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243013" y="452460"/>
            <a:ext cx="9734592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243013" y="2019420"/>
            <a:ext cx="10151818" cy="22333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user account is represented by the user’s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wustlkey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users belong to compute groups (needed to access storage and submit jobs)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>
              <a:buClr>
                <a:srgbClr val="FFFFFF"/>
              </a:buClr>
              <a:buSzPct val="45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run the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$HOME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command to confirm pathname to a user’s home directory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dirty="0"/>
          </a:p>
          <a:p>
            <a:pPr marL="108000">
              <a:buClr>
                <a:srgbClr val="FFFFFF"/>
              </a:buClr>
              <a:buSzPct val="45000"/>
            </a:pPr>
            <a:endParaRPr lang="en-US" sz="2400" dirty="0"/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/>
          </a:p>
          <a:p>
            <a:pPr marL="108000">
              <a:buClr>
                <a:srgbClr val="FFFFFF"/>
              </a:buClr>
              <a:buSzPct val="45000"/>
            </a:pPr>
            <a:endParaRPr lang="en-US" sz="2400" dirty="0"/>
          </a:p>
          <a:p>
            <a:pPr fontAlgn="base"/>
            <a:endParaRPr lang="en-US" sz="2000" dirty="0">
              <a:latin typeface="Arial" panose="020B0604020202020204" pitchFamily="34" charset="0"/>
            </a:endParaRPr>
          </a:p>
          <a:p>
            <a:pPr fontAlgn="base"/>
            <a:endParaRPr lang="en-US" sz="3200" dirty="0"/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400"/>
          <a:stretch/>
        </p:blipFill>
        <p:spPr>
          <a:xfrm>
            <a:off x="1243013" y="4655127"/>
            <a:ext cx="9144348" cy="8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351227" y="300960"/>
            <a:ext cx="9734592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pc="-1" dirty="0">
                <a:latin typeface="Arial" panose="020B0604020202020204" pitchFamily="34" charset="0"/>
                <a:cs typeface="Arial" panose="020B0604020202020204" pitchFamily="34" charset="0"/>
              </a:rPr>
              <a:t>Connect to RIS Scientific Compute</a:t>
            </a:r>
          </a:p>
        </p:txBody>
      </p:sp>
      <p:sp>
        <p:nvSpPr>
          <p:cNvPr id="3" name="TextShape 2"/>
          <p:cNvSpPr txBox="1"/>
          <p:nvPr/>
        </p:nvSpPr>
        <p:spPr>
          <a:xfrm>
            <a:off x="1351227" y="1919305"/>
            <a:ext cx="9957034" cy="25026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08000">
              <a:buClr>
                <a:srgbClr val="FFFFFF"/>
              </a:buClr>
              <a:buSzPct val="45000"/>
            </a:pPr>
            <a:r>
              <a:rPr lang="en-US" sz="2400" spc="-1" dirty="0">
                <a:latin typeface="Arial" panose="020B0604020202020204" pitchFamily="34" charset="0"/>
                <a:cs typeface="Arial" panose="020B0604020202020204" pitchFamily="34" charset="0"/>
              </a:rPr>
              <a:t>RIS group names are important for accessing storage and submitting jobs, can run the groups command to confirm a user’s compute group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Maze's storage allocation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storage-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Maze's job submission group =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-library-test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command to display your group name(s)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08000">
              <a:buClr>
                <a:srgbClr val="FFFFFF"/>
              </a:buClr>
              <a:buSzPct val="45000"/>
            </a:pPr>
            <a:endParaRPr lang="en-US" sz="2400" spc="-1" dirty="0"/>
          </a:p>
          <a:p>
            <a:pPr marL="108000">
              <a:buClr>
                <a:srgbClr val="FFFFFF"/>
              </a:buClr>
              <a:buSzPct val="45000"/>
            </a:pPr>
            <a:endParaRPr lang="en-US" sz="2400" dirty="0"/>
          </a:p>
          <a:p>
            <a:pPr fontAlgn="base"/>
            <a:endParaRPr lang="en-US" sz="2000" dirty="0">
              <a:latin typeface="Arial" panose="020B0604020202020204" pitchFamily="34" charset="0"/>
            </a:endParaRPr>
          </a:p>
          <a:p>
            <a:pPr fontAlgn="base"/>
            <a:endParaRPr lang="en-US" sz="3200" dirty="0"/>
          </a:p>
          <a:p>
            <a:pPr marL="108000">
              <a:buClr>
                <a:srgbClr val="FFFFFF"/>
              </a:buClr>
              <a:buSzPct val="45000"/>
            </a:pPr>
            <a:endParaRPr lang="en-US" sz="3200" spc="-1" dirty="0"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51227" y="4778181"/>
            <a:ext cx="9505992" cy="965703"/>
            <a:chOff x="1579827" y="5709734"/>
            <a:chExt cx="9505992" cy="9657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2538"/>
            <a:stretch/>
          </p:blipFill>
          <p:spPr>
            <a:xfrm>
              <a:off x="1579827" y="5709734"/>
              <a:ext cx="9505992" cy="96570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18818" y="5862134"/>
              <a:ext cx="2667000" cy="228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0018" y="5862134"/>
              <a:ext cx="2743200" cy="228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44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5">
      <a:dk1>
        <a:srgbClr val="000000"/>
      </a:dk1>
      <a:lt1>
        <a:srgbClr val="FFFFFF"/>
      </a:lt1>
      <a:dk2>
        <a:srgbClr val="535659"/>
      </a:dk2>
      <a:lt2>
        <a:srgbClr val="E7E6E6"/>
      </a:lt2>
      <a:accent1>
        <a:srgbClr val="A51417"/>
      </a:accent1>
      <a:accent2>
        <a:srgbClr val="D39D08"/>
      </a:accent2>
      <a:accent3>
        <a:srgbClr val="789B49"/>
      </a:accent3>
      <a:accent4>
        <a:srgbClr val="2C837E"/>
      </a:accent4>
      <a:accent5>
        <a:srgbClr val="005F85"/>
      </a:accent5>
      <a:accent6>
        <a:srgbClr val="7F0F11"/>
      </a:accent6>
      <a:hlink>
        <a:srgbClr val="005F85"/>
      </a:hlink>
      <a:folHlink>
        <a:srgbClr val="50789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000"/>
          </a:spcBef>
          <a:defRPr dirty="0">
            <a:solidFill>
              <a:schemeClr val="tx2"/>
            </a:solidFill>
            <a:latin typeface="Source Sans Pro" panose="020B05030304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39762</TotalTime>
  <Words>3205</Words>
  <Application>Microsoft Office PowerPoint</Application>
  <PresentationFormat>Widescreen</PresentationFormat>
  <Paragraphs>445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DejaVu Sans</vt:lpstr>
      <vt:lpstr>Source Sans Pro</vt:lpstr>
      <vt:lpstr>Office Theme</vt:lpstr>
      <vt:lpstr>Bernard Becker Medical Library</vt:lpstr>
      <vt:lpstr>Welcome to Computing Basics</vt:lpstr>
      <vt:lpstr>Computing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Oxborrow</dc:creator>
  <cp:lastModifiedBy>Ndukum, Maze</cp:lastModifiedBy>
  <cp:revision>478</cp:revision>
  <dcterms:created xsi:type="dcterms:W3CDTF">2020-11-10T00:43:41Z</dcterms:created>
  <dcterms:modified xsi:type="dcterms:W3CDTF">2024-04-30T16:26:42Z</dcterms:modified>
</cp:coreProperties>
</file>