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841" r:id="rId2"/>
    <p:sldMasterId id="2147483889" r:id="rId3"/>
    <p:sldMasterId id="2147483945" r:id="rId4"/>
    <p:sldMasterId id="2147484005" r:id="rId5"/>
  </p:sldMasterIdLst>
  <p:notesMasterIdLst>
    <p:notesMasterId r:id="rId16"/>
  </p:notesMasterIdLst>
  <p:handoutMasterIdLst>
    <p:handoutMasterId r:id="rId17"/>
  </p:handoutMasterIdLst>
  <p:sldIdLst>
    <p:sldId id="624" r:id="rId6"/>
    <p:sldId id="625" r:id="rId7"/>
    <p:sldId id="631" r:id="rId8"/>
    <p:sldId id="626" r:id="rId9"/>
    <p:sldId id="627" r:id="rId10"/>
    <p:sldId id="628" r:id="rId11"/>
    <p:sldId id="629" r:id="rId12"/>
    <p:sldId id="632" r:id="rId13"/>
    <p:sldId id="633" r:id="rId14"/>
    <p:sldId id="630" r:id="rId15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CBDBD-8E63-4618-8687-7122E9E2E94B}" v="40" dt="2019-06-30T17:55:16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2861" autoAdjust="0"/>
    <p:restoredTop sz="88392" autoAdjust="0"/>
  </p:normalViewPr>
  <p:slideViewPr>
    <p:cSldViewPr>
      <p:cViewPr varScale="1">
        <p:scale>
          <a:sx n="83" d="100"/>
          <a:sy n="83" d="100"/>
        </p:scale>
        <p:origin x="1968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581" y="-58"/>
      </p:cViewPr>
      <p:guideLst>
        <p:guide orient="horz" pos="2200"/>
        <p:guide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ruikshank" userId="fa97a7a3-1af7-43ac-8832-c704388c03fb" providerId="ADAL" clId="{EB3A699A-0194-46DC-9379-2FFD36DBC71B}"/>
    <pc:docChg chg="undo custSel addSld delSld modSld">
      <pc:chgData name="Brian Cruikshank" userId="fa97a7a3-1af7-43ac-8832-c704388c03fb" providerId="ADAL" clId="{EB3A699A-0194-46DC-9379-2FFD36DBC71B}" dt="2019-06-26T21:35:41.233" v="938" actId="20577"/>
      <pc:docMkLst>
        <pc:docMk/>
      </pc:docMkLst>
      <pc:sldChg chg="modSp add">
        <pc:chgData name="Brian Cruikshank" userId="fa97a7a3-1af7-43ac-8832-c704388c03fb" providerId="ADAL" clId="{EB3A699A-0194-46DC-9379-2FFD36DBC71B}" dt="2019-06-26T16:59:05.229" v="546" actId="20577"/>
        <pc:sldMkLst>
          <pc:docMk/>
          <pc:sldMk cId="3760980695" sldId="625"/>
        </pc:sldMkLst>
        <pc:spChg chg="mod">
          <ac:chgData name="Brian Cruikshank" userId="fa97a7a3-1af7-43ac-8832-c704388c03fb" providerId="ADAL" clId="{EB3A699A-0194-46DC-9379-2FFD36DBC71B}" dt="2019-06-26T16:45:47.555" v="469" actId="20577"/>
          <ac:spMkLst>
            <pc:docMk/>
            <pc:sldMk cId="3760980695" sldId="625"/>
            <ac:spMk id="2" creationId="{0D48B1A2-BFD9-4559-91CB-0B51343513DD}"/>
          </ac:spMkLst>
        </pc:spChg>
        <pc:spChg chg="mod">
          <ac:chgData name="Brian Cruikshank" userId="fa97a7a3-1af7-43ac-8832-c704388c03fb" providerId="ADAL" clId="{EB3A699A-0194-46DC-9379-2FFD36DBC71B}" dt="2019-06-26T16:59:05.229" v="546" actId="20577"/>
          <ac:spMkLst>
            <pc:docMk/>
            <pc:sldMk cId="3760980695" sldId="625"/>
            <ac:spMk id="3" creationId="{B6F16A2B-5C90-4E19-918E-31F8E2F1731B}"/>
          </ac:spMkLst>
        </pc:spChg>
      </pc:sldChg>
      <pc:sldChg chg="modSp add">
        <pc:chgData name="Brian Cruikshank" userId="fa97a7a3-1af7-43ac-8832-c704388c03fb" providerId="ADAL" clId="{EB3A699A-0194-46DC-9379-2FFD36DBC71B}" dt="2019-06-26T21:35:41.233" v="938" actId="20577"/>
        <pc:sldMkLst>
          <pc:docMk/>
          <pc:sldMk cId="4070735407" sldId="626"/>
        </pc:sldMkLst>
        <pc:spChg chg="mod">
          <ac:chgData name="Brian Cruikshank" userId="fa97a7a3-1af7-43ac-8832-c704388c03fb" providerId="ADAL" clId="{EB3A699A-0194-46DC-9379-2FFD36DBC71B}" dt="2019-06-26T16:45:01.258" v="457" actId="20577"/>
          <ac:spMkLst>
            <pc:docMk/>
            <pc:sldMk cId="4070735407" sldId="626"/>
            <ac:spMk id="2" creationId="{44F0F911-0AB1-426C-91D9-E57517988806}"/>
          </ac:spMkLst>
        </pc:spChg>
        <pc:spChg chg="mod">
          <ac:chgData name="Brian Cruikshank" userId="fa97a7a3-1af7-43ac-8832-c704388c03fb" providerId="ADAL" clId="{EB3A699A-0194-46DC-9379-2FFD36DBC71B}" dt="2019-06-26T21:35:41.233" v="938" actId="20577"/>
          <ac:spMkLst>
            <pc:docMk/>
            <pc:sldMk cId="4070735407" sldId="626"/>
            <ac:spMk id="3" creationId="{2144BE33-32AE-48AA-8777-4A579AC70D43}"/>
          </ac:spMkLst>
        </pc:spChg>
      </pc:sldChg>
      <pc:sldChg chg="modSp add">
        <pc:chgData name="Brian Cruikshank" userId="fa97a7a3-1af7-43ac-8832-c704388c03fb" providerId="ADAL" clId="{EB3A699A-0194-46DC-9379-2FFD36DBC71B}" dt="2019-06-26T16:44:49.556" v="437" actId="20577"/>
        <pc:sldMkLst>
          <pc:docMk/>
          <pc:sldMk cId="80009894" sldId="627"/>
        </pc:sldMkLst>
        <pc:spChg chg="mod">
          <ac:chgData name="Brian Cruikshank" userId="fa97a7a3-1af7-43ac-8832-c704388c03fb" providerId="ADAL" clId="{EB3A699A-0194-46DC-9379-2FFD36DBC71B}" dt="2019-06-26T16:44:49.556" v="437" actId="20577"/>
          <ac:spMkLst>
            <pc:docMk/>
            <pc:sldMk cId="80009894" sldId="627"/>
            <ac:spMk id="2" creationId="{05ABF361-B1C1-4AC5-8A97-D382BF0A06D7}"/>
          </ac:spMkLst>
        </pc:spChg>
        <pc:spChg chg="mod">
          <ac:chgData name="Brian Cruikshank" userId="fa97a7a3-1af7-43ac-8832-c704388c03fb" providerId="ADAL" clId="{EB3A699A-0194-46DC-9379-2FFD36DBC71B}" dt="2019-06-26T16:44:46.986" v="435" actId="27636"/>
          <ac:spMkLst>
            <pc:docMk/>
            <pc:sldMk cId="80009894" sldId="627"/>
            <ac:spMk id="3" creationId="{5F1E30C4-783B-4FF3-BB13-0B3072E33191}"/>
          </ac:spMkLst>
        </pc:spChg>
      </pc:sldChg>
      <pc:sldChg chg="modSp add">
        <pc:chgData name="Brian Cruikshank" userId="fa97a7a3-1af7-43ac-8832-c704388c03fb" providerId="ADAL" clId="{EB3A699A-0194-46DC-9379-2FFD36DBC71B}" dt="2019-06-26T16:44:41.588" v="433" actId="20577"/>
        <pc:sldMkLst>
          <pc:docMk/>
          <pc:sldMk cId="4014674923" sldId="628"/>
        </pc:sldMkLst>
        <pc:spChg chg="mod">
          <ac:chgData name="Brian Cruikshank" userId="fa97a7a3-1af7-43ac-8832-c704388c03fb" providerId="ADAL" clId="{EB3A699A-0194-46DC-9379-2FFD36DBC71B}" dt="2019-06-26T16:44:41.588" v="433" actId="20577"/>
          <ac:spMkLst>
            <pc:docMk/>
            <pc:sldMk cId="4014674923" sldId="628"/>
            <ac:spMk id="2" creationId="{A72B20D6-EFE1-4DFD-83D1-B62BA01D9B0C}"/>
          </ac:spMkLst>
        </pc:spChg>
        <pc:spChg chg="mod">
          <ac:chgData name="Brian Cruikshank" userId="fa97a7a3-1af7-43ac-8832-c704388c03fb" providerId="ADAL" clId="{EB3A699A-0194-46DC-9379-2FFD36DBC71B}" dt="2019-06-26T16:44:38.889" v="431" actId="27636"/>
          <ac:spMkLst>
            <pc:docMk/>
            <pc:sldMk cId="4014674923" sldId="628"/>
            <ac:spMk id="3" creationId="{0B32C452-27E2-4769-83E5-617FFE5FAAB8}"/>
          </ac:spMkLst>
        </pc:spChg>
      </pc:sldChg>
      <pc:sldChg chg="modSp add">
        <pc:chgData name="Brian Cruikshank" userId="fa97a7a3-1af7-43ac-8832-c704388c03fb" providerId="ADAL" clId="{EB3A699A-0194-46DC-9379-2FFD36DBC71B}" dt="2019-06-26T16:44:30.220" v="429" actId="27636"/>
        <pc:sldMkLst>
          <pc:docMk/>
          <pc:sldMk cId="1672299449" sldId="629"/>
        </pc:sldMkLst>
        <pc:spChg chg="mod">
          <ac:chgData name="Brian Cruikshank" userId="fa97a7a3-1af7-43ac-8832-c704388c03fb" providerId="ADAL" clId="{EB3A699A-0194-46DC-9379-2FFD36DBC71B}" dt="2019-06-26T16:41:23.338" v="142" actId="20577"/>
          <ac:spMkLst>
            <pc:docMk/>
            <pc:sldMk cId="1672299449" sldId="629"/>
            <ac:spMk id="2" creationId="{939CAE20-2A4C-47E6-BC32-890615CB120F}"/>
          </ac:spMkLst>
        </pc:spChg>
        <pc:spChg chg="mod">
          <ac:chgData name="Brian Cruikshank" userId="fa97a7a3-1af7-43ac-8832-c704388c03fb" providerId="ADAL" clId="{EB3A699A-0194-46DC-9379-2FFD36DBC71B}" dt="2019-06-26T16:44:30.220" v="429" actId="27636"/>
          <ac:spMkLst>
            <pc:docMk/>
            <pc:sldMk cId="1672299449" sldId="629"/>
            <ac:spMk id="3" creationId="{2D7F2CCA-D10F-4EA3-AFBB-A84277B38EE7}"/>
          </ac:spMkLst>
        </pc:spChg>
      </pc:sldChg>
      <pc:sldChg chg="modSp add">
        <pc:chgData name="Brian Cruikshank" userId="fa97a7a3-1af7-43ac-8832-c704388c03fb" providerId="ADAL" clId="{EB3A699A-0194-46DC-9379-2FFD36DBC71B}" dt="2019-06-26T17:07:44.117" v="800" actId="20577"/>
        <pc:sldMkLst>
          <pc:docMk/>
          <pc:sldMk cId="2653491756" sldId="630"/>
        </pc:sldMkLst>
        <pc:spChg chg="mod">
          <ac:chgData name="Brian Cruikshank" userId="fa97a7a3-1af7-43ac-8832-c704388c03fb" providerId="ADAL" clId="{EB3A699A-0194-46DC-9379-2FFD36DBC71B}" dt="2019-06-26T17:07:44.117" v="800" actId="20577"/>
          <ac:spMkLst>
            <pc:docMk/>
            <pc:sldMk cId="2653491756" sldId="630"/>
            <ac:spMk id="2" creationId="{AABD35A6-E757-4E5A-AF13-1A0C0B3FD72F}"/>
          </ac:spMkLst>
        </pc:spChg>
        <pc:spChg chg="mod">
          <ac:chgData name="Brian Cruikshank" userId="fa97a7a3-1af7-43ac-8832-c704388c03fb" providerId="ADAL" clId="{EB3A699A-0194-46DC-9379-2FFD36DBC71B}" dt="2019-06-26T16:40:54.427" v="91" actId="5793"/>
          <ac:spMkLst>
            <pc:docMk/>
            <pc:sldMk cId="2653491756" sldId="630"/>
            <ac:spMk id="3" creationId="{CDE1909A-C432-4418-9CF4-1FAF3041C89C}"/>
          </ac:spMkLst>
        </pc:spChg>
      </pc:sldChg>
      <pc:sldChg chg="modSp add">
        <pc:chgData name="Brian Cruikshank" userId="fa97a7a3-1af7-43ac-8832-c704388c03fb" providerId="ADAL" clId="{EB3A699A-0194-46DC-9379-2FFD36DBC71B}" dt="2019-06-26T18:15:09.244" v="815" actId="20577"/>
        <pc:sldMkLst>
          <pc:docMk/>
          <pc:sldMk cId="219391458" sldId="631"/>
        </pc:sldMkLst>
        <pc:spChg chg="mod">
          <ac:chgData name="Brian Cruikshank" userId="fa97a7a3-1af7-43ac-8832-c704388c03fb" providerId="ADAL" clId="{EB3A699A-0194-46DC-9379-2FFD36DBC71B}" dt="2019-06-26T16:59:32.844" v="566" actId="20577"/>
          <ac:spMkLst>
            <pc:docMk/>
            <pc:sldMk cId="219391458" sldId="631"/>
            <ac:spMk id="2" creationId="{268746B7-6A8E-4E09-9727-4B61C9FEE711}"/>
          </ac:spMkLst>
        </pc:spChg>
        <pc:spChg chg="mod">
          <ac:chgData name="Brian Cruikshank" userId="fa97a7a3-1af7-43ac-8832-c704388c03fb" providerId="ADAL" clId="{EB3A699A-0194-46DC-9379-2FFD36DBC71B}" dt="2019-06-26T18:15:09.244" v="815" actId="20577"/>
          <ac:spMkLst>
            <pc:docMk/>
            <pc:sldMk cId="219391458" sldId="631"/>
            <ac:spMk id="3" creationId="{7AE68B1D-995F-4613-8D16-10027EFC32B5}"/>
          </ac:spMkLst>
        </pc:spChg>
      </pc:sldChg>
      <pc:sldChg chg="modSp add">
        <pc:chgData name="Brian Cruikshank" userId="fa97a7a3-1af7-43ac-8832-c704388c03fb" providerId="ADAL" clId="{EB3A699A-0194-46DC-9379-2FFD36DBC71B}" dt="2019-06-26T17:05:44.339" v="728" actId="20577"/>
        <pc:sldMkLst>
          <pc:docMk/>
          <pc:sldMk cId="3087116511" sldId="632"/>
        </pc:sldMkLst>
        <pc:spChg chg="mod">
          <ac:chgData name="Brian Cruikshank" userId="fa97a7a3-1af7-43ac-8832-c704388c03fb" providerId="ADAL" clId="{EB3A699A-0194-46DC-9379-2FFD36DBC71B}" dt="2019-06-26T17:05:44.339" v="728" actId="20577"/>
          <ac:spMkLst>
            <pc:docMk/>
            <pc:sldMk cId="3087116511" sldId="632"/>
            <ac:spMk id="2" creationId="{648C01C0-8C80-4087-923B-375D63DC69C0}"/>
          </ac:spMkLst>
        </pc:spChg>
        <pc:spChg chg="mod">
          <ac:chgData name="Brian Cruikshank" userId="fa97a7a3-1af7-43ac-8832-c704388c03fb" providerId="ADAL" clId="{EB3A699A-0194-46DC-9379-2FFD36DBC71B}" dt="2019-06-26T17:05:32.810" v="690" actId="27636"/>
          <ac:spMkLst>
            <pc:docMk/>
            <pc:sldMk cId="3087116511" sldId="632"/>
            <ac:spMk id="3" creationId="{D90A37E4-D24C-4D3B-B708-5E807A61B31B}"/>
          </ac:spMkLst>
        </pc:spChg>
      </pc:sldChg>
      <pc:sldChg chg="modSp add">
        <pc:chgData name="Brian Cruikshank" userId="fa97a7a3-1af7-43ac-8832-c704388c03fb" providerId="ADAL" clId="{EB3A699A-0194-46DC-9379-2FFD36DBC71B}" dt="2019-06-26T17:07:33.956" v="794" actId="20577"/>
        <pc:sldMkLst>
          <pc:docMk/>
          <pc:sldMk cId="2905154715" sldId="633"/>
        </pc:sldMkLst>
        <pc:spChg chg="mod">
          <ac:chgData name="Brian Cruikshank" userId="fa97a7a3-1af7-43ac-8832-c704388c03fb" providerId="ADAL" clId="{EB3A699A-0194-46DC-9379-2FFD36DBC71B}" dt="2019-06-26T17:06:11.636" v="755" actId="12"/>
          <ac:spMkLst>
            <pc:docMk/>
            <pc:sldMk cId="2905154715" sldId="633"/>
            <ac:spMk id="2" creationId="{54CDE73C-C927-4A62-8D26-8EFA509BCA4E}"/>
          </ac:spMkLst>
        </pc:spChg>
        <pc:spChg chg="mod">
          <ac:chgData name="Brian Cruikshank" userId="fa97a7a3-1af7-43ac-8832-c704388c03fb" providerId="ADAL" clId="{EB3A699A-0194-46DC-9379-2FFD36DBC71B}" dt="2019-06-26T17:07:33.956" v="794" actId="20577"/>
          <ac:spMkLst>
            <pc:docMk/>
            <pc:sldMk cId="2905154715" sldId="633"/>
            <ac:spMk id="3" creationId="{64CB6A3C-4224-4D12-B525-48B0C275EB01}"/>
          </ac:spMkLst>
        </pc:spChg>
      </pc:sldChg>
    </pc:docChg>
  </pc:docChgLst>
  <pc:docChgLst>
    <pc:chgData name="Brian Cruikshank" userId="fa97a7a3-1af7-43ac-8832-c704388c03fb" providerId="ADAL" clId="{751CBDBD-8E63-4618-8687-7122E9E2E94B}"/>
    <pc:docChg chg="custSel modSld">
      <pc:chgData name="Brian Cruikshank" userId="fa97a7a3-1af7-43ac-8832-c704388c03fb" providerId="ADAL" clId="{751CBDBD-8E63-4618-8687-7122E9E2E94B}" dt="2019-06-30T17:55:15.986" v="551" actId="20577"/>
      <pc:docMkLst>
        <pc:docMk/>
      </pc:docMkLst>
      <pc:sldChg chg="modSp">
        <pc:chgData name="Brian Cruikshank" userId="fa97a7a3-1af7-43ac-8832-c704388c03fb" providerId="ADAL" clId="{751CBDBD-8E63-4618-8687-7122E9E2E94B}" dt="2019-06-27T04:32:20.236" v="238" actId="20577"/>
        <pc:sldMkLst>
          <pc:docMk/>
          <pc:sldMk cId="3760980695" sldId="625"/>
        </pc:sldMkLst>
        <pc:spChg chg="mod">
          <ac:chgData name="Brian Cruikshank" userId="fa97a7a3-1af7-43ac-8832-c704388c03fb" providerId="ADAL" clId="{751CBDBD-8E63-4618-8687-7122E9E2E94B}" dt="2019-06-27T04:32:20.236" v="238" actId="20577"/>
          <ac:spMkLst>
            <pc:docMk/>
            <pc:sldMk cId="3760980695" sldId="625"/>
            <ac:spMk id="3" creationId="{B6F16A2B-5C90-4E19-918E-31F8E2F1731B}"/>
          </ac:spMkLst>
        </pc:spChg>
      </pc:sldChg>
      <pc:sldChg chg="modSp">
        <pc:chgData name="Brian Cruikshank" userId="fa97a7a3-1af7-43ac-8832-c704388c03fb" providerId="ADAL" clId="{751CBDBD-8E63-4618-8687-7122E9E2E94B}" dt="2019-06-27T04:33:43.679" v="239" actId="6549"/>
        <pc:sldMkLst>
          <pc:docMk/>
          <pc:sldMk cId="4070735407" sldId="626"/>
        </pc:sldMkLst>
        <pc:spChg chg="mod">
          <ac:chgData name="Brian Cruikshank" userId="fa97a7a3-1af7-43ac-8832-c704388c03fb" providerId="ADAL" clId="{751CBDBD-8E63-4618-8687-7122E9E2E94B}" dt="2019-06-27T04:33:43.679" v="239" actId="6549"/>
          <ac:spMkLst>
            <pc:docMk/>
            <pc:sldMk cId="4070735407" sldId="626"/>
            <ac:spMk id="3" creationId="{2144BE33-32AE-48AA-8777-4A579AC70D43}"/>
          </ac:spMkLst>
        </pc:spChg>
      </pc:sldChg>
      <pc:sldChg chg="modSp">
        <pc:chgData name="Brian Cruikshank" userId="fa97a7a3-1af7-43ac-8832-c704388c03fb" providerId="ADAL" clId="{751CBDBD-8E63-4618-8687-7122E9E2E94B}" dt="2019-06-30T16:05:43.006" v="519" actId="20577"/>
        <pc:sldMkLst>
          <pc:docMk/>
          <pc:sldMk cId="80009894" sldId="627"/>
        </pc:sldMkLst>
        <pc:spChg chg="mod">
          <ac:chgData name="Brian Cruikshank" userId="fa97a7a3-1af7-43ac-8832-c704388c03fb" providerId="ADAL" clId="{751CBDBD-8E63-4618-8687-7122E9E2E94B}" dt="2019-06-30T16:05:43.006" v="519" actId="20577"/>
          <ac:spMkLst>
            <pc:docMk/>
            <pc:sldMk cId="80009894" sldId="627"/>
            <ac:spMk id="3" creationId="{5F1E30C4-783B-4FF3-BB13-0B3072E33191}"/>
          </ac:spMkLst>
        </pc:spChg>
      </pc:sldChg>
      <pc:sldChg chg="modSp">
        <pc:chgData name="Brian Cruikshank" userId="fa97a7a3-1af7-43ac-8832-c704388c03fb" providerId="ADAL" clId="{751CBDBD-8E63-4618-8687-7122E9E2E94B}" dt="2019-06-30T17:55:15.986" v="551" actId="20577"/>
        <pc:sldMkLst>
          <pc:docMk/>
          <pc:sldMk cId="2653491756" sldId="630"/>
        </pc:sldMkLst>
        <pc:spChg chg="mod">
          <ac:chgData name="Brian Cruikshank" userId="fa97a7a3-1af7-43ac-8832-c704388c03fb" providerId="ADAL" clId="{751CBDBD-8E63-4618-8687-7122E9E2E94B}" dt="2019-06-30T17:55:15.986" v="551" actId="20577"/>
          <ac:spMkLst>
            <pc:docMk/>
            <pc:sldMk cId="2653491756" sldId="630"/>
            <ac:spMk id="3" creationId="{CDE1909A-C432-4418-9CF4-1FAF3041C89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fld id="{D7CD94A7-BB1A-4885-BE57-E96BA7AEA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8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9250" y="522288"/>
            <a:ext cx="3494088" cy="2620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17875"/>
            <a:ext cx="6797675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fld id="{022AF0E1-E490-4BB7-8559-2F3E3196E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1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21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01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55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910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516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854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452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945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731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235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5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65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023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59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754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662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  <a:noFill/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334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05600" y="6324600"/>
            <a:ext cx="2362200" cy="457200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 # </a:t>
            </a:r>
            <a:fld id="{DAC57083-33E2-4FC9-9E33-FCF0CF83A4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7"/>
          <p:cNvSpPr txBox="1">
            <a:spLocks noChangeArrowheads="1"/>
          </p:cNvSpPr>
          <p:nvPr userDrawn="1"/>
        </p:nvSpPr>
        <p:spPr bwMode="auto">
          <a:xfrm>
            <a:off x="152400" y="63246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0000FF"/>
                </a:solidFill>
              </a:rPr>
              <a:t>ECE 510: Physical</a:t>
            </a:r>
            <a:r>
              <a:rPr lang="en-US" baseline="0" dirty="0">
                <a:solidFill>
                  <a:srgbClr val="0000FF"/>
                </a:solidFill>
              </a:rPr>
              <a:t> Design of Integrated Circuits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948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F99C10F2-FB42-40DB-B59F-D4270A34E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5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FEA1B967-FF59-468E-9A27-22EF63F72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8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23720329-17E1-42BE-BD25-180191561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7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1A8EF5C2-22BC-4EFB-B59A-4FDE381FD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2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309A606C-6203-475B-B27E-5AAC95BE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188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3F6A2DB5-443F-4769-878D-08501003F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B570180A-993C-49B2-B9BB-72C08E4A0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0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D0F9BB38-7F82-42A5-B822-B675C8791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5EFB81CD-4814-4EF5-98EA-1AC09EC72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133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653648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70446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415477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8999490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9786177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7467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8240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723542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4370815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6052741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8074037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93284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900761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3430708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2591930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3083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9243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4234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259503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951329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964370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7799181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4923320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604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1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7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8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240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ChangeArrowheads="1"/>
          </p:cNvSpPr>
          <p:nvPr userDrawn="1"/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000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49160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6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ChangeArrowheads="1"/>
          </p:cNvSpPr>
          <p:nvPr userDrawn="1"/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000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49160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2365" y="76200"/>
            <a:ext cx="7772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144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2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000">
                <a:solidFill>
                  <a:srgbClr val="000000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# </a:t>
            </a:r>
            <a:fld id="{A25B5E74-FA5A-4C9A-8DD8-4B3692DAF1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8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60424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121864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nvdla.org/" TargetMode="External"/><Relationship Id="rId3" Type="http://schemas.openxmlformats.org/officeDocument/2006/relationships/hyperlink" Target="https://www.sifive.com/" TargetMode="External"/><Relationship Id="rId7" Type="http://schemas.openxmlformats.org/officeDocument/2006/relationships/hyperlink" Target="https://openrisc.io/" TargetMode="External"/><Relationship Id="rId2" Type="http://schemas.openxmlformats.org/officeDocument/2006/relationships/hyperlink" Target="https://riscv.org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opencores.org/" TargetMode="External"/><Relationship Id="rId5" Type="http://schemas.openxmlformats.org/officeDocument/2006/relationships/hyperlink" Target="https://openram.soe.ucsc.edu/" TargetMode="External"/><Relationship Id="rId4" Type="http://schemas.openxmlformats.org/officeDocument/2006/relationships/hyperlink" Target="https://www.eda.ncsu.edu/wiki/FreePDK" TargetMode="External"/><Relationship Id="rId9" Type="http://schemas.openxmlformats.org/officeDocument/2006/relationships/hyperlink" Target="https://github.com/VerticalResearchGroup/miaow/wiki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i_pEXKKYUg" TargetMode="External"/><Relationship Id="rId13" Type="http://schemas.openxmlformats.org/officeDocument/2006/relationships/hyperlink" Target="https://github.com/ucb-bar/rocket-chip.git" TargetMode="External"/><Relationship Id="rId3" Type="http://schemas.openxmlformats.org/officeDocument/2006/relationships/hyperlink" Target="https://www.youtube.com/watch?v=z8UInbiQbdA" TargetMode="External"/><Relationship Id="rId7" Type="http://schemas.openxmlformats.org/officeDocument/2006/relationships/hyperlink" Target="https://www.youtube.com/watch?v=NTMxZgoBp84" TargetMode="External"/><Relationship Id="rId12" Type="http://schemas.openxmlformats.org/officeDocument/2006/relationships/hyperlink" Target="http://www-inst.eecs.berkeley.edu/~cs250/fa13/handouts/lab2-riscv.pdf#13" TargetMode="External"/><Relationship Id="rId2" Type="http://schemas.openxmlformats.org/officeDocument/2006/relationships/hyperlink" Target="https://content.riscv.org/wp-content/uploads/2017/12/Wed0936-BOOM-v2-An-Open-Source-Out-of-Order-RISC-V-Core-Celio.pdf" TargetMode="External"/><Relationship Id="rId16" Type="http://schemas.openxmlformats.org/officeDocument/2006/relationships/hyperlink" Target="https://groups.google.com/a/groups.riscv.org/forum/#!forum/hw-dev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youtube.com/watch?v=GWmo8y-eR0c" TargetMode="External"/><Relationship Id="rId11" Type="http://schemas.openxmlformats.org/officeDocument/2006/relationships/hyperlink" Target="https://www.lowrisc.org/docs/untether-v0.2/" TargetMode="External"/><Relationship Id="rId5" Type="http://schemas.openxmlformats.org/officeDocument/2006/relationships/hyperlink" Target="https://www.youtube.com/watch?v=toc2GxL4RyA" TargetMode="External"/><Relationship Id="rId15" Type="http://schemas.openxmlformats.org/officeDocument/2006/relationships/hyperlink" Target="https://github.com/freechipsproject/rocket-chip" TargetMode="External"/><Relationship Id="rId10" Type="http://schemas.openxmlformats.org/officeDocument/2006/relationships/hyperlink" Target="https://github.com/chipsalliance/rocket-chip/blob/master/README.md" TargetMode="External"/><Relationship Id="rId4" Type="http://schemas.openxmlformats.org/officeDocument/2006/relationships/hyperlink" Target="https://www.youtube.com/watch?v=JuJDPbzWpR0" TargetMode="External"/><Relationship Id="rId9" Type="http://schemas.openxmlformats.org/officeDocument/2006/relationships/hyperlink" Target="https://docs.boom-core.org/en/latest/" TargetMode="External"/><Relationship Id="rId14" Type="http://schemas.openxmlformats.org/officeDocument/2006/relationships/hyperlink" Target="https://github.com/riscv-boom/boom-template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.riscv.org/wp-content/uploads/2017/12/Wed0936-BOOM-v2-An-Open-Source-Out-of-Order-RISC-V-Core-Celio.pdf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69DB-4159-4D99-BCB1-FD818D1E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0EA9-8644-4584-9D2B-F8EF70E5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Synthesize and Place and Route a </a:t>
            </a:r>
            <a:r>
              <a:rPr lang="en-US" dirty="0" err="1"/>
              <a:t>OpenCore</a:t>
            </a:r>
            <a:r>
              <a:rPr lang="en-US" dirty="0"/>
              <a:t> </a:t>
            </a:r>
            <a:r>
              <a:rPr lang="en-US" dirty="0" err="1"/>
              <a:t>Risc</a:t>
            </a:r>
            <a:r>
              <a:rPr lang="en-US" dirty="0"/>
              <a:t> V design</a:t>
            </a:r>
          </a:p>
          <a:p>
            <a:r>
              <a:rPr lang="en-US" dirty="0" err="1"/>
              <a:t>Risc</a:t>
            </a:r>
            <a:r>
              <a:rPr lang="en-US" dirty="0"/>
              <a:t> V </a:t>
            </a:r>
            <a:r>
              <a:rPr lang="en-US" dirty="0">
                <a:hlinkClick r:id="rId2"/>
              </a:rPr>
              <a:t>https://riscv.org/</a:t>
            </a:r>
            <a:endParaRPr lang="en-US" dirty="0"/>
          </a:p>
          <a:p>
            <a:pPr lvl="1"/>
            <a:r>
              <a:rPr lang="en-US" dirty="0"/>
              <a:t>Competition to the ARM core</a:t>
            </a:r>
          </a:p>
          <a:p>
            <a:pPr lvl="1"/>
            <a:r>
              <a:rPr lang="en-US" dirty="0"/>
              <a:t>Improvements intended over ARM since it is a new design</a:t>
            </a:r>
          </a:p>
          <a:p>
            <a:pPr lvl="1"/>
            <a:r>
              <a:rPr lang="en-US" dirty="0"/>
              <a:t>Not just an educational core, but one intended for industry use</a:t>
            </a:r>
          </a:p>
          <a:p>
            <a:pPr lvl="2"/>
            <a:r>
              <a:rPr lang="en-US" dirty="0">
                <a:hlinkClick r:id="rId3"/>
              </a:rPr>
              <a:t>https://www.sifive.com/</a:t>
            </a:r>
            <a:r>
              <a:rPr lang="en-US" dirty="0"/>
              <a:t> is building a company around </a:t>
            </a:r>
            <a:r>
              <a:rPr lang="en-US" dirty="0" err="1"/>
              <a:t>Risc</a:t>
            </a:r>
            <a:r>
              <a:rPr lang="en-US" dirty="0"/>
              <a:t> V</a:t>
            </a:r>
          </a:p>
          <a:p>
            <a:pPr lvl="1"/>
            <a:r>
              <a:rPr lang="en-US" dirty="0"/>
              <a:t>Open Source so no royalties</a:t>
            </a:r>
          </a:p>
          <a:p>
            <a:r>
              <a:rPr lang="en-US" dirty="0"/>
              <a:t>What to be done as a team</a:t>
            </a:r>
          </a:p>
          <a:p>
            <a:pPr lvl="1"/>
            <a:r>
              <a:rPr lang="en-US" dirty="0"/>
              <a:t>Get the RTL and synthesize using Synopsys 28nm library</a:t>
            </a:r>
          </a:p>
          <a:p>
            <a:pPr lvl="1"/>
            <a:r>
              <a:rPr lang="en-US" dirty="0"/>
              <a:t>Generate any memories using Synopsys Memory Compiler</a:t>
            </a:r>
          </a:p>
          <a:p>
            <a:pPr lvl="1"/>
            <a:r>
              <a:rPr lang="en-US" dirty="0"/>
              <a:t>Place and route the database</a:t>
            </a:r>
          </a:p>
          <a:p>
            <a:pPr lvl="1"/>
            <a:r>
              <a:rPr lang="en-US" dirty="0"/>
              <a:t>Add any extra components like caches that make sense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Ios</a:t>
            </a:r>
            <a:r>
              <a:rPr lang="en-US" dirty="0"/>
              <a:t> to make it like a stand alone chip</a:t>
            </a:r>
          </a:p>
          <a:p>
            <a:pPr lvl="1"/>
            <a:r>
              <a:rPr lang="en-US" dirty="0"/>
              <a:t>Implement all phases of the flow</a:t>
            </a:r>
          </a:p>
          <a:p>
            <a:pPr lvl="1"/>
            <a:r>
              <a:rPr lang="en-US" dirty="0"/>
              <a:t>Possibly implement in </a:t>
            </a:r>
            <a:r>
              <a:rPr lang="en-US" dirty="0" err="1">
                <a:hlinkClick r:id="rId4"/>
              </a:rPr>
              <a:t>FreePDK</a:t>
            </a:r>
            <a:r>
              <a:rPr lang="en-US" dirty="0"/>
              <a:t> and </a:t>
            </a:r>
            <a:r>
              <a:rPr lang="en-US" dirty="0" err="1">
                <a:hlinkClick r:id="rId5"/>
              </a:rPr>
              <a:t>OpenRam</a:t>
            </a:r>
            <a:r>
              <a:rPr lang="en-US" dirty="0"/>
              <a:t> to not be tied to Synopsys library</a:t>
            </a:r>
          </a:p>
          <a:p>
            <a:r>
              <a:rPr lang="en-US" dirty="0"/>
              <a:t>Meet once a week through email or in person</a:t>
            </a:r>
          </a:p>
          <a:p>
            <a:pPr lvl="1"/>
            <a:r>
              <a:rPr lang="en-US" dirty="0"/>
              <a:t>Set weekly goals</a:t>
            </a:r>
          </a:p>
          <a:p>
            <a:pPr lvl="1"/>
            <a:r>
              <a:rPr lang="en-US" dirty="0"/>
              <a:t>Could be done as a credit, but we would need to work out the logistics</a:t>
            </a:r>
          </a:p>
          <a:p>
            <a:pPr lvl="1"/>
            <a:r>
              <a:rPr lang="en-US" dirty="0"/>
              <a:t>Great for learning and the resume</a:t>
            </a:r>
          </a:p>
          <a:p>
            <a:r>
              <a:rPr lang="en-US" dirty="0"/>
              <a:t>Other possible cores: </a:t>
            </a:r>
          </a:p>
          <a:p>
            <a:pPr lvl="1"/>
            <a:r>
              <a:rPr lang="en-US" dirty="0">
                <a:hlinkClick r:id="rId6"/>
              </a:rPr>
              <a:t>https://opencores.org/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https://openrisc.io/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http://nvdla.org/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https://github.com/VerticalResearchGroup/miaow/wiki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3256A-50D0-4E7A-9310-8C0B290005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35A6-E757-4E5A-AF13-1A0C0B3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</a:t>
            </a:r>
            <a:r>
              <a:rPr lang="en-US" dirty="0" err="1"/>
              <a:t>RiscV</a:t>
            </a:r>
            <a:r>
              <a:rPr lang="en-US" dirty="0"/>
              <a:t> Videos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909A-C432-4418-9CF4-1FAF3041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I</a:t>
            </a:r>
            <a:r>
              <a:rPr lang="en-US" dirty="0">
                <a:hlinkClick r:id="rId2"/>
              </a:rPr>
              <a:t>https://content.riscv.org/wp-content/uploads/2017/12/Wed0936-BOOM-v2-An-Open-Source-Out-of-Order-RISC-V-Core-Celio.pdf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Videos on Boom</a:t>
            </a:r>
          </a:p>
          <a:p>
            <a:r>
              <a:rPr lang="en-US" dirty="0"/>
              <a:t>2015: </a:t>
            </a:r>
            <a:r>
              <a:rPr lang="en-US" dirty="0">
                <a:hlinkClick r:id="rId3"/>
              </a:rPr>
              <a:t>https://www.youtube.com/watch?v=z8UInbiQbdA</a:t>
            </a:r>
            <a:endParaRPr lang="en-US" dirty="0"/>
          </a:p>
          <a:p>
            <a:r>
              <a:rPr lang="en-US" dirty="0"/>
              <a:t>2016: </a:t>
            </a:r>
            <a:r>
              <a:rPr lang="en-US" dirty="0">
                <a:hlinkClick r:id="rId4"/>
              </a:rPr>
              <a:t>https://www.youtube.com/watch?v=JuJDPbzWpR0</a:t>
            </a:r>
            <a:endParaRPr lang="en-US" dirty="0"/>
          </a:p>
          <a:p>
            <a:r>
              <a:rPr lang="en-US" dirty="0"/>
              <a:t>2017: </a:t>
            </a:r>
            <a:r>
              <a:rPr lang="en-US" dirty="0">
                <a:hlinkClick r:id="rId5"/>
              </a:rPr>
              <a:t>https://www.youtube.com/watch?v=toc2GxL4RyA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About </a:t>
            </a:r>
            <a:r>
              <a:rPr lang="en-US" dirty="0" err="1"/>
              <a:t>riscV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https://www.youtube.com/watch?v=GWmo8y-eR0c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https://www.youtube.com/watch?v=NTMxZgoBp84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riscv</a:t>
            </a:r>
            <a:r>
              <a:rPr lang="en-US" dirty="0"/>
              <a:t> </a:t>
            </a:r>
            <a:r>
              <a:rPr lang="en-US" dirty="0" err="1"/>
              <a:t>isa</a:t>
            </a:r>
            <a:r>
              <a:rPr lang="en-US" dirty="0"/>
              <a:t> vs others:</a:t>
            </a:r>
          </a:p>
          <a:p>
            <a:r>
              <a:rPr lang="en-US" dirty="0">
                <a:hlinkClick r:id="rId8"/>
              </a:rPr>
              <a:t>https://www.youtube.com/watch?v=Ii_pEXKKYUg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Boom documentation on how the Core Processor works</a:t>
            </a:r>
          </a:p>
          <a:p>
            <a:r>
              <a:rPr lang="en-US" dirty="0">
                <a:hlinkClick r:id="rId9"/>
              </a:rPr>
              <a:t>https://docs.boom-core.org/en/latest/</a:t>
            </a:r>
            <a:endParaRPr lang="en-US" dirty="0"/>
          </a:p>
          <a:p>
            <a:r>
              <a:rPr lang="en-US" dirty="0"/>
              <a:t>Good reference books:</a:t>
            </a:r>
          </a:p>
          <a:p>
            <a:r>
              <a:rPr lang="en-US" dirty="0"/>
              <a:t>Computer Architecture: A Quantitative Approach </a:t>
            </a:r>
          </a:p>
          <a:p>
            <a:r>
              <a:rPr lang="en-US" dirty="0"/>
              <a:t>Modern Processor Design: Fundamentals of Superscalar Processors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Rocket-Chip Documentation</a:t>
            </a:r>
          </a:p>
          <a:p>
            <a:r>
              <a:rPr lang="en-US" dirty="0">
                <a:hlinkClick r:id="rId10"/>
              </a:rPr>
              <a:t>https://github.com/chipsalliance/rocket-chip/blob/master/README</a:t>
            </a:r>
            <a:r>
              <a:rPr lang="en-US">
                <a:hlinkClick r:id="rId10"/>
              </a:rPr>
              <a:t>.md</a:t>
            </a:r>
            <a:r>
              <a:rPr lang="en-US"/>
              <a:t> </a:t>
            </a:r>
            <a:endParaRPr lang="en-US" dirty="0"/>
          </a:p>
          <a:p>
            <a:r>
              <a:rPr lang="en-US" dirty="0">
                <a:hlinkClick r:id="rId11"/>
              </a:rPr>
              <a:t>https://www.lowrisc.org/docs/untether-v0.2/</a:t>
            </a:r>
            <a:endParaRPr lang="en-US" dirty="0"/>
          </a:p>
          <a:p>
            <a:r>
              <a:rPr lang="en-US" dirty="0">
                <a:hlinkClick r:id="rId12"/>
              </a:rPr>
              <a:t>http://www-inst.eecs.berkeley.edu/~cs250/fa13/handouts/lab2-riscv.pdf#13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Clones for Builds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13"/>
              </a:rPr>
              <a:t>https://github.com/ucb-bar/rocket-chip.git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14"/>
              </a:rPr>
              <a:t>https://github.com/riscv-boom/boom-template.git</a:t>
            </a:r>
            <a:endParaRPr lang="en-US" dirty="0"/>
          </a:p>
          <a:p>
            <a:r>
              <a:rPr lang="en-US" dirty="0"/>
              <a:t>Mentions making a </a:t>
            </a:r>
            <a:r>
              <a:rPr lang="en-US" dirty="0" err="1"/>
              <a:t>fpga</a:t>
            </a:r>
            <a:r>
              <a:rPr lang="en-US" dirty="0"/>
              <a:t> and </a:t>
            </a:r>
            <a:r>
              <a:rPr lang="en-US" dirty="0" err="1"/>
              <a:t>vlsi</a:t>
            </a:r>
            <a:r>
              <a:rPr lang="en-US" dirty="0"/>
              <a:t> version of rocket chip: </a:t>
            </a:r>
            <a:r>
              <a:rPr lang="en-US" dirty="0">
                <a:hlinkClick r:id="rId15"/>
              </a:rPr>
              <a:t>https://github.com/freechipsproject/rocket-chip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Risc</a:t>
            </a:r>
            <a:r>
              <a:rPr lang="en-US" dirty="0"/>
              <a:t> V google groups:</a:t>
            </a:r>
          </a:p>
          <a:p>
            <a:pPr marL="0" indent="0">
              <a:buNone/>
            </a:pPr>
            <a:r>
              <a:rPr lang="en-US" dirty="0">
                <a:hlinkClick r:id="rId16"/>
              </a:rPr>
              <a:t>https://groups.google.com/a/groups.riscv.org/forum/#!forum/hw-dev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21721-C5E1-4122-B6E9-EDE928964D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9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1A2-BFD9-4559-91CB-0B51343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6A2B-5C90-4E19-918E-31F8E2F17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dirty="0"/>
              <a:t>Zoe Zhang</a:t>
            </a:r>
          </a:p>
          <a:p>
            <a:r>
              <a:rPr lang="en-US" dirty="0"/>
              <a:t>Shubham Mathur: syn/auto</a:t>
            </a:r>
          </a:p>
          <a:p>
            <a:r>
              <a:rPr lang="en-US" dirty="0" err="1"/>
              <a:t>Saida</a:t>
            </a:r>
            <a:r>
              <a:rPr lang="en-US" dirty="0"/>
              <a:t> Akhter: syn/auto</a:t>
            </a:r>
          </a:p>
          <a:p>
            <a:r>
              <a:rPr lang="en-US" dirty="0"/>
              <a:t>Saranya Kannan: Mem</a:t>
            </a:r>
          </a:p>
          <a:p>
            <a:r>
              <a:rPr lang="en-US" dirty="0" err="1"/>
              <a:t>Pialy</a:t>
            </a:r>
            <a:r>
              <a:rPr lang="en-US" dirty="0"/>
              <a:t> </a:t>
            </a:r>
            <a:r>
              <a:rPr lang="en-US" dirty="0" err="1"/>
              <a:t>Barua</a:t>
            </a:r>
            <a:endParaRPr lang="en-US" dirty="0"/>
          </a:p>
          <a:p>
            <a:r>
              <a:rPr lang="en-US" dirty="0" err="1"/>
              <a:t>Hima</a:t>
            </a:r>
            <a:r>
              <a:rPr lang="en-US" dirty="0"/>
              <a:t> </a:t>
            </a:r>
            <a:r>
              <a:rPr lang="en-US" dirty="0" err="1"/>
              <a:t>Ethakota</a:t>
            </a:r>
            <a:endParaRPr lang="en-US" dirty="0"/>
          </a:p>
          <a:p>
            <a:r>
              <a:rPr lang="en-US" dirty="0"/>
              <a:t>Niranjan </a:t>
            </a:r>
            <a:r>
              <a:rPr lang="en-US" dirty="0" err="1"/>
              <a:t>Anbarasu</a:t>
            </a:r>
            <a:r>
              <a:rPr lang="en-US" dirty="0"/>
              <a:t>: syn</a:t>
            </a:r>
          </a:p>
          <a:p>
            <a:r>
              <a:rPr lang="en-US" dirty="0" err="1"/>
              <a:t>Rezwana</a:t>
            </a:r>
            <a:r>
              <a:rPr lang="en-US" dirty="0"/>
              <a:t> Mahbub: syn/auto</a:t>
            </a:r>
          </a:p>
          <a:p>
            <a:r>
              <a:rPr lang="en-US" dirty="0"/>
              <a:t>Kishore </a:t>
            </a:r>
            <a:r>
              <a:rPr lang="en-US" dirty="0" err="1"/>
              <a:t>Sudini</a:t>
            </a:r>
            <a:r>
              <a:rPr lang="en-US" dirty="0"/>
              <a:t>: Guide</a:t>
            </a:r>
          </a:p>
          <a:p>
            <a:r>
              <a:rPr lang="en-US" dirty="0" err="1"/>
              <a:t>Deepu</a:t>
            </a:r>
            <a:r>
              <a:rPr lang="en-US" dirty="0"/>
              <a:t> </a:t>
            </a:r>
            <a:r>
              <a:rPr lang="en-US" dirty="0" err="1"/>
              <a:t>Manjegowda</a:t>
            </a:r>
            <a:r>
              <a:rPr lang="en-US" dirty="0"/>
              <a:t>?</a:t>
            </a:r>
          </a:p>
          <a:p>
            <a:r>
              <a:rPr lang="en-US" dirty="0"/>
              <a:t>Leo </a:t>
            </a:r>
            <a:r>
              <a:rPr lang="en-US" dirty="0" err="1"/>
              <a:t>Diaz:Mem</a:t>
            </a:r>
            <a:endParaRPr lang="en-US" dirty="0"/>
          </a:p>
          <a:p>
            <a:r>
              <a:rPr lang="en-US" dirty="0" err="1"/>
              <a:t>Suddha</a:t>
            </a:r>
            <a:r>
              <a:rPr lang="en-US" dirty="0"/>
              <a:t> Talukdar</a:t>
            </a:r>
          </a:p>
          <a:p>
            <a:r>
              <a:rPr lang="en-US" dirty="0"/>
              <a:t>Mohan </a:t>
            </a:r>
            <a:r>
              <a:rPr lang="en-US" dirty="0" err="1"/>
              <a:t>Maduri</a:t>
            </a:r>
            <a:r>
              <a:rPr lang="en-US" dirty="0"/>
              <a:t>: git/Mem</a:t>
            </a:r>
          </a:p>
          <a:p>
            <a:r>
              <a:rPr lang="en-US" dirty="0" err="1"/>
              <a:t>Ataur</a:t>
            </a:r>
            <a:r>
              <a:rPr lang="en-US" dirty="0"/>
              <a:t> </a:t>
            </a:r>
            <a:r>
              <a:rPr lang="en-US" dirty="0" err="1"/>
              <a:t>Patwary</a:t>
            </a:r>
            <a:endParaRPr lang="en-US" dirty="0"/>
          </a:p>
          <a:p>
            <a:r>
              <a:rPr lang="en-US" dirty="0"/>
              <a:t>Brian Cruikshank</a:t>
            </a:r>
          </a:p>
          <a:p>
            <a:r>
              <a:rPr lang="en-US" dirty="0" err="1"/>
              <a:t>Zeba</a:t>
            </a:r>
            <a:r>
              <a:rPr lang="en-US" dirty="0"/>
              <a:t> Khan: auto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D41DB-65BC-413E-9BD0-FA2E4282B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46B7-6A8E-4E09-9727-4B61C9FE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into </a:t>
            </a:r>
            <a:r>
              <a:rPr lang="en-US" dirty="0" err="1"/>
              <a:t>subteams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8B1D-995F-4613-8D16-10027EFC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memories?</a:t>
            </a:r>
          </a:p>
          <a:p>
            <a:r>
              <a:rPr lang="en-US" dirty="0"/>
              <a:t>Working on initial synthesis/APR?</a:t>
            </a:r>
          </a:p>
          <a:p>
            <a:r>
              <a:rPr lang="en-US" dirty="0"/>
              <a:t>Working on automation scripts?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?  Documentation? listserv?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4CC0E-8214-4B67-97DD-E17714087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F911-0AB1-426C-91D9-E5751798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Cores to work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BE33-32AE-48AA-8777-4A579AC7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Rocket-chip (in order core plus surrounding logic)</a:t>
            </a:r>
          </a:p>
          <a:p>
            <a:pPr lvl="1"/>
            <a:r>
              <a:rPr lang="en-US" dirty="0"/>
              <a:t>Also designed for use with FPGAs</a:t>
            </a:r>
          </a:p>
          <a:p>
            <a:pPr lvl="1"/>
            <a:r>
              <a:rPr lang="en-US" dirty="0" err="1"/>
              <a:t>SiFive</a:t>
            </a:r>
            <a:r>
              <a:rPr lang="en-US" dirty="0"/>
              <a:t> is doing work here and in other spots</a:t>
            </a:r>
          </a:p>
          <a:p>
            <a:pPr lvl="1"/>
            <a:r>
              <a:rPr lang="en-US" dirty="0"/>
              <a:t>Roy Kravitz is working with </a:t>
            </a:r>
            <a:r>
              <a:rPr lang="en-US" dirty="0" err="1"/>
              <a:t>SiFive</a:t>
            </a:r>
            <a:r>
              <a:rPr lang="en-US" dirty="0"/>
              <a:t> to get a </a:t>
            </a:r>
            <a:r>
              <a:rPr lang="en-US" dirty="0" err="1"/>
              <a:t>Risc</a:t>
            </a:r>
            <a:r>
              <a:rPr lang="en-US" dirty="0"/>
              <a:t> V FPGA setup for the other classes.</a:t>
            </a:r>
          </a:p>
          <a:p>
            <a:pPr lvl="1"/>
            <a:r>
              <a:rPr lang="en-US" dirty="0"/>
              <a:t>Can we download these or similar version to Diligent </a:t>
            </a:r>
            <a:r>
              <a:rPr lang="en-US" dirty="0" err="1"/>
              <a:t>Nexys</a:t>
            </a:r>
            <a:r>
              <a:rPr lang="en-US" dirty="0"/>
              <a:t> A7-100T?</a:t>
            </a:r>
          </a:p>
          <a:p>
            <a:r>
              <a:rPr lang="en-US" dirty="0"/>
              <a:t>Boom (out of order core and reuses Rocket-chip surrounding logic)</a:t>
            </a:r>
          </a:p>
          <a:p>
            <a:pPr lvl="1"/>
            <a:r>
              <a:rPr lang="en-US" dirty="0"/>
              <a:t>Larger core and probably more interesting for larger VLSI work</a:t>
            </a:r>
          </a:p>
          <a:p>
            <a:pPr lvl="1"/>
            <a:r>
              <a:rPr lang="en-US" dirty="0"/>
              <a:t>Maybe more interesting to partition</a:t>
            </a:r>
          </a:p>
          <a:p>
            <a:pPr lvl="1"/>
            <a:r>
              <a:rPr lang="en-US" dirty="0">
                <a:hlinkClick r:id="rId2"/>
              </a:rPr>
              <a:t>https://content.riscv.org/wp-content/uploads/2017/12/Wed0936-BOOM-v2-An-Open-Source-Out-of-Order-RISC-V-Core-Celio.pdf</a:t>
            </a:r>
            <a:endParaRPr lang="en-US" dirty="0"/>
          </a:p>
          <a:p>
            <a:pPr lvl="1"/>
            <a:r>
              <a:rPr lang="en-US" dirty="0"/>
              <a:t>Could this or a reduced version fit on FPGA?</a:t>
            </a:r>
          </a:p>
          <a:p>
            <a:r>
              <a:rPr lang="en-US" dirty="0"/>
              <a:t>Both need memories to be set up</a:t>
            </a:r>
          </a:p>
          <a:p>
            <a:r>
              <a:rPr lang="en-US" dirty="0"/>
              <a:t>Both have lots of pins on their top level, so maybe not good for Full Chip as is</a:t>
            </a:r>
          </a:p>
          <a:p>
            <a:pPr lvl="1"/>
            <a:r>
              <a:rPr lang="en-US" dirty="0"/>
              <a:t>How to change this?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8070E-988D-4CEF-B844-6CD41E654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3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F361-B1C1-4AC5-8A97-D382BF0A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30C4-783B-4FF3-BB13-0B3072E3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 mo.ece.pdx.edu</a:t>
            </a:r>
          </a:p>
          <a:p>
            <a:pPr lvl="1"/>
            <a:r>
              <a:rPr lang="en-US" dirty="0"/>
              <a:t>Transfer files from eve using /home/$USER/common or Documents subdirectory</a:t>
            </a:r>
          </a:p>
          <a:p>
            <a:r>
              <a:rPr lang="en-US" dirty="0" err="1"/>
              <a:t>Addpkg</a:t>
            </a:r>
            <a:r>
              <a:rPr lang="en-US" dirty="0"/>
              <a:t>: use synopsys-icc2017, synopsys-icv2017, synopsys-2019_06</a:t>
            </a:r>
          </a:p>
          <a:p>
            <a:pPr lvl="1"/>
            <a:r>
              <a:rPr lang="en-US" dirty="0"/>
              <a:t>remove others</a:t>
            </a:r>
          </a:p>
          <a:p>
            <a:r>
              <a:rPr lang="en-US" dirty="0"/>
              <a:t>Add lines to .</a:t>
            </a:r>
            <a:r>
              <a:rPr lang="en-US" dirty="0" err="1"/>
              <a:t>bashrc</a:t>
            </a:r>
            <a:r>
              <a:rPr lang="en-US" dirty="0"/>
              <a:t>, Have .</a:t>
            </a:r>
            <a:r>
              <a:rPr lang="en-US" dirty="0" err="1"/>
              <a:t>bash_profile</a:t>
            </a:r>
            <a:r>
              <a:rPr lang="en-US" dirty="0"/>
              <a:t> source .</a:t>
            </a:r>
            <a:r>
              <a:rPr lang="en-US" dirty="0" err="1"/>
              <a:t>bashrc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export RISCV='/pkgs/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riscv</a:t>
            </a:r>
            <a:r>
              <a:rPr lang="en-US" dirty="0"/>
              <a:t>-tools'</a:t>
            </a:r>
          </a:p>
          <a:p>
            <a:pPr marL="457200" lvl="1" indent="0">
              <a:buNone/>
            </a:pPr>
            <a:r>
              <a:rPr lang="en-US" dirty="0"/>
              <a:t>PATH="$RISCV/bin:$PATH"</a:t>
            </a:r>
          </a:p>
          <a:p>
            <a:pPr marL="457200" lvl="1" indent="0">
              <a:buNone/>
            </a:pPr>
            <a:r>
              <a:rPr lang="en-US" dirty="0"/>
              <a:t>PATH="/pkgs/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-bin/bin:$PATH"</a:t>
            </a:r>
          </a:p>
          <a:p>
            <a:pPr marL="457200" lvl="1" indent="0">
              <a:buNone/>
            </a:pPr>
            <a:r>
              <a:rPr lang="en-US" dirty="0"/>
              <a:t>PATH="/pkgs/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-bin/jdk-12.0.1/bin:$PATH"</a:t>
            </a:r>
          </a:p>
          <a:p>
            <a:pPr marL="457200" lvl="1" indent="0">
              <a:buNone/>
            </a:pPr>
            <a:r>
              <a:rPr lang="en-US" dirty="0"/>
              <a:t>PATH="$PATH:/pkgs/</a:t>
            </a:r>
            <a:r>
              <a:rPr lang="en-US" dirty="0" err="1"/>
              <a:t>synopsys</a:t>
            </a:r>
            <a:r>
              <a:rPr lang="en-US" dirty="0"/>
              <a:t>/I-2013.12-SP1/amd64/syn/bin"</a:t>
            </a:r>
          </a:p>
          <a:p>
            <a:pPr marL="457200" lvl="1" indent="0">
              <a:buNone/>
            </a:pPr>
            <a:r>
              <a:rPr lang="en-US" dirty="0"/>
              <a:t>export ICV_HOME_DIR="/pkgs/</a:t>
            </a:r>
            <a:r>
              <a:rPr lang="en-US" dirty="0" err="1"/>
              <a:t>synopsys</a:t>
            </a:r>
            <a:r>
              <a:rPr lang="en-US" dirty="0"/>
              <a:t>/2017/</a:t>
            </a:r>
            <a:r>
              <a:rPr lang="en-US" dirty="0" err="1"/>
              <a:t>ic_validator</a:t>
            </a:r>
            <a:r>
              <a:rPr lang="en-US" dirty="0"/>
              <a:t>"</a:t>
            </a:r>
          </a:p>
          <a:p>
            <a:r>
              <a:rPr lang="en-US" dirty="0"/>
              <a:t>RTL locations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/rocket-chip/</a:t>
            </a:r>
            <a:r>
              <a:rPr lang="en-US" dirty="0" err="1"/>
              <a:t>vsim</a:t>
            </a:r>
            <a:r>
              <a:rPr lang="en-US" dirty="0"/>
              <a:t>/generated-</a:t>
            </a:r>
            <a:r>
              <a:rPr lang="en-US" dirty="0" err="1"/>
              <a:t>src</a:t>
            </a:r>
            <a:r>
              <a:rPr lang="en-US" dirty="0"/>
              <a:t> (module top: </a:t>
            </a:r>
            <a:r>
              <a:rPr lang="en-US" dirty="0" err="1"/>
              <a:t>ExampleRocketSystem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/boom-template/</a:t>
            </a:r>
            <a:r>
              <a:rPr lang="en-US" dirty="0" err="1"/>
              <a:t>vsim</a:t>
            </a:r>
            <a:r>
              <a:rPr lang="en-US" dirty="0"/>
              <a:t>/generated-</a:t>
            </a:r>
            <a:r>
              <a:rPr lang="en-US" dirty="0" err="1"/>
              <a:t>src</a:t>
            </a:r>
            <a:r>
              <a:rPr lang="en-US" dirty="0"/>
              <a:t> (module top: </a:t>
            </a:r>
            <a:r>
              <a:rPr lang="en-US" dirty="0" err="1"/>
              <a:t>ExampleBoomSystem</a:t>
            </a:r>
            <a:r>
              <a:rPr lang="en-US" dirty="0"/>
              <a:t> )</a:t>
            </a:r>
          </a:p>
          <a:p>
            <a:r>
              <a:rPr lang="en-US" dirty="0"/>
              <a:t>Scala example (but don’t dig here too much.  Other items more important)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/rocket-chip/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/tile/</a:t>
            </a:r>
          </a:p>
          <a:p>
            <a:r>
              <a:rPr lang="en-US" dirty="0"/>
              <a:t>Think about perfecting scripts for syn/</a:t>
            </a:r>
            <a:r>
              <a:rPr lang="en-US" dirty="0" err="1"/>
              <a:t>apr</a:t>
            </a:r>
            <a:r>
              <a:rPr lang="en-US" dirty="0"/>
              <a:t>/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Initial floorplan boundary can be left open to the tool</a:t>
            </a:r>
          </a:p>
          <a:p>
            <a:r>
              <a:rPr lang="en-US" dirty="0"/>
              <a:t>Getting RFs worked out.  black box for now?</a:t>
            </a:r>
          </a:p>
          <a:p>
            <a:r>
              <a:rPr lang="en-US" dirty="0" err="1"/>
              <a:t>Github</a:t>
            </a:r>
            <a:r>
              <a:rPr lang="en-US" dirty="0"/>
              <a:t>? </a:t>
            </a:r>
            <a:r>
              <a:rPr lang="en-US" dirty="0" err="1"/>
              <a:t>ListServ</a:t>
            </a:r>
            <a:r>
              <a:rPr lang="en-US" dirty="0"/>
              <a:t>?  Documentation?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D3DC6-C76E-44E6-BD55-F847064B70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20D6-EFE1-4DFD-83D1-B62BA01D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Memories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C452-27E2-4769-83E5-617FFE5F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Leave the memory module as a black box for now.  </a:t>
            </a:r>
          </a:p>
          <a:p>
            <a:r>
              <a:rPr lang="en-US" dirty="0"/>
              <a:t>May need to </a:t>
            </a:r>
            <a:r>
              <a:rPr lang="en-US" dirty="0" err="1"/>
              <a:t>don’t_touch</a:t>
            </a:r>
            <a:r>
              <a:rPr lang="en-US" dirty="0"/>
              <a:t> to make items not optimized out.</a:t>
            </a:r>
          </a:p>
          <a:p>
            <a:r>
              <a:rPr lang="en-US" dirty="0"/>
              <a:t>Use the memory compiler to generate new ones that will work.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/NOTES has information on this</a:t>
            </a:r>
          </a:p>
          <a:p>
            <a:r>
              <a:rPr lang="en-US" dirty="0"/>
              <a:t>Use existing memory combinations in libraries to work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/NOTES has information on this</a:t>
            </a:r>
          </a:p>
          <a:p>
            <a:r>
              <a:rPr lang="en-US" dirty="0"/>
              <a:t>Memories will not exactly fit needs.  You will need to combine or make larger.</a:t>
            </a:r>
          </a:p>
          <a:p>
            <a:r>
              <a:rPr lang="en-US" dirty="0"/>
              <a:t>Physical Register file on Boom was a challenge for Berkeley.  Try their solution after everything else figured out.</a:t>
            </a:r>
          </a:p>
          <a:p>
            <a:pPr lvl="1"/>
            <a:r>
              <a:rPr lang="en-US" dirty="0" err="1"/>
              <a:t>RegisterFileSynthesizable</a:t>
            </a:r>
            <a:r>
              <a:rPr lang="en-US" dirty="0"/>
              <a:t>(</a:t>
            </a:r>
          </a:p>
          <a:p>
            <a:pPr lvl="2"/>
            <a:r>
              <a:rPr lang="en-US" dirty="0"/>
              <a:t>3 read, 2 write (floating point)</a:t>
            </a:r>
          </a:p>
          <a:p>
            <a:pPr lvl="1"/>
            <a:r>
              <a:rPr lang="en-US" dirty="0"/>
              <a:t>RegisterFileSynthesizable_1(</a:t>
            </a:r>
          </a:p>
          <a:p>
            <a:pPr lvl="2"/>
            <a:r>
              <a:rPr lang="en-US" dirty="0"/>
              <a:t>6 read, 3 write (Integer)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62584-9871-438D-A96B-B304C4C94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E20-2A4C-47E6-BC32-890615C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Boom &amp; Rocket-Chip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2CCA-D10F-4EA3-AFBB-A84277B3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took a while to get it to build</a:t>
            </a:r>
          </a:p>
          <a:p>
            <a:r>
              <a:rPr lang="en-US" dirty="0"/>
              <a:t>Many packages update/install</a:t>
            </a:r>
          </a:p>
          <a:p>
            <a:pPr lvl="1"/>
            <a:r>
              <a:rPr lang="en-US" dirty="0"/>
              <a:t>automake-1.15  bison-3.4.1  flex-2.6.4  libtool-2.4 pkg-config-0.29.2  texinfo-6.6 jdk-12.0.1 dtc-1.5.0</a:t>
            </a:r>
          </a:p>
          <a:p>
            <a:r>
              <a:rPr lang="en-US" dirty="0"/>
              <a:t>Some compile/link variables to update</a:t>
            </a:r>
          </a:p>
          <a:p>
            <a:r>
              <a:rPr lang="en-US" dirty="0"/>
              <a:t>Most work and disk space for 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riscv</a:t>
            </a:r>
            <a:r>
              <a:rPr lang="en-US" dirty="0"/>
              <a:t>-tools/</a:t>
            </a:r>
          </a:p>
          <a:p>
            <a:pPr lvl="1"/>
            <a:r>
              <a:rPr lang="en-US" dirty="0"/>
              <a:t>Probably not need to have locally.  Just point to it if needed.</a:t>
            </a:r>
          </a:p>
          <a:p>
            <a:r>
              <a:rPr lang="en-US" dirty="0"/>
              <a:t>The other parts are not as bad or large.</a:t>
            </a:r>
          </a:p>
          <a:p>
            <a:r>
              <a:rPr lang="en-US" dirty="0"/>
              <a:t>Notes in /pkgs/</a:t>
            </a:r>
            <a:r>
              <a:rPr lang="en-US" dirty="0" err="1"/>
              <a:t>riscv</a:t>
            </a:r>
            <a:r>
              <a:rPr lang="en-US" dirty="0"/>
              <a:t>/NOTES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0F46D-9E80-40EF-BC64-B6D30FBC2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01C0-8C80-4087-923B-375D63DC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Automation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37E4-D24C-4D3B-B708-5E807A61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psu</a:t>
            </a:r>
            <a:r>
              <a:rPr lang="en-US" sz="1800" dirty="0"/>
              <a:t>-pd-scripts/</a:t>
            </a:r>
          </a:p>
          <a:p>
            <a:pPr marL="0" indent="0">
              <a:buNone/>
            </a:pPr>
            <a:r>
              <a:rPr lang="en-US" sz="1800" dirty="0"/>
              <a:t>     start up script for each tool.  stage started by running a command?  Or use Make?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syn.tcl</a:t>
            </a:r>
            <a:r>
              <a:rPr lang="en-US" sz="1800" dirty="0"/>
              <a:t> (variables for design name, other files for </a:t>
            </a:r>
            <a:r>
              <a:rPr lang="en-US" sz="1800" dirty="0" err="1"/>
              <a:t>sdc</a:t>
            </a:r>
            <a:r>
              <a:rPr lang="en-US" sz="1800" dirty="0"/>
              <a:t>, </a:t>
            </a:r>
            <a:r>
              <a:rPr lang="en-US" sz="1800" dirty="0" err="1"/>
              <a:t>upf</a:t>
            </a:r>
            <a:r>
              <a:rPr lang="en-US" sz="1800" dirty="0"/>
              <a:t>, border, blockages)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add_ios.tcl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partition.tcl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apr.tcl</a:t>
            </a:r>
            <a:r>
              <a:rPr lang="en-US" sz="1800" dirty="0"/>
              <a:t>  (variables for design name and what to run?)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</a:t>
            </a:r>
            <a:r>
              <a:rPr lang="en-US" sz="1800" dirty="0"/>
              <a:t>-import-</a:t>
            </a:r>
            <a:r>
              <a:rPr lang="en-US" sz="1800" dirty="0" err="1"/>
              <a:t>floorplan.tcl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apr-place.tcl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apr-cts.tcl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apr-route.tcl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pt.tcl</a:t>
            </a:r>
            <a:r>
              <a:rPr lang="en-US" sz="1800" dirty="0"/>
              <a:t> (run a corner or setup/hold depending on variables or procedure parameters)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pt-dmsa.tcl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lib-load (depending on variables or procedure parameters) for syn/</a:t>
            </a:r>
            <a:r>
              <a:rPr lang="en-US" sz="1800" dirty="0" err="1"/>
              <a:t>apr</a:t>
            </a:r>
            <a:r>
              <a:rPr lang="en-US" sz="1800" dirty="0"/>
              <a:t>/</a:t>
            </a:r>
            <a:r>
              <a:rPr lang="en-US" sz="1800" dirty="0" err="1"/>
              <a:t>pt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60FAD-86B4-4034-8CC6-F0D497C4E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1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E73C-C927-4A62-8D26-8EFA509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6A3C-4224-4D12-B525-48B0C275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scripts/</a:t>
            </a:r>
          </a:p>
          <a:p>
            <a:pPr marL="0" indent="0">
              <a:buNone/>
            </a:pPr>
            <a:r>
              <a:rPr lang="en-US" dirty="0"/>
              <a:t>syn/</a:t>
            </a:r>
          </a:p>
          <a:p>
            <a:pPr marL="800100" lvl="2" indent="0">
              <a:buNone/>
            </a:pPr>
            <a:r>
              <a:rPr lang="en-US" dirty="0"/>
              <a:t>work</a:t>
            </a:r>
          </a:p>
          <a:p>
            <a:pPr marL="800100" lvl="2" indent="0">
              <a:buNone/>
            </a:pPr>
            <a:r>
              <a:rPr lang="en-US" dirty="0"/>
              <a:t>outputs</a:t>
            </a:r>
          </a:p>
          <a:p>
            <a:pPr marL="800100" lvl="2" indent="0">
              <a:buNone/>
            </a:pPr>
            <a:r>
              <a:rPr lang="en-US" dirty="0"/>
              <a:t>reports</a:t>
            </a:r>
          </a:p>
          <a:p>
            <a:pPr marL="0" indent="0">
              <a:buNone/>
            </a:pPr>
            <a:r>
              <a:rPr lang="en-US" dirty="0" err="1"/>
              <a:t>apr</a:t>
            </a:r>
            <a:r>
              <a:rPr lang="en-US" dirty="0"/>
              <a:t>/</a:t>
            </a:r>
          </a:p>
          <a:p>
            <a:pPr marL="800100" lvl="2" indent="0">
              <a:buNone/>
            </a:pPr>
            <a:r>
              <a:rPr lang="en-US" dirty="0"/>
              <a:t>work</a:t>
            </a:r>
          </a:p>
          <a:p>
            <a:pPr marL="800100" lvl="2" indent="0">
              <a:buNone/>
            </a:pPr>
            <a:r>
              <a:rPr lang="en-US" dirty="0"/>
              <a:t>outputs</a:t>
            </a:r>
          </a:p>
          <a:p>
            <a:pPr marL="800100" lvl="2" indent="0">
              <a:buNone/>
            </a:pPr>
            <a:r>
              <a:rPr lang="en-US" dirty="0"/>
              <a:t>reports</a:t>
            </a:r>
          </a:p>
          <a:p>
            <a:pPr marL="0" indent="0">
              <a:buNone/>
            </a:pPr>
            <a:r>
              <a:rPr lang="en-US" dirty="0" err="1"/>
              <a:t>pt</a:t>
            </a:r>
            <a:r>
              <a:rPr lang="en-US" dirty="0"/>
              <a:t>/</a:t>
            </a:r>
          </a:p>
          <a:p>
            <a:pPr marL="800100" lvl="2" indent="0">
              <a:buNone/>
            </a:pPr>
            <a:r>
              <a:rPr lang="en-US" dirty="0"/>
              <a:t>work</a:t>
            </a:r>
          </a:p>
          <a:p>
            <a:pPr marL="800100" lvl="2" indent="0">
              <a:buNone/>
            </a:pPr>
            <a:r>
              <a:rPr lang="en-US" dirty="0"/>
              <a:t>outputs</a:t>
            </a:r>
          </a:p>
          <a:p>
            <a:pPr marL="800100" lvl="2" indent="0">
              <a:buNone/>
            </a:pPr>
            <a:r>
              <a:rPr lang="en-US" dirty="0"/>
              <a:t>reports</a:t>
            </a:r>
          </a:p>
          <a:p>
            <a:pPr marL="800100" lvl="2" indent="0">
              <a:buNone/>
            </a:pPr>
            <a:r>
              <a:rPr lang="en-US" dirty="0"/>
              <a:t>constraints/ (</a:t>
            </a:r>
            <a:r>
              <a:rPr lang="en-US" dirty="0" err="1"/>
              <a:t>sdc</a:t>
            </a:r>
            <a:r>
              <a:rPr lang="en-US" dirty="0"/>
              <a:t>, </a:t>
            </a:r>
            <a:r>
              <a:rPr lang="en-US" dirty="0" err="1"/>
              <a:t>upf</a:t>
            </a:r>
            <a:r>
              <a:rPr lang="en-US" dirty="0"/>
              <a:t>, border, pin-placements, blockages, path groups, macro placements.  Standard names involving the design name)</a:t>
            </a:r>
          </a:p>
          <a:p>
            <a:pPr marL="0" indent="0">
              <a:buNone/>
            </a:pPr>
            <a:r>
              <a:rPr lang="en-US" dirty="0" err="1"/>
              <a:t>rtl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9AAF9-2EDD-4C3A-9252-DA6CF25DD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547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h03">
  <a:themeElements>
    <a:clrScheme name="ch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3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h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32946</TotalTime>
  <Words>1159</Words>
  <Application>Microsoft Office PowerPoint</Application>
  <PresentationFormat>On-screen Show (4:3)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Times</vt:lpstr>
      <vt:lpstr>Times New Roman</vt:lpstr>
      <vt:lpstr>Wingdings</vt:lpstr>
      <vt:lpstr>Custom Design</vt:lpstr>
      <vt:lpstr>5_Custom Design</vt:lpstr>
      <vt:lpstr>3_ch03</vt:lpstr>
      <vt:lpstr>8_Custom Design</vt:lpstr>
      <vt:lpstr>7_Custom Design</vt:lpstr>
      <vt:lpstr>Summer Project</vt:lpstr>
      <vt:lpstr>Current Team</vt:lpstr>
      <vt:lpstr>Break into subteams</vt:lpstr>
      <vt:lpstr>2 Cores to work with</vt:lpstr>
      <vt:lpstr>Getting started</vt:lpstr>
      <vt:lpstr>Getting Memories working</vt:lpstr>
      <vt:lpstr>Building Boom &amp; Rocket-Chip</vt:lpstr>
      <vt:lpstr>Potential Automation Scripts</vt:lpstr>
      <vt:lpstr>Potential Work Structure</vt:lpstr>
      <vt:lpstr>Interesting RiscV Videos and links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Harris</dc:creator>
  <cp:keywords>CTPClassification=CTP_NWR:VisualMarkings=, CTPClassification=CTP_NT</cp:keywords>
  <cp:lastModifiedBy>Brian Cruikshank</cp:lastModifiedBy>
  <cp:revision>1336</cp:revision>
  <dcterms:created xsi:type="dcterms:W3CDTF">2003-12-29T03:13:39Z</dcterms:created>
  <dcterms:modified xsi:type="dcterms:W3CDTF">2019-06-30T17:55:18Z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1cf1418e-37cf-4554-8944-ee0526eafa68</vt:lpwstr>
  </property>
  <property fmtid="{D5CDD505-2E9C-101B-9397-08002B2CF9AE}" pid="3" name="CTP_TimeStamp">
    <vt:lpwstr>2018-06-12 16:01:00Z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