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7964d5c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7964d5c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7964d5c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7964d5c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7964d5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7964d5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7964d5c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7964d5c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964d5c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964d5c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7964d5c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7964d5c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7964d5cd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7964d5c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964d5c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964d5c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964d5c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964d5c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964d5c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7964d5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aining.linuxfoundation.org/training/introduction-to-riscv-lfd110x/" TargetMode="External"/><Relationship Id="rId4" Type="http://schemas.openxmlformats.org/officeDocument/2006/relationships/hyperlink" Target="https://training.linuxfoundation.org/training/foundations-of-risc-v-assembly-programming-lfd117x/" TargetMode="External"/><Relationship Id="rId5" Type="http://schemas.openxmlformats.org/officeDocument/2006/relationships/hyperlink" Target="https://training.linuxfoundation.org/training/risc-v-toolchain-and-compiler-optimization-techniques-lfd113x/" TargetMode="External"/><Relationship Id="rId6" Type="http://schemas.openxmlformats.org/officeDocument/2006/relationships/hyperlink" Target="https://training.linuxfoundation.org/training/microcontroller-applications-with-risc-v-lfd115x/" TargetMode="External"/><Relationship Id="rId7" Type="http://schemas.openxmlformats.org/officeDocument/2006/relationships/hyperlink" Target="https://training.linuxfoundation.org/training/building-applications-with-risc-v-and-freertos-lfd112x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Лабораторный практикум RISC-V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 Назначение и адаптация к учебному процессу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3736625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Авторы: Заславский Марк Маркович, Костичев Сергей Валентинович, Буренева Ольга Игоревна,  Морозов Сергей Михайлович, Терехина Софья Анатольевна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“Микроконтроллеры RISC-V”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 работы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13 Знакомство со средой проектирования. Управление контактами GPIO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14 Настройка GPIO для ввода аналогового сигнала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15 Реализация последовательного интерфейса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Настройка среды разработки для МК на базе RISC-V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Решение типовых задач - работа с </a:t>
            </a:r>
            <a:r>
              <a:rPr lang="ru"/>
              <a:t>периферией</a:t>
            </a:r>
            <a:r>
              <a:rPr lang="ru"/>
              <a:t>, организация вычислений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Данные лабораторные работы созданы для платы CORE ESP32, разработанная на основе Espressif Systems ESP32-C3.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Данное устройство является одним из самых доступных на момент создания практикума.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работах даются подробные </a:t>
            </a:r>
            <a:r>
              <a:rPr lang="ru"/>
              <a:t>сведения</a:t>
            </a:r>
            <a:r>
              <a:rPr lang="ru"/>
              <a:t> по организации платы и МК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Адаптация практикума для более сильных студентов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Уровень работ может показаться простым для продвинутых студентов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Варианты усложнения: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Объединение работ 1 и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Объединение работ 3-7 (до уровня курсовой)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Соревновательный рейтинг для оценивания работы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Использование обфусцированных программ для работы 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Объединение (творческий проект) для работ 10-12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Объединение (творческий проект) для работ 13-15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практикума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Цель - </a:t>
            </a:r>
            <a:r>
              <a:rPr lang="ru"/>
              <a:t>познакомить студента с особенностями архитектуры RISC-V на различных уровнях разработки.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Поскольку современное программирование достаточно сильно абстрагирует разработчика от аппаратуры, практикум намеренно погружает студента максимально близко к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этого студенты проводят много времени, изучая и программируя ассемблер - именно так они соприкасаются с процессором RISC-V.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 практикума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Темы: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Изучение инструментов разработки (Syntacore Kit) для работы с виртуальными устройствами RISC-V (эмулятор)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Ассемблер RISC-V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Инструменты оптимизации и отладки (эмулятор)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Разработка ПО для операционных систем реального времени (эмулятор).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Программирование микроконтроллеров (реальный МК)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Базовые к</a:t>
            </a:r>
            <a:r>
              <a:rPr lang="ru"/>
              <a:t>урсы Linux Foundation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Introduction to RISC-V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Foundations of RISC-V Assembly Programming</a:t>
            </a:r>
            <a:r>
              <a:rPr lang="ru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RISC-V Toolchain and Compiler Optimization Techniques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Microcontroller Applications with RISC-V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u="sng">
                <a:solidFill>
                  <a:schemeClr val="hlink"/>
                </a:solidFill>
                <a:hlinkClick r:id="rId7"/>
              </a:rPr>
              <a:t>Building Applications with RISC-V and FreeRTOS</a:t>
            </a:r>
            <a:r>
              <a:rPr lang="ru"/>
              <a:t> 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 практикума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15 лабораторных работ, каждая включает: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теория для выполнения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задание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пример выполнения и руководство для студентов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контрольные вопросы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5 презентаций с теорией по тематическим блокам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Список литературы для дополнительного изучения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12/15 лабораторных можно выполнять на базе Syntacore Kit без дополнительной подготовки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3 лабораторные по МК требуют наличие платы прототипирования + их не рекомендуется применять в Syntacore Kit (в теории - возможно, но неудобно)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кого предназначен практикум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Практикум ориентирован на широкую аудиторию студентов технических вузов, обучающихся по специальностям, связанным с разработкой ПО и информационно-вычислительной техникой.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Авторы ориентируют практикум на студентов второго курса, обладающих начальным опытом программирования в объеме первого года занятий.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освоения практикума желательны, но не обязательны следующие навыки: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Программирование на языке C.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Работа в командной строке Linux.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Базовые представления о многопоточном программировании.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Необходимый минимум знаний о работе с инструментами Linux дается в материалах.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Задания можно адаптировать для более сильных студентов (сделать сложнее, об этом будет сказано в конце доклада).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“Введение и инструменты сборки”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 работы: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№ 1. Знакомство с рабочей средой Syntacore Kit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№ 2. Компиляция и запуск ассемблерной программы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Погружение в инструменты разработки Syntacore Kit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Запуск RISC-V ОС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Кросс-компиляция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Диззассемблирование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Подготовка простейших программ для RISC-V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Изучение архитектурных различий для языков высокого уровня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“Ассемблер RISC-V”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 работы: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3 Изучение архитектуры RISC-V на примере ассемблерной программы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4 Логические и арифметические операции, операции сравнения и сдвига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5 Режимы адресации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6 Адресация элементов массива, организация цикла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7 Вызов подпрограммы, работа со стеком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Базовый набор команд (ISA) и регистры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массивами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Операции с памятью, стеком и подпрограммами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“Оптимизации в компиляторах и отладка”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 работы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8 Оптимизации на этапе компиляции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9 Методы отладки программ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Актуальные вопросы низкоуровневой разработки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Инструменты оптимизации времени работы и объема бинарных файлов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Отладка программ в GDB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 “Операционные системы реального времени RISC-V”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77600"/>
            <a:ext cx="8520600" cy="31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10 Настройка и запуск задач FreeRTOS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11 Мьютексы FreeRTOS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12 Очереди FreeRTOS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Концепция операционных систем реального времени (ОСРВ)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Инструменты разработчика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Компиляция ПО для FreeRTOS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мьютексами и очередями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