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86" r:id="rId2"/>
    <p:sldId id="288" r:id="rId3"/>
    <p:sldId id="28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00FF00"/>
    <a:srgbClr val="0070C0"/>
    <a:srgbClr val="5E46F0"/>
    <a:srgbClr val="EAED77"/>
    <a:srgbClr val="6B766F"/>
    <a:srgbClr val="0C440F"/>
    <a:srgbClr val="1A442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170606-B4C2-4A90-A4E8-4102F1140E74}" v="14" dt="2025-04-18T17:41:27.9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80868" autoAdjust="0"/>
  </p:normalViewPr>
  <p:slideViewPr>
    <p:cSldViewPr>
      <p:cViewPr varScale="1">
        <p:scale>
          <a:sx n="100" d="100"/>
          <a:sy n="100" d="100"/>
        </p:scale>
        <p:origin x="99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99F76B-5CF2-455D-9365-EBFD24FB3B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A3326-6BE8-4DE2-A526-66D6DC5DC342}" type="datetimeFigureOut">
              <a:rPr lang="en-GB" smtClean="0"/>
              <a:t>18/04/2025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5D1BBD-9154-4133-973D-B70774D7E6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23CAD1-CB1B-4D83-9B0A-5DA8569A9A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D0406-4FCB-484C-938D-BEEA9F522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601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E9702-0021-4473-93B9-41638846F4C4}" type="datetimeFigureOut">
              <a:rPr lang="en-GB" smtClean="0"/>
              <a:t>18/04/2025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962A9-E496-4035-9CF6-BB737F875F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535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962A9-E496-4035-9CF6-BB737F875FB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378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15991AE-77F1-45DE-BEA1-AFA800599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E4B8448-9C72-43BF-B0E2-CD870D18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4E822FB-ED81-4B4D-A34B-62D86F48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AF8909DD-C23B-4D89-9494-221DE393E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BC37C4-944E-4E6C-8DF5-C23C51430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3D8F3A-E2A5-4BCD-8578-D72CB24F2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BBCA04-D2F6-4D61-821B-9FA3AD209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399"/>
            <a:ext cx="10972800" cy="948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1836D41-3C4D-1D49-AA54-4231464E6415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00AE1B-EF8B-4BF5-88BF-ED8158FFC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6672"/>
            <a:ext cx="12192000" cy="1571985"/>
          </a:xfrm>
        </p:spPr>
        <p:txBody>
          <a:bodyPr>
            <a:norm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5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Accessing the </a:t>
            </a:r>
            <a:r>
              <a:rPr lang="en-GB" sz="5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Tenstorrent</a:t>
            </a:r>
            <a:r>
              <a:rPr lang="en-GB" sz="5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device</a:t>
            </a:r>
          </a:p>
        </p:txBody>
      </p:sp>
      <p:pic>
        <p:nvPicPr>
          <p:cNvPr id="2" name="Picture 6" descr="EPCC">
            <a:extLst>
              <a:ext uri="{FF2B5EF4-FFF2-40B4-BE49-F238E27FC236}">
                <a16:creationId xmlns:a16="http://schemas.microsoft.com/office/drawing/2014/main" id="{75407863-8323-3BEE-DA73-4CBE0FF67E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74" b="35163"/>
          <a:stretch/>
        </p:blipFill>
        <p:spPr bwMode="auto">
          <a:xfrm>
            <a:off x="6240016" y="6070281"/>
            <a:ext cx="2391431" cy="657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AI and RISC-V chip company Tenstorrent raises $100m from Hyundai, Kia, and  Samsung – RISC-V International">
            <a:extLst>
              <a:ext uri="{FF2B5EF4-FFF2-40B4-BE49-F238E27FC236}">
                <a16:creationId xmlns:a16="http://schemas.microsoft.com/office/drawing/2014/main" id="{1ADD2A3F-F2B0-69EC-04DE-EA2AB8BE4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2344" y="6052431"/>
            <a:ext cx="2764383" cy="70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AI Development Kits: Tenstorrent Update">
            <a:extLst>
              <a:ext uri="{FF2B5EF4-FFF2-40B4-BE49-F238E27FC236}">
                <a16:creationId xmlns:a16="http://schemas.microsoft.com/office/drawing/2014/main" id="{97C71C8A-5C7C-2893-A4AE-6A1E142352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0" t="10574" r="12932" b="12106"/>
          <a:stretch/>
        </p:blipFill>
        <p:spPr bwMode="auto">
          <a:xfrm>
            <a:off x="3359696" y="2420887"/>
            <a:ext cx="5832648" cy="2520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018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524AC-B6A1-04DB-DD92-EF2C90EAF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Everyone has a visitor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96AA7-454D-5409-87CB-25CBFB119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have already applied for this via SAFE</a:t>
            </a:r>
          </a:p>
          <a:p>
            <a:endParaRPr lang="en-GB" dirty="0"/>
          </a:p>
          <a:p>
            <a:r>
              <a:rPr lang="en-GB" dirty="0"/>
              <a:t>You can then use Putty (on Windows) or your inbuilt SSH client (on Linux or MacOS) to SSH into the remote machine</a:t>
            </a:r>
          </a:p>
        </p:txBody>
      </p:sp>
    </p:spTree>
    <p:extLst>
      <p:ext uri="{BB962C8B-B14F-4D97-AF65-F5344CB8AC3E}">
        <p14:creationId xmlns:p14="http://schemas.microsoft.com/office/powerpoint/2010/main" val="1466987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770CC-295A-8645-5D1F-9DD564BF9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access the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4D97A-D25F-5DDB-7DFB-9A6AD6A7A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846304"/>
          </a:xfrm>
        </p:spPr>
        <p:txBody>
          <a:bodyPr/>
          <a:lstStyle/>
          <a:p>
            <a:r>
              <a:rPr lang="en-GB" dirty="0"/>
              <a:t>Step one – using the visitor account assigned to you, login to our CS-2 host machine, using the one time pass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F8C03D-ED7A-5ACD-65A5-FABE3A3E9FEF}"/>
              </a:ext>
            </a:extLst>
          </p:cNvPr>
          <p:cNvSpPr txBox="1"/>
          <p:nvPr/>
        </p:nvSpPr>
        <p:spPr>
          <a:xfrm>
            <a:off x="609600" y="2564904"/>
            <a:ext cx="1097280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ssh -J user-id@gateway.epcc.ed.ac.uk riscv-login.epcc.ed.ac.uk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2EF770B-1839-AC38-FB6E-38AF13500129}"/>
              </a:ext>
            </a:extLst>
          </p:cNvPr>
          <p:cNvSpPr txBox="1">
            <a:spLocks/>
          </p:cNvSpPr>
          <p:nvPr/>
        </p:nvSpPr>
        <p:spPr>
          <a:xfrm>
            <a:off x="609600" y="3068960"/>
            <a:ext cx="10972800" cy="1728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We are now logged into the login node</a:t>
            </a:r>
          </a:p>
          <a:p>
            <a:endParaRPr lang="en-GB" dirty="0"/>
          </a:p>
          <a:p>
            <a:r>
              <a:rPr lang="en-GB" dirty="0"/>
              <a:t>Step two – SSH to </a:t>
            </a:r>
            <a:r>
              <a:rPr lang="en-GB" dirty="0" err="1"/>
              <a:t>tenstorrent</a:t>
            </a:r>
            <a:r>
              <a:rPr lang="en-GB" dirty="0"/>
              <a:t> machine, load the required SDK module and Git clone the repository and cd into this</a:t>
            </a:r>
            <a:endParaRPr lang="en-GB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3B549C-4FAC-A1D1-CBB7-5B1A93F94F62}"/>
              </a:ext>
            </a:extLst>
          </p:cNvPr>
          <p:cNvSpPr txBox="1"/>
          <p:nvPr/>
        </p:nvSpPr>
        <p:spPr>
          <a:xfrm>
            <a:off x="609600" y="4881278"/>
            <a:ext cx="10972800" cy="10772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user-id@riscv-login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~]$ ssh tenstorrent1</a:t>
            </a:r>
          </a:p>
          <a:p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[user-id@ tenstorrent1 ~]$ module load </a:t>
            </a:r>
            <a:r>
              <a:rPr lang="en-GB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tt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-metal/0.56</a:t>
            </a:r>
          </a:p>
          <a:p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[user-id@ tenstorrent1 ~]$ git clone https://github.com/RISCVtestbed/tt-tutorial.git</a:t>
            </a:r>
          </a:p>
          <a:p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[user-id@ tenstorrent1 ~]$ cd </a:t>
            </a:r>
            <a:r>
              <a:rPr lang="en-GB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tt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-tutorial/practical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9533DE-19DF-DA0D-DA79-923A27AC4573}"/>
              </a:ext>
            </a:extLst>
          </p:cNvPr>
          <p:cNvSpPr txBox="1"/>
          <p:nvPr/>
        </p:nvSpPr>
        <p:spPr>
          <a:xfrm>
            <a:off x="609600" y="6324601"/>
            <a:ext cx="10225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solidFill>
                  <a:srgbClr val="FF0000"/>
                </a:solidFill>
              </a:rPr>
              <a:t>Let one of the tutors know if you are struggling with this</a:t>
            </a:r>
          </a:p>
        </p:txBody>
      </p:sp>
    </p:spTree>
    <p:extLst>
      <p:ext uri="{BB962C8B-B14F-4D97-AF65-F5344CB8AC3E}">
        <p14:creationId xmlns:p14="http://schemas.microsoft.com/office/powerpoint/2010/main" val="9650518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pcc_gre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181</Words>
  <Application>Microsoft Office PowerPoint</Application>
  <PresentationFormat>Widescreen</PresentationFormat>
  <Paragraphs>17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Courier New</vt:lpstr>
      <vt:lpstr>epcc_grey</vt:lpstr>
      <vt:lpstr>Accessing the Tenstorrent device</vt:lpstr>
      <vt:lpstr>Everyone has a visitor account</vt:lpstr>
      <vt:lpstr>Let’s access the machine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2017-01-17T08:58:04Z</dcterms:created>
  <dcterms:modified xsi:type="dcterms:W3CDTF">2025-04-18T17:42:04Z</dcterms:modified>
</cp:coreProperties>
</file>