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323" r:id="rId3"/>
    <p:sldId id="322" r:id="rId4"/>
    <p:sldId id="324" r:id="rId5"/>
    <p:sldId id="330" r:id="rId6"/>
    <p:sldId id="333" r:id="rId7"/>
    <p:sldId id="336" r:id="rId8"/>
    <p:sldId id="335" r:id="rId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Mulish Medium" panose="020B0604020202020204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Poppins SemiBold" panose="000007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383"/>
    <a:srgbClr val="332E5E"/>
    <a:srgbClr val="222831"/>
    <a:srgbClr val="F2A365"/>
    <a:srgbClr val="30475E"/>
    <a:srgbClr val="CECECE"/>
    <a:srgbClr val="231F40"/>
    <a:srgbClr val="DE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D0F40-D2D4-4150-8C5E-B055644F4FFA}" v="123" dt="2025-10-16T09:59:56.574"/>
  </p1510:revLst>
</p1510:revInfo>
</file>

<file path=ppt/tableStyles.xml><?xml version="1.0" encoding="utf-8"?>
<a:tblStyleLst xmlns:a="http://schemas.openxmlformats.org/drawingml/2006/main" def="{908B3E34-FF2F-45FD-8546-5255D3398B4D}">
  <a:tblStyle styleId="{908B3E34-FF2F-45FD-8546-5255D3398B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2226cf1a2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2226cf1a2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">
          <a:extLst>
            <a:ext uri="{FF2B5EF4-FFF2-40B4-BE49-F238E27FC236}">
              <a16:creationId xmlns:a16="http://schemas.microsoft.com/office/drawing/2014/main" id="{EDE5B641-6A2B-0A74-C212-D9347328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125bb86c565_0_687:notes">
            <a:extLst>
              <a:ext uri="{FF2B5EF4-FFF2-40B4-BE49-F238E27FC236}">
                <a16:creationId xmlns:a16="http://schemas.microsoft.com/office/drawing/2014/main" id="{DFC6E5B1-FA53-3760-6094-68CBBAF706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125bb86c565_0_687:notes">
            <a:extLst>
              <a:ext uri="{FF2B5EF4-FFF2-40B4-BE49-F238E27FC236}">
                <a16:creationId xmlns:a16="http://schemas.microsoft.com/office/drawing/2014/main" id="{9DBE8976-1C27-D35E-74C5-F920C3895B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69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>
          <a:extLst>
            <a:ext uri="{FF2B5EF4-FFF2-40B4-BE49-F238E27FC236}">
              <a16:creationId xmlns:a16="http://schemas.microsoft.com/office/drawing/2014/main" id="{B07A4454-FF97-354E-D289-41FA94C61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1b6eeac3f9_0_428:notes">
            <a:extLst>
              <a:ext uri="{FF2B5EF4-FFF2-40B4-BE49-F238E27FC236}">
                <a16:creationId xmlns:a16="http://schemas.microsoft.com/office/drawing/2014/main" id="{0057424F-1B23-AD41-9A57-69B692C97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11b6eeac3f9_0_428:notes">
            <a:extLst>
              <a:ext uri="{FF2B5EF4-FFF2-40B4-BE49-F238E27FC236}">
                <a16:creationId xmlns:a16="http://schemas.microsoft.com/office/drawing/2014/main" id="{B11AF4DA-77D5-631F-22CF-A39D9EFC0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25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>
          <a:extLst>
            <a:ext uri="{FF2B5EF4-FFF2-40B4-BE49-F238E27FC236}">
              <a16:creationId xmlns:a16="http://schemas.microsoft.com/office/drawing/2014/main" id="{F83A76C3-AF7A-18FD-2FEE-54711A0C9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1b6eeac3f9_0_204:notes">
            <a:extLst>
              <a:ext uri="{FF2B5EF4-FFF2-40B4-BE49-F238E27FC236}">
                <a16:creationId xmlns:a16="http://schemas.microsoft.com/office/drawing/2014/main" id="{3966D5EA-B68E-ABE9-C693-784DE712A3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1b6eeac3f9_0_204:notes">
            <a:extLst>
              <a:ext uri="{FF2B5EF4-FFF2-40B4-BE49-F238E27FC236}">
                <a16:creationId xmlns:a16="http://schemas.microsoft.com/office/drawing/2014/main" id="{7D673220-7224-3DA5-D877-54B9ED91B6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37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>
          <a:extLst>
            <a:ext uri="{FF2B5EF4-FFF2-40B4-BE49-F238E27FC236}">
              <a16:creationId xmlns:a16="http://schemas.microsoft.com/office/drawing/2014/main" id="{8245A592-4ED5-5CF1-5496-B2643CD6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1b6eeac3f9_0_204:notes">
            <a:extLst>
              <a:ext uri="{FF2B5EF4-FFF2-40B4-BE49-F238E27FC236}">
                <a16:creationId xmlns:a16="http://schemas.microsoft.com/office/drawing/2014/main" id="{80002397-8561-D957-0828-E73141CA2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1b6eeac3f9_0_204:notes">
            <a:extLst>
              <a:ext uri="{FF2B5EF4-FFF2-40B4-BE49-F238E27FC236}">
                <a16:creationId xmlns:a16="http://schemas.microsoft.com/office/drawing/2014/main" id="{C98CCCF5-033F-2094-F96A-B6AD08ECF4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47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>
          <a:extLst>
            <a:ext uri="{FF2B5EF4-FFF2-40B4-BE49-F238E27FC236}">
              <a16:creationId xmlns:a16="http://schemas.microsoft.com/office/drawing/2014/main" id="{ACA06D00-50D2-66D5-8E89-FB526FB24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1b6eeac3f9_0_413:notes">
            <a:extLst>
              <a:ext uri="{FF2B5EF4-FFF2-40B4-BE49-F238E27FC236}">
                <a16:creationId xmlns:a16="http://schemas.microsoft.com/office/drawing/2014/main" id="{8A41CE7E-1C5F-9BC4-7D10-82CD63855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1b6eeac3f9_0_413:notes">
            <a:extLst>
              <a:ext uri="{FF2B5EF4-FFF2-40B4-BE49-F238E27FC236}">
                <a16:creationId xmlns:a16="http://schemas.microsoft.com/office/drawing/2014/main" id="{6587193F-06E4-92B7-69B3-7226288D1C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35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>
          <a:extLst>
            <a:ext uri="{FF2B5EF4-FFF2-40B4-BE49-F238E27FC236}">
              <a16:creationId xmlns:a16="http://schemas.microsoft.com/office/drawing/2014/main" id="{3D3E5356-72A1-53E0-F808-BEF1FC21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1b6eeac3f9_0_204:notes">
            <a:extLst>
              <a:ext uri="{FF2B5EF4-FFF2-40B4-BE49-F238E27FC236}">
                <a16:creationId xmlns:a16="http://schemas.microsoft.com/office/drawing/2014/main" id="{D5DAF587-B802-97C2-D816-902F7E8530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1b6eeac3f9_0_204:notes">
            <a:extLst>
              <a:ext uri="{FF2B5EF4-FFF2-40B4-BE49-F238E27FC236}">
                <a16:creationId xmlns:a16="http://schemas.microsoft.com/office/drawing/2014/main" id="{0F138FD2-EFA5-9F1E-22E7-D87CD00EDC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77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>
          <a:extLst>
            <a:ext uri="{FF2B5EF4-FFF2-40B4-BE49-F238E27FC236}">
              <a16:creationId xmlns:a16="http://schemas.microsoft.com/office/drawing/2014/main" id="{494E157D-4AA2-605C-FE77-9A83C11F4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2226cf1a2e_0_170:notes">
            <a:extLst>
              <a:ext uri="{FF2B5EF4-FFF2-40B4-BE49-F238E27FC236}">
                <a16:creationId xmlns:a16="http://schemas.microsoft.com/office/drawing/2014/main" id="{5794FA01-D104-9EC4-7EF6-8EB7B99DA7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2226cf1a2e_0_170:notes">
            <a:extLst>
              <a:ext uri="{FF2B5EF4-FFF2-40B4-BE49-F238E27FC236}">
                <a16:creationId xmlns:a16="http://schemas.microsoft.com/office/drawing/2014/main" id="{CBA70998-C245-662A-0F80-82BE053E3C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5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1100" y="543250"/>
            <a:ext cx="9166200" cy="4647300"/>
          </a:xfrm>
          <a:prstGeom prst="round2SameRect">
            <a:avLst>
              <a:gd name="adj1" fmla="val 7482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9FA2D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092875" y="808800"/>
            <a:ext cx="1855500" cy="26775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708800" y="2389850"/>
            <a:ext cx="13567925" cy="2800631"/>
          </a:xfrm>
          <a:custGeom>
            <a:avLst/>
            <a:gdLst/>
            <a:ahLst/>
            <a:cxnLst/>
            <a:rect l="l" t="t" r="r" b="b"/>
            <a:pathLst>
              <a:path w="151280" h="56607" extrusionOk="0">
                <a:moveTo>
                  <a:pt x="127271" y="1"/>
                </a:moveTo>
                <a:cubicBezTo>
                  <a:pt x="125127" y="1"/>
                  <a:pt x="122955" y="198"/>
                  <a:pt x="120762" y="618"/>
                </a:cubicBezTo>
                <a:cubicBezTo>
                  <a:pt x="104136" y="3840"/>
                  <a:pt x="93528" y="18825"/>
                  <a:pt x="79424" y="26788"/>
                </a:cubicBezTo>
                <a:cubicBezTo>
                  <a:pt x="76161" y="28632"/>
                  <a:pt x="71835" y="29257"/>
                  <a:pt x="67398" y="29257"/>
                </a:cubicBezTo>
                <a:cubicBezTo>
                  <a:pt x="62617" y="29257"/>
                  <a:pt x="57708" y="28531"/>
                  <a:pt x="53861" y="27822"/>
                </a:cubicBezTo>
                <a:cubicBezTo>
                  <a:pt x="48212" y="26760"/>
                  <a:pt x="42866" y="25261"/>
                  <a:pt x="37285" y="25261"/>
                </a:cubicBezTo>
                <a:cubicBezTo>
                  <a:pt x="35358" y="25261"/>
                  <a:pt x="33403" y="25440"/>
                  <a:pt x="31399" y="25877"/>
                </a:cubicBezTo>
                <a:cubicBezTo>
                  <a:pt x="20912" y="28187"/>
                  <a:pt x="12797" y="35117"/>
                  <a:pt x="6900" y="43658"/>
                </a:cubicBezTo>
                <a:cubicBezTo>
                  <a:pt x="4134" y="47731"/>
                  <a:pt x="1824" y="52138"/>
                  <a:pt x="0" y="56606"/>
                </a:cubicBezTo>
                <a:lnTo>
                  <a:pt x="151279" y="56606"/>
                </a:lnTo>
                <a:lnTo>
                  <a:pt x="151279" y="7730"/>
                </a:lnTo>
                <a:cubicBezTo>
                  <a:pt x="143964" y="3137"/>
                  <a:pt x="135831" y="1"/>
                  <a:pt x="127271" y="1"/>
                </a:cubicBezTo>
                <a:close/>
              </a:path>
            </a:pathLst>
          </a:custGeom>
          <a:gradFill>
            <a:gsLst>
              <a:gs pos="0">
                <a:srgbClr val="3B356D"/>
              </a:gs>
              <a:gs pos="100000">
                <a:srgbClr val="0C0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115750"/>
            <a:ext cx="5838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Poppins"/>
              <a:buNone/>
              <a:defRPr sz="65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5" name="Google Shape;15;p2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9" name="Google Shape;19;p2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5" name="Google Shape;25;p2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9" name="Google Shape;29;p2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119875" y="3968775"/>
            <a:ext cx="452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>
            <a:spLocks noGrp="1"/>
          </p:cNvSpPr>
          <p:nvPr>
            <p:ph type="title"/>
          </p:nvPr>
        </p:nvSpPr>
        <p:spPr>
          <a:xfrm>
            <a:off x="1388100" y="1546400"/>
            <a:ext cx="6367800" cy="20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1" name="Google Shape;281;p8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8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8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8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285" name="Google Shape;285;p8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8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8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289" name="Google Shape;289;p8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8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8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95" name="Google Shape;295;p8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8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99" name="Google Shape;299;p8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8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302" name="Google Shape;302;p8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309" name="Google Shape;309;p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0" name="Google Shape;310;p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1" name="Google Shape;311;p8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312" name="Google Shape;312;p8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313" name="Google Shape;313;p8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4" name="Google Shape;314;p8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5" name="Google Shape;315;p8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6" name="Google Shape;316;p8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317" name="Google Shape;317;p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8" name="Google Shape;318;p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9" name="Google Shape;319;p8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320" name="Google Shape;320;p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8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323" name="Google Shape;323;p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5" name="Google Shape;325;p8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326" name="Google Shape;326;p8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8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328" name="Google Shape;328;p8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9" name="Google Shape;329;p8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330" name="Google Shape;330;p8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2" name="Google Shape;332;p8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6"/>
          <p:cNvSpPr txBox="1">
            <a:spLocks noGrp="1"/>
          </p:cNvSpPr>
          <p:nvPr>
            <p:ph type="subTitle" idx="1"/>
          </p:nvPr>
        </p:nvSpPr>
        <p:spPr>
          <a:xfrm>
            <a:off x="720000" y="2400725"/>
            <a:ext cx="36282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6"/>
          <p:cNvSpPr txBox="1">
            <a:spLocks noGrp="1"/>
          </p:cNvSpPr>
          <p:nvPr>
            <p:ph type="title"/>
          </p:nvPr>
        </p:nvSpPr>
        <p:spPr>
          <a:xfrm>
            <a:off x="720000" y="1573925"/>
            <a:ext cx="36282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1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593" name="Google Shape;593;p1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9" name="Google Shape;599;p1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600" name="Google Shape;600;p1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1" name="Google Shape;601;p1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2" name="Google Shape;602;p1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603" name="Google Shape;603;p1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604" name="Google Shape;604;p1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05" name="Google Shape;605;p1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06" name="Google Shape;606;p1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7" name="Google Shape;607;p1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608" name="Google Shape;608;p1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9" name="Google Shape;609;p1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0" name="Google Shape;610;p1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611" name="Google Shape;611;p1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3" name="Google Shape;613;p1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614" name="Google Shape;614;p1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6" name="Google Shape;616;p1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618" name="Google Shape;618;p1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1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1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622" name="Google Shape;622;p1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1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1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628" name="Google Shape;628;p1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632" name="Google Shape;632;p1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635" name="Google Shape;635;p1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" name="Google Shape;636;p1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637" name="Google Shape;637;p1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8" name="Google Shape;638;p1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639" name="Google Shape;639;p1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1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1" name="Google Shape;641;p1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23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3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3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23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08" name="Google Shape;1008;p23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23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23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12" name="Google Shape;1012;p23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23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3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7" name="Google Shape;1017;p23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18" name="Google Shape;1018;p23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23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22" name="Google Shape;1022;p23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23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025" name="Google Shape;1025;p23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3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032" name="Google Shape;1032;p2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33" name="Google Shape;1033;p2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4" name="Google Shape;1034;p23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035" name="Google Shape;1035;p23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036" name="Google Shape;1036;p23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37" name="Google Shape;1037;p23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38" name="Google Shape;1038;p23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23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040" name="Google Shape;1040;p2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1" name="Google Shape;1041;p2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42" name="Google Shape;1042;p23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043" name="Google Shape;1043;p2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23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046" name="Google Shape;1046;p2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8" name="Google Shape;1048;p23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049" name="Google Shape;1049;p23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0" name="Google Shape;1050;p23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051" name="Google Shape;1051;p23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2" name="Google Shape;1052;p23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053" name="Google Shape;1053;p23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23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55" name="Google Shape;1055;p23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5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5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5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25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85" name="Google Shape;1085;p25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25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8" name="Google Shape;1088;p25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89" name="Google Shape;1089;p25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25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25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25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95" name="Google Shape;1095;p25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5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99" name="Google Shape;1099;p25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5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102" name="Google Shape;1102;p25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8" name="Google Shape;1108;p25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109" name="Google Shape;1109;p2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10" name="Google Shape;1110;p2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1" name="Google Shape;1111;p25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112" name="Google Shape;1112;p25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113" name="Google Shape;1113;p25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14" name="Google Shape;1114;p25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15" name="Google Shape;1115;p25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6" name="Google Shape;1116;p25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117" name="Google Shape;1117;p2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18" name="Google Shape;1118;p2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9" name="Google Shape;1119;p25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120" name="Google Shape;1120;p2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25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123" name="Google Shape;1123;p2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5" name="Google Shape;1125;p25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126" name="Google Shape;1126;p25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7" name="Google Shape;1127;p25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128" name="Google Shape;1128;p25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9" name="Google Shape;1129;p25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130" name="Google Shape;1130;p25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25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2" name="Google Shape;1132;p25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3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accent3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2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2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7" name="Google Shape;1137;p2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138" name="Google Shape;1138;p2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0" name="Google Shape;1140;p2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2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142" name="Google Shape;1142;p2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2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2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148" name="Google Shape;1148;p2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2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152" name="Google Shape;1152;p2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2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155" name="Google Shape;1155;p2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2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162" name="Google Shape;1162;p2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63" name="Google Shape;1163;p2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4" name="Google Shape;1164;p2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165" name="Google Shape;1165;p2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166" name="Google Shape;1166;p2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67" name="Google Shape;1167;p2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68" name="Google Shape;1168;p2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9" name="Google Shape;1169;p2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170" name="Google Shape;1170;p2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71" name="Google Shape;1171;p2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2" name="Google Shape;1172;p2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173" name="Google Shape;1173;p2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" name="Google Shape;1175;p2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176" name="Google Shape;1176;p2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8" name="Google Shape;1178;p2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179" name="Google Shape;1179;p2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0" name="Google Shape;1180;p2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181" name="Google Shape;1181;p2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85" name="Google Shape;1185;p2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/>
              <a:buNone/>
              <a:defRPr sz="2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●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○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■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●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○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■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●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○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Poppins"/>
              <a:buChar char="■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2" r:id="rId3"/>
    <p:sldLayoutId id="2147483669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09;p54">
            <a:extLst>
              <a:ext uri="{FF2B5EF4-FFF2-40B4-BE49-F238E27FC236}">
                <a16:creationId xmlns:a16="http://schemas.microsoft.com/office/drawing/2014/main" id="{FAC5B234-56ED-82FF-4B26-E0D2A50D4639}"/>
              </a:ext>
            </a:extLst>
          </p:cNvPr>
          <p:cNvSpPr/>
          <p:nvPr/>
        </p:nvSpPr>
        <p:spPr>
          <a:xfrm>
            <a:off x="847502" y="3800925"/>
            <a:ext cx="627600" cy="627600"/>
          </a:xfrm>
          <a:prstGeom prst="ellipse">
            <a:avLst/>
          </a:pr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0"/>
          <p:cNvSpPr/>
          <p:nvPr/>
        </p:nvSpPr>
        <p:spPr>
          <a:xfrm>
            <a:off x="8330119" y="1054200"/>
            <a:ext cx="322125" cy="1313800"/>
          </a:xfrm>
          <a:custGeom>
            <a:avLst/>
            <a:gdLst/>
            <a:ahLst/>
            <a:cxnLst/>
            <a:rect l="l" t="t" r="r" b="b"/>
            <a:pathLst>
              <a:path w="12885" h="52552" extrusionOk="0">
                <a:moveTo>
                  <a:pt x="5911" y="1"/>
                </a:moveTo>
                <a:cubicBezTo>
                  <a:pt x="2679" y="1"/>
                  <a:pt x="1" y="2633"/>
                  <a:pt x="1" y="5865"/>
                </a:cubicBezTo>
                <a:lnTo>
                  <a:pt x="1" y="46686"/>
                </a:lnTo>
                <a:cubicBezTo>
                  <a:pt x="1" y="49919"/>
                  <a:pt x="2679" y="52551"/>
                  <a:pt x="5911" y="52551"/>
                </a:cubicBezTo>
                <a:lnTo>
                  <a:pt x="6973" y="52551"/>
                </a:lnTo>
                <a:cubicBezTo>
                  <a:pt x="10206" y="52551"/>
                  <a:pt x="12884" y="49919"/>
                  <a:pt x="12884" y="46686"/>
                </a:cubicBezTo>
                <a:lnTo>
                  <a:pt x="12884" y="5865"/>
                </a:lnTo>
                <a:cubicBezTo>
                  <a:pt x="12884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0"/>
          <p:cNvSpPr txBox="1">
            <a:spLocks noGrp="1"/>
          </p:cNvSpPr>
          <p:nvPr>
            <p:ph type="ctrTitle"/>
          </p:nvPr>
        </p:nvSpPr>
        <p:spPr>
          <a:xfrm>
            <a:off x="1353840" y="2092660"/>
            <a:ext cx="5553943" cy="794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Companion App Student </a:t>
            </a:r>
            <a:r>
              <a:rPr lang="en-GB" sz="2800" dirty="0"/>
              <a:t> </a:t>
            </a:r>
            <a:br>
              <a:rPr lang="en-GB" sz="1600" dirty="0"/>
            </a:br>
            <a:r>
              <a:rPr lang="en-GB" sz="2400" dirty="0"/>
              <a:t>ECAM Central Hub</a:t>
            </a:r>
            <a:br>
              <a:rPr lang="en-GB" sz="2400" dirty="0"/>
            </a:br>
            <a:endParaRPr sz="5800" b="0" dirty="0">
              <a:solidFill>
                <a:schemeClr val="accent1"/>
              </a:solidFill>
            </a:endParaRPr>
          </a:p>
        </p:txBody>
      </p:sp>
      <p:sp>
        <p:nvSpPr>
          <p:cNvPr id="1198" name="Google Shape;1198;p30"/>
          <p:cNvSpPr/>
          <p:nvPr/>
        </p:nvSpPr>
        <p:spPr>
          <a:xfrm>
            <a:off x="937766" y="3444658"/>
            <a:ext cx="5013600" cy="1034117"/>
          </a:xfrm>
          <a:prstGeom prst="roundRect">
            <a:avLst>
              <a:gd name="adj" fmla="val 50000"/>
            </a:avLst>
          </a:prstGeom>
          <a:solidFill>
            <a:srgbClr val="332E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30"/>
          <p:cNvGrpSpPr/>
          <p:nvPr/>
        </p:nvGrpSpPr>
        <p:grpSpPr>
          <a:xfrm>
            <a:off x="6348826" y="3968775"/>
            <a:ext cx="2079900" cy="510000"/>
            <a:chOff x="6348826" y="4608500"/>
            <a:chExt cx="2079900" cy="510000"/>
          </a:xfrm>
        </p:grpSpPr>
        <p:sp>
          <p:nvSpPr>
            <p:cNvPr id="1200" name="Google Shape;1200;p30"/>
            <p:cNvSpPr/>
            <p:nvPr/>
          </p:nvSpPr>
          <p:spPr>
            <a:xfrm>
              <a:off x="6348826" y="4608500"/>
              <a:ext cx="2079900" cy="51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1" name="Google Shape;1201;p30"/>
            <p:cNvGrpSpPr/>
            <p:nvPr/>
          </p:nvGrpSpPr>
          <p:grpSpPr>
            <a:xfrm>
              <a:off x="7855344" y="4778575"/>
              <a:ext cx="239064" cy="186274"/>
              <a:chOff x="1900456" y="4780923"/>
              <a:chExt cx="138315" cy="107779"/>
            </a:xfrm>
          </p:grpSpPr>
          <p:sp>
            <p:nvSpPr>
              <p:cNvPr id="1202" name="Google Shape;1202;p30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3" name="Google Shape;1203;p30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204" name="Google Shape;1204;p30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0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06" name="Google Shape;1206;p30"/>
          <p:cNvSpPr txBox="1"/>
          <p:nvPr/>
        </p:nvSpPr>
        <p:spPr>
          <a:xfrm>
            <a:off x="6481937" y="4019025"/>
            <a:ext cx="13713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17/10/2025</a:t>
            </a:r>
            <a:endParaRPr dirty="0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207" name="Google Shape;1207;p30"/>
          <p:cNvSpPr/>
          <p:nvPr/>
        </p:nvSpPr>
        <p:spPr>
          <a:xfrm>
            <a:off x="8491169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0" y="1"/>
                </a:moveTo>
                <a:lnTo>
                  <a:pt x="0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0"/>
          <p:cNvSpPr/>
          <p:nvPr/>
        </p:nvSpPr>
        <p:spPr>
          <a:xfrm>
            <a:off x="8491169" y="1720325"/>
            <a:ext cx="25" cy="263225"/>
          </a:xfrm>
          <a:custGeom>
            <a:avLst/>
            <a:gdLst/>
            <a:ahLst/>
            <a:cxnLst/>
            <a:rect l="l" t="t" r="r" b="b"/>
            <a:pathLst>
              <a:path w="1" h="10529" fill="none" extrusionOk="0">
                <a:moveTo>
                  <a:pt x="0" y="0"/>
                </a:moveTo>
                <a:lnTo>
                  <a:pt x="0" y="10529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9" name="Google Shape;1209;p30"/>
          <p:cNvGrpSpPr/>
          <p:nvPr/>
        </p:nvGrpSpPr>
        <p:grpSpPr>
          <a:xfrm>
            <a:off x="8416131" y="1668375"/>
            <a:ext cx="150100" cy="150100"/>
            <a:chOff x="8425238" y="1668375"/>
            <a:chExt cx="150100" cy="150100"/>
          </a:xfrm>
        </p:grpSpPr>
        <p:sp>
          <p:nvSpPr>
            <p:cNvPr id="1210" name="Google Shape;1210;p30"/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40" y="0"/>
                    <a:pt x="1" y="1339"/>
                    <a:pt x="1" y="3002"/>
                  </a:cubicBezTo>
                  <a:cubicBezTo>
                    <a:pt x="1" y="4664"/>
                    <a:pt x="1340" y="6003"/>
                    <a:pt x="3002" y="6003"/>
                  </a:cubicBezTo>
                  <a:cubicBezTo>
                    <a:pt x="4665" y="6003"/>
                    <a:pt x="6004" y="4664"/>
                    <a:pt x="6004" y="3002"/>
                  </a:cubicBezTo>
                  <a:cubicBezTo>
                    <a:pt x="6004" y="1339"/>
                    <a:pt x="4619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40" y="0"/>
                    <a:pt x="1" y="1339"/>
                    <a:pt x="1" y="3002"/>
                  </a:cubicBezTo>
                  <a:cubicBezTo>
                    <a:pt x="1" y="4664"/>
                    <a:pt x="1340" y="6003"/>
                    <a:pt x="3002" y="6003"/>
                  </a:cubicBezTo>
                  <a:cubicBezTo>
                    <a:pt x="4665" y="6003"/>
                    <a:pt x="6004" y="4664"/>
                    <a:pt x="6004" y="3002"/>
                  </a:cubicBezTo>
                  <a:cubicBezTo>
                    <a:pt x="6004" y="1339"/>
                    <a:pt x="4619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4" y="3002"/>
                  </a:moveTo>
                  <a:cubicBezTo>
                    <a:pt x="6004" y="4664"/>
                    <a:pt x="4665" y="6003"/>
                    <a:pt x="3002" y="6003"/>
                  </a:cubicBezTo>
                  <a:cubicBezTo>
                    <a:pt x="1340" y="6003"/>
                    <a:pt x="1" y="4664"/>
                    <a:pt x="1" y="3002"/>
                  </a:cubicBezTo>
                  <a:cubicBezTo>
                    <a:pt x="1" y="1339"/>
                    <a:pt x="1340" y="0"/>
                    <a:pt x="3002" y="0"/>
                  </a:cubicBezTo>
                  <a:cubicBezTo>
                    <a:pt x="4619" y="0"/>
                    <a:pt x="6004" y="1339"/>
                    <a:pt x="6004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8443713" y="168685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4526" y="2263"/>
                  </a:moveTo>
                  <a:cubicBezTo>
                    <a:pt x="4526" y="3463"/>
                    <a:pt x="3510" y="4526"/>
                    <a:pt x="2263" y="4526"/>
                  </a:cubicBezTo>
                  <a:cubicBezTo>
                    <a:pt x="1063" y="4526"/>
                    <a:pt x="1" y="3556"/>
                    <a:pt x="1" y="2263"/>
                  </a:cubicBezTo>
                  <a:cubicBezTo>
                    <a:pt x="1" y="1062"/>
                    <a:pt x="970" y="0"/>
                    <a:pt x="2263" y="0"/>
                  </a:cubicBezTo>
                  <a:cubicBezTo>
                    <a:pt x="3464" y="0"/>
                    <a:pt x="4526" y="1016"/>
                    <a:pt x="4526" y="2263"/>
                  </a:cubicBezTo>
                  <a:close/>
                </a:path>
              </a:pathLst>
            </a:custGeom>
            <a:solidFill>
              <a:srgbClr val="F62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8443713" y="168685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4526" y="2263"/>
                  </a:moveTo>
                  <a:cubicBezTo>
                    <a:pt x="4526" y="3463"/>
                    <a:pt x="3510" y="4526"/>
                    <a:pt x="2263" y="4526"/>
                  </a:cubicBezTo>
                  <a:cubicBezTo>
                    <a:pt x="1063" y="4526"/>
                    <a:pt x="1" y="3556"/>
                    <a:pt x="1" y="2263"/>
                  </a:cubicBezTo>
                  <a:cubicBezTo>
                    <a:pt x="1" y="1062"/>
                    <a:pt x="970" y="0"/>
                    <a:pt x="2263" y="0"/>
                  </a:cubicBezTo>
                  <a:cubicBezTo>
                    <a:pt x="3464" y="0"/>
                    <a:pt x="4526" y="1016"/>
                    <a:pt x="4526" y="22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5" name="Google Shape;1215;p30"/>
          <p:cNvSpPr/>
          <p:nvPr/>
        </p:nvSpPr>
        <p:spPr>
          <a:xfrm>
            <a:off x="8456544" y="2159000"/>
            <a:ext cx="69275" cy="69300"/>
          </a:xfrm>
          <a:custGeom>
            <a:avLst/>
            <a:gdLst/>
            <a:ahLst/>
            <a:cxnLst/>
            <a:rect l="l" t="t" r="r" b="b"/>
            <a:pathLst>
              <a:path w="2771" h="2772" extrusionOk="0">
                <a:moveTo>
                  <a:pt x="2771" y="1386"/>
                </a:moveTo>
                <a:cubicBezTo>
                  <a:pt x="2771" y="2171"/>
                  <a:pt x="2170" y="2772"/>
                  <a:pt x="1385" y="2772"/>
                </a:cubicBezTo>
                <a:cubicBezTo>
                  <a:pt x="600" y="2772"/>
                  <a:pt x="0" y="2171"/>
                  <a:pt x="0" y="1386"/>
                </a:cubicBezTo>
                <a:cubicBezTo>
                  <a:pt x="0" y="601"/>
                  <a:pt x="600" y="1"/>
                  <a:pt x="1385" y="1"/>
                </a:cubicBezTo>
                <a:cubicBezTo>
                  <a:pt x="2170" y="1"/>
                  <a:pt x="2771" y="601"/>
                  <a:pt x="2771" y="138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0"/>
          <p:cNvSpPr/>
          <p:nvPr/>
        </p:nvSpPr>
        <p:spPr>
          <a:xfrm>
            <a:off x="7858413" y="1054200"/>
            <a:ext cx="323275" cy="1313800"/>
          </a:xfrm>
          <a:custGeom>
            <a:avLst/>
            <a:gdLst/>
            <a:ahLst/>
            <a:cxnLst/>
            <a:rect l="l" t="t" r="r" b="b"/>
            <a:pathLst>
              <a:path w="12931" h="52552" extrusionOk="0">
                <a:moveTo>
                  <a:pt x="5865" y="1"/>
                </a:moveTo>
                <a:cubicBezTo>
                  <a:pt x="2632" y="1"/>
                  <a:pt x="0" y="2633"/>
                  <a:pt x="0" y="5865"/>
                </a:cubicBezTo>
                <a:lnTo>
                  <a:pt x="0" y="46686"/>
                </a:lnTo>
                <a:cubicBezTo>
                  <a:pt x="0" y="49919"/>
                  <a:pt x="2632" y="52551"/>
                  <a:pt x="5865" y="52551"/>
                </a:cubicBezTo>
                <a:lnTo>
                  <a:pt x="7019" y="52551"/>
                </a:lnTo>
                <a:cubicBezTo>
                  <a:pt x="10252" y="52551"/>
                  <a:pt x="12930" y="49919"/>
                  <a:pt x="12838" y="46686"/>
                </a:cubicBezTo>
                <a:lnTo>
                  <a:pt x="12838" y="5865"/>
                </a:lnTo>
                <a:cubicBezTo>
                  <a:pt x="12838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0"/>
          <p:cNvSpPr/>
          <p:nvPr/>
        </p:nvSpPr>
        <p:spPr>
          <a:xfrm>
            <a:off x="8020038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0" y="1"/>
                </a:moveTo>
                <a:lnTo>
                  <a:pt x="0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0"/>
          <p:cNvSpPr/>
          <p:nvPr/>
        </p:nvSpPr>
        <p:spPr>
          <a:xfrm>
            <a:off x="8020038" y="1197350"/>
            <a:ext cx="25" cy="786200"/>
          </a:xfrm>
          <a:custGeom>
            <a:avLst/>
            <a:gdLst/>
            <a:ahLst/>
            <a:cxnLst/>
            <a:rect l="l" t="t" r="r" b="b"/>
            <a:pathLst>
              <a:path w="1" h="31448" fill="none" extrusionOk="0">
                <a:moveTo>
                  <a:pt x="0" y="1"/>
                </a:moveTo>
                <a:lnTo>
                  <a:pt x="0" y="31448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0"/>
          <p:cNvGrpSpPr/>
          <p:nvPr/>
        </p:nvGrpSpPr>
        <p:grpSpPr>
          <a:xfrm>
            <a:off x="7945000" y="1180050"/>
            <a:ext cx="150100" cy="150100"/>
            <a:chOff x="7935763" y="1180050"/>
            <a:chExt cx="150100" cy="150100"/>
          </a:xfrm>
        </p:grpSpPr>
        <p:sp>
          <p:nvSpPr>
            <p:cNvPr id="1220" name="Google Shape;1220;p30"/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39" y="0"/>
                    <a:pt x="0" y="1385"/>
                    <a:pt x="0" y="3002"/>
                  </a:cubicBezTo>
                  <a:cubicBezTo>
                    <a:pt x="0" y="4664"/>
                    <a:pt x="1339" y="6003"/>
                    <a:pt x="3002" y="6003"/>
                  </a:cubicBezTo>
                  <a:cubicBezTo>
                    <a:pt x="4664" y="6003"/>
                    <a:pt x="6003" y="4664"/>
                    <a:pt x="6003" y="3002"/>
                  </a:cubicBezTo>
                  <a:cubicBezTo>
                    <a:pt x="6003" y="1385"/>
                    <a:pt x="4664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39" y="0"/>
                    <a:pt x="0" y="1385"/>
                    <a:pt x="0" y="3002"/>
                  </a:cubicBezTo>
                  <a:cubicBezTo>
                    <a:pt x="0" y="4664"/>
                    <a:pt x="1339" y="6003"/>
                    <a:pt x="3002" y="6003"/>
                  </a:cubicBezTo>
                  <a:cubicBezTo>
                    <a:pt x="4664" y="6003"/>
                    <a:pt x="6003" y="4664"/>
                    <a:pt x="6003" y="3002"/>
                  </a:cubicBezTo>
                  <a:cubicBezTo>
                    <a:pt x="6003" y="1385"/>
                    <a:pt x="4664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3" y="3002"/>
                  </a:moveTo>
                  <a:cubicBezTo>
                    <a:pt x="6003" y="4664"/>
                    <a:pt x="4664" y="6003"/>
                    <a:pt x="3002" y="6003"/>
                  </a:cubicBezTo>
                  <a:cubicBezTo>
                    <a:pt x="1339" y="6003"/>
                    <a:pt x="0" y="4664"/>
                    <a:pt x="0" y="3002"/>
                  </a:cubicBezTo>
                  <a:cubicBezTo>
                    <a:pt x="0" y="1385"/>
                    <a:pt x="1339" y="0"/>
                    <a:pt x="3002" y="0"/>
                  </a:cubicBezTo>
                  <a:cubicBezTo>
                    <a:pt x="4664" y="0"/>
                    <a:pt x="6003" y="1385"/>
                    <a:pt x="6003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7954238" y="1199675"/>
              <a:ext cx="113150" cy="112000"/>
            </a:xfrm>
            <a:custGeom>
              <a:avLst/>
              <a:gdLst/>
              <a:ahLst/>
              <a:cxnLst/>
              <a:rect l="l" t="t" r="r" b="b"/>
              <a:pathLst>
                <a:path w="4526" h="4480" extrusionOk="0">
                  <a:moveTo>
                    <a:pt x="4525" y="2217"/>
                  </a:moveTo>
                  <a:cubicBezTo>
                    <a:pt x="4525" y="3463"/>
                    <a:pt x="3510" y="4479"/>
                    <a:pt x="2263" y="4479"/>
                  </a:cubicBezTo>
                  <a:cubicBezTo>
                    <a:pt x="1016" y="4479"/>
                    <a:pt x="0" y="3463"/>
                    <a:pt x="0" y="2217"/>
                  </a:cubicBezTo>
                  <a:cubicBezTo>
                    <a:pt x="0" y="1016"/>
                    <a:pt x="1016" y="0"/>
                    <a:pt x="2263" y="0"/>
                  </a:cubicBezTo>
                  <a:cubicBezTo>
                    <a:pt x="3510" y="0"/>
                    <a:pt x="4525" y="1016"/>
                    <a:pt x="4525" y="2217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7954238" y="1199675"/>
              <a:ext cx="113150" cy="112000"/>
            </a:xfrm>
            <a:custGeom>
              <a:avLst/>
              <a:gdLst/>
              <a:ahLst/>
              <a:cxnLst/>
              <a:rect l="l" t="t" r="r" b="b"/>
              <a:pathLst>
                <a:path w="4526" h="4480" extrusionOk="0">
                  <a:moveTo>
                    <a:pt x="4525" y="2217"/>
                  </a:moveTo>
                  <a:cubicBezTo>
                    <a:pt x="4525" y="3463"/>
                    <a:pt x="3510" y="4479"/>
                    <a:pt x="2263" y="4479"/>
                  </a:cubicBezTo>
                  <a:cubicBezTo>
                    <a:pt x="1016" y="4479"/>
                    <a:pt x="0" y="3463"/>
                    <a:pt x="0" y="2217"/>
                  </a:cubicBezTo>
                  <a:cubicBezTo>
                    <a:pt x="0" y="1016"/>
                    <a:pt x="1016" y="0"/>
                    <a:pt x="2263" y="0"/>
                  </a:cubicBezTo>
                  <a:cubicBezTo>
                    <a:pt x="3510" y="0"/>
                    <a:pt x="4525" y="1016"/>
                    <a:pt x="4525" y="221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30"/>
          <p:cNvSpPr/>
          <p:nvPr/>
        </p:nvSpPr>
        <p:spPr>
          <a:xfrm>
            <a:off x="7977325" y="2140550"/>
            <a:ext cx="85450" cy="92375"/>
          </a:xfrm>
          <a:custGeom>
            <a:avLst/>
            <a:gdLst/>
            <a:ahLst/>
            <a:cxnLst/>
            <a:rect l="l" t="t" r="r" b="b"/>
            <a:pathLst>
              <a:path w="3418" h="3695" extrusionOk="0">
                <a:moveTo>
                  <a:pt x="1570" y="2817"/>
                </a:moveTo>
                <a:cubicBezTo>
                  <a:pt x="1016" y="2309"/>
                  <a:pt x="1016" y="1432"/>
                  <a:pt x="1570" y="924"/>
                </a:cubicBezTo>
                <a:cubicBezTo>
                  <a:pt x="2078" y="416"/>
                  <a:pt x="2863" y="416"/>
                  <a:pt x="3418" y="831"/>
                </a:cubicBezTo>
                <a:cubicBezTo>
                  <a:pt x="3048" y="323"/>
                  <a:pt x="2448" y="0"/>
                  <a:pt x="1847" y="0"/>
                </a:cubicBezTo>
                <a:cubicBezTo>
                  <a:pt x="785" y="0"/>
                  <a:pt x="0" y="785"/>
                  <a:pt x="0" y="1847"/>
                </a:cubicBezTo>
                <a:cubicBezTo>
                  <a:pt x="0" y="2863"/>
                  <a:pt x="785" y="3694"/>
                  <a:pt x="1847" y="3694"/>
                </a:cubicBezTo>
                <a:cubicBezTo>
                  <a:pt x="2494" y="3694"/>
                  <a:pt x="3048" y="3325"/>
                  <a:pt x="3418" y="2817"/>
                </a:cubicBezTo>
                <a:cubicBezTo>
                  <a:pt x="2863" y="3325"/>
                  <a:pt x="2078" y="3325"/>
                  <a:pt x="1570" y="28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0"/>
          <p:cNvSpPr/>
          <p:nvPr/>
        </p:nvSpPr>
        <p:spPr>
          <a:xfrm>
            <a:off x="7388994" y="1054200"/>
            <a:ext cx="320950" cy="1313800"/>
          </a:xfrm>
          <a:custGeom>
            <a:avLst/>
            <a:gdLst/>
            <a:ahLst/>
            <a:cxnLst/>
            <a:rect l="l" t="t" r="r" b="b"/>
            <a:pathLst>
              <a:path w="12838" h="52552" extrusionOk="0">
                <a:moveTo>
                  <a:pt x="5865" y="1"/>
                </a:moveTo>
                <a:cubicBezTo>
                  <a:pt x="2632" y="1"/>
                  <a:pt x="0" y="2633"/>
                  <a:pt x="0" y="5865"/>
                </a:cubicBezTo>
                <a:lnTo>
                  <a:pt x="0" y="46686"/>
                </a:lnTo>
                <a:cubicBezTo>
                  <a:pt x="0" y="49919"/>
                  <a:pt x="2632" y="52551"/>
                  <a:pt x="5865" y="52551"/>
                </a:cubicBezTo>
                <a:lnTo>
                  <a:pt x="6973" y="52551"/>
                </a:lnTo>
                <a:cubicBezTo>
                  <a:pt x="10206" y="52551"/>
                  <a:pt x="12838" y="49919"/>
                  <a:pt x="12838" y="46686"/>
                </a:cubicBezTo>
                <a:lnTo>
                  <a:pt x="12838" y="5865"/>
                </a:lnTo>
                <a:cubicBezTo>
                  <a:pt x="12838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0"/>
          <p:cNvSpPr/>
          <p:nvPr/>
        </p:nvSpPr>
        <p:spPr>
          <a:xfrm>
            <a:off x="7549456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1" y="1"/>
                </a:moveTo>
                <a:lnTo>
                  <a:pt x="1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0"/>
          <p:cNvSpPr/>
          <p:nvPr/>
        </p:nvSpPr>
        <p:spPr>
          <a:xfrm>
            <a:off x="7549456" y="1563325"/>
            <a:ext cx="25" cy="420225"/>
          </a:xfrm>
          <a:custGeom>
            <a:avLst/>
            <a:gdLst/>
            <a:ahLst/>
            <a:cxnLst/>
            <a:rect l="l" t="t" r="r" b="b"/>
            <a:pathLst>
              <a:path w="1" h="16809" fill="none" extrusionOk="0">
                <a:moveTo>
                  <a:pt x="1" y="0"/>
                </a:moveTo>
                <a:lnTo>
                  <a:pt x="1" y="16809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0"/>
          <p:cNvGrpSpPr/>
          <p:nvPr/>
        </p:nvGrpSpPr>
        <p:grpSpPr>
          <a:xfrm>
            <a:off x="7474419" y="1514825"/>
            <a:ext cx="150100" cy="150100"/>
            <a:chOff x="7463588" y="1514825"/>
            <a:chExt cx="150100" cy="150100"/>
          </a:xfrm>
        </p:grpSpPr>
        <p:sp>
          <p:nvSpPr>
            <p:cNvPr id="1230" name="Google Shape;1230;p30"/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1"/>
                  </a:moveTo>
                  <a:cubicBezTo>
                    <a:pt x="1340" y="1"/>
                    <a:pt x="0" y="1386"/>
                    <a:pt x="0" y="3002"/>
                  </a:cubicBezTo>
                  <a:cubicBezTo>
                    <a:pt x="0" y="4665"/>
                    <a:pt x="1340" y="6004"/>
                    <a:pt x="3002" y="6004"/>
                  </a:cubicBezTo>
                  <a:cubicBezTo>
                    <a:pt x="4664" y="6004"/>
                    <a:pt x="6003" y="4665"/>
                    <a:pt x="6003" y="3002"/>
                  </a:cubicBezTo>
                  <a:cubicBezTo>
                    <a:pt x="6003" y="1386"/>
                    <a:pt x="4664" y="1"/>
                    <a:pt x="3002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1"/>
                  </a:moveTo>
                  <a:cubicBezTo>
                    <a:pt x="1340" y="1"/>
                    <a:pt x="0" y="1386"/>
                    <a:pt x="0" y="3002"/>
                  </a:cubicBezTo>
                  <a:cubicBezTo>
                    <a:pt x="0" y="4665"/>
                    <a:pt x="1340" y="6004"/>
                    <a:pt x="3002" y="6004"/>
                  </a:cubicBezTo>
                  <a:cubicBezTo>
                    <a:pt x="4664" y="6004"/>
                    <a:pt x="6003" y="4665"/>
                    <a:pt x="6003" y="3002"/>
                  </a:cubicBezTo>
                  <a:cubicBezTo>
                    <a:pt x="6003" y="1386"/>
                    <a:pt x="4664" y="1"/>
                    <a:pt x="3002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fill="none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3" y="3002"/>
                  </a:moveTo>
                  <a:cubicBezTo>
                    <a:pt x="6003" y="4665"/>
                    <a:pt x="4664" y="6004"/>
                    <a:pt x="3002" y="6004"/>
                  </a:cubicBezTo>
                  <a:cubicBezTo>
                    <a:pt x="1340" y="6004"/>
                    <a:pt x="0" y="4665"/>
                    <a:pt x="0" y="3002"/>
                  </a:cubicBezTo>
                  <a:cubicBezTo>
                    <a:pt x="0" y="1386"/>
                    <a:pt x="1340" y="1"/>
                    <a:pt x="3002" y="1"/>
                  </a:cubicBezTo>
                  <a:cubicBezTo>
                    <a:pt x="4664" y="1"/>
                    <a:pt x="6003" y="1386"/>
                    <a:pt x="6003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0"/>
          <p:cNvSpPr/>
          <p:nvPr/>
        </p:nvSpPr>
        <p:spPr>
          <a:xfrm>
            <a:off x="7494619" y="2138225"/>
            <a:ext cx="109700" cy="112000"/>
          </a:xfrm>
          <a:custGeom>
            <a:avLst/>
            <a:gdLst/>
            <a:ahLst/>
            <a:cxnLst/>
            <a:rect l="l" t="t" r="r" b="b"/>
            <a:pathLst>
              <a:path w="4388" h="4480" extrusionOk="0">
                <a:moveTo>
                  <a:pt x="1248" y="647"/>
                </a:moveTo>
                <a:lnTo>
                  <a:pt x="1248" y="1247"/>
                </a:lnTo>
                <a:lnTo>
                  <a:pt x="1248" y="1571"/>
                </a:lnTo>
                <a:lnTo>
                  <a:pt x="1248" y="3603"/>
                </a:lnTo>
                <a:cubicBezTo>
                  <a:pt x="1155" y="3556"/>
                  <a:pt x="971" y="3556"/>
                  <a:pt x="878" y="3556"/>
                </a:cubicBezTo>
                <a:cubicBezTo>
                  <a:pt x="416" y="3556"/>
                  <a:pt x="1" y="3787"/>
                  <a:pt x="1" y="4018"/>
                </a:cubicBezTo>
                <a:cubicBezTo>
                  <a:pt x="1" y="4295"/>
                  <a:pt x="416" y="4480"/>
                  <a:pt x="878" y="4480"/>
                </a:cubicBezTo>
                <a:cubicBezTo>
                  <a:pt x="1340" y="4480"/>
                  <a:pt x="1709" y="4249"/>
                  <a:pt x="1709" y="4018"/>
                </a:cubicBezTo>
                <a:lnTo>
                  <a:pt x="1709" y="1525"/>
                </a:lnTo>
                <a:lnTo>
                  <a:pt x="3926" y="1063"/>
                </a:lnTo>
                <a:lnTo>
                  <a:pt x="3926" y="3002"/>
                </a:lnTo>
                <a:cubicBezTo>
                  <a:pt x="3787" y="2956"/>
                  <a:pt x="3649" y="2956"/>
                  <a:pt x="3510" y="2956"/>
                </a:cubicBezTo>
                <a:cubicBezTo>
                  <a:pt x="3049" y="2956"/>
                  <a:pt x="2633" y="3187"/>
                  <a:pt x="2633" y="3418"/>
                </a:cubicBezTo>
                <a:cubicBezTo>
                  <a:pt x="2633" y="3695"/>
                  <a:pt x="3049" y="3880"/>
                  <a:pt x="3510" y="3880"/>
                </a:cubicBezTo>
                <a:cubicBezTo>
                  <a:pt x="3972" y="3880"/>
                  <a:pt x="4388" y="3649"/>
                  <a:pt x="4388" y="3418"/>
                </a:cubicBezTo>
                <a:lnTo>
                  <a:pt x="4388" y="970"/>
                </a:lnTo>
                <a:lnTo>
                  <a:pt x="4388" y="601"/>
                </a:lnTo>
                <a:lnTo>
                  <a:pt x="43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0"/>
          <p:cNvSpPr txBox="1">
            <a:spLocks noGrp="1"/>
          </p:cNvSpPr>
          <p:nvPr>
            <p:ph type="subTitle" idx="1"/>
          </p:nvPr>
        </p:nvSpPr>
        <p:spPr>
          <a:xfrm>
            <a:off x="937766" y="5209838"/>
            <a:ext cx="4523100" cy="91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des délivrables</a:t>
            </a:r>
            <a:endParaRPr dirty="0"/>
          </a:p>
        </p:txBody>
      </p:sp>
      <p:sp>
        <p:nvSpPr>
          <p:cNvPr id="2" name="Google Shape;1197;p30">
            <a:extLst>
              <a:ext uri="{FF2B5EF4-FFF2-40B4-BE49-F238E27FC236}">
                <a16:creationId xmlns:a16="http://schemas.microsoft.com/office/drawing/2014/main" id="{F9545B7B-ECD5-A4CA-B07F-077339B7BAF9}"/>
              </a:ext>
            </a:extLst>
          </p:cNvPr>
          <p:cNvSpPr txBox="1">
            <a:spLocks/>
          </p:cNvSpPr>
          <p:nvPr/>
        </p:nvSpPr>
        <p:spPr>
          <a:xfrm>
            <a:off x="1353841" y="3819171"/>
            <a:ext cx="4597525" cy="5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Poppins"/>
              <a:buNone/>
              <a:defRPr sz="65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n-GB" sz="1600" b="0" dirty="0">
                <a:solidFill>
                  <a:schemeClr val="tx1"/>
                </a:solidFill>
              </a:rPr>
              <a:t>Omar </a:t>
            </a:r>
            <a:r>
              <a:rPr lang="en-GB" sz="1600" b="0" dirty="0" err="1">
                <a:solidFill>
                  <a:schemeClr val="tx1"/>
                </a:solidFill>
              </a:rPr>
              <a:t>Chokayri</a:t>
            </a:r>
            <a:endParaRPr lang="en-GB" sz="1600" b="0" dirty="0">
              <a:solidFill>
                <a:schemeClr val="tx1"/>
              </a:solidFill>
            </a:endParaRP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Nirina Crépin </a:t>
            </a: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Bruno </a:t>
            </a:r>
            <a:r>
              <a:rPr lang="en-GB" sz="1600" b="0" dirty="0" err="1">
                <a:solidFill>
                  <a:schemeClr val="tx1"/>
                </a:solidFill>
              </a:rPr>
              <a:t>Masureel</a:t>
            </a:r>
            <a:endParaRPr lang="en-GB" sz="1600" b="0" dirty="0">
              <a:solidFill>
                <a:schemeClr val="tx1"/>
              </a:solidFill>
            </a:endParaRPr>
          </a:p>
          <a:p>
            <a:pPr algn="l"/>
            <a:endParaRPr lang="en-GB" sz="1600" b="0" dirty="0">
              <a:solidFill>
                <a:schemeClr val="tx1"/>
              </a:solidFill>
            </a:endParaRP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Nicolas Schell</a:t>
            </a:r>
          </a:p>
          <a:p>
            <a:pPr algn="l"/>
            <a:r>
              <a:rPr lang="en-GB" sz="1600" b="0" dirty="0" err="1">
                <a:solidFill>
                  <a:schemeClr val="tx1"/>
                </a:solidFill>
              </a:rPr>
              <a:t>Issakha</a:t>
            </a:r>
            <a:r>
              <a:rPr lang="en-GB" sz="1600" b="0" dirty="0">
                <a:solidFill>
                  <a:schemeClr val="tx1"/>
                </a:solidFill>
              </a:rPr>
              <a:t> Yaya Libis</a:t>
            </a: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Arifcan Yildirim</a:t>
            </a:r>
          </a:p>
          <a:p>
            <a:pPr algn="l"/>
            <a:endParaRPr lang="en-GB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5">
          <a:extLst>
            <a:ext uri="{FF2B5EF4-FFF2-40B4-BE49-F238E27FC236}">
              <a16:creationId xmlns:a16="http://schemas.microsoft.com/office/drawing/2014/main" id="{93CCE782-9667-A082-E04B-1350383B1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54">
            <a:extLst>
              <a:ext uri="{FF2B5EF4-FFF2-40B4-BE49-F238E27FC236}">
                <a16:creationId xmlns:a16="http://schemas.microsoft.com/office/drawing/2014/main" id="{0DEA687B-4220-200F-6BB3-0DB23A30C77B}"/>
              </a:ext>
            </a:extLst>
          </p:cNvPr>
          <p:cNvSpPr/>
          <p:nvPr/>
        </p:nvSpPr>
        <p:spPr>
          <a:xfrm>
            <a:off x="3770001" y="2079668"/>
            <a:ext cx="627600" cy="627600"/>
          </a:xfrm>
          <a:prstGeom prst="ellipse">
            <a:avLst/>
          </a:pr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54">
            <a:extLst>
              <a:ext uri="{FF2B5EF4-FFF2-40B4-BE49-F238E27FC236}">
                <a16:creationId xmlns:a16="http://schemas.microsoft.com/office/drawing/2014/main" id="{F22C6CC3-7604-89AE-CCB5-1808CBA9BE51}"/>
              </a:ext>
            </a:extLst>
          </p:cNvPr>
          <p:cNvSpPr/>
          <p:nvPr/>
        </p:nvSpPr>
        <p:spPr>
          <a:xfrm>
            <a:off x="3770001" y="2953735"/>
            <a:ext cx="627600" cy="627600"/>
          </a:xfrm>
          <a:prstGeom prst="ellipse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54">
            <a:extLst>
              <a:ext uri="{FF2B5EF4-FFF2-40B4-BE49-F238E27FC236}">
                <a16:creationId xmlns:a16="http://schemas.microsoft.com/office/drawing/2014/main" id="{4C4EC2C3-F8BC-1FDB-A62C-A6E02594CBD7}"/>
              </a:ext>
            </a:extLst>
          </p:cNvPr>
          <p:cNvSpPr/>
          <p:nvPr/>
        </p:nvSpPr>
        <p:spPr>
          <a:xfrm>
            <a:off x="3770001" y="3827802"/>
            <a:ext cx="627600" cy="627600"/>
          </a:xfrm>
          <a:prstGeom prst="ellipse">
            <a:avLst/>
          </a:pr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54">
            <a:extLst>
              <a:ext uri="{FF2B5EF4-FFF2-40B4-BE49-F238E27FC236}">
                <a16:creationId xmlns:a16="http://schemas.microsoft.com/office/drawing/2014/main" id="{F79C70D0-7D24-0281-A979-05F7F900A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14" name="Google Shape;1814;p54">
            <a:extLst>
              <a:ext uri="{FF2B5EF4-FFF2-40B4-BE49-F238E27FC236}">
                <a16:creationId xmlns:a16="http://schemas.microsoft.com/office/drawing/2014/main" id="{0B693BCA-0536-83CA-8975-8D56CBD305AE}"/>
              </a:ext>
            </a:extLst>
          </p:cNvPr>
          <p:cNvSpPr/>
          <p:nvPr/>
        </p:nvSpPr>
        <p:spPr>
          <a:xfrm>
            <a:off x="3770001" y="1205602"/>
            <a:ext cx="627600" cy="627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54">
            <a:extLst>
              <a:ext uri="{FF2B5EF4-FFF2-40B4-BE49-F238E27FC236}">
                <a16:creationId xmlns:a16="http://schemas.microsoft.com/office/drawing/2014/main" id="{F952EA1C-586D-D54C-5356-8285D49AA347}"/>
              </a:ext>
            </a:extLst>
          </p:cNvPr>
          <p:cNvSpPr/>
          <p:nvPr/>
        </p:nvSpPr>
        <p:spPr>
          <a:xfrm>
            <a:off x="2012379" y="2129646"/>
            <a:ext cx="1426500" cy="1426500"/>
          </a:xfrm>
          <a:prstGeom prst="ellipse">
            <a:avLst/>
          </a:pr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54">
            <a:extLst>
              <a:ext uri="{FF2B5EF4-FFF2-40B4-BE49-F238E27FC236}">
                <a16:creationId xmlns:a16="http://schemas.microsoft.com/office/drawing/2014/main" id="{842B0E03-0481-BF0F-9B47-10E2DDF24B56}"/>
              </a:ext>
            </a:extLst>
          </p:cNvPr>
          <p:cNvSpPr txBox="1"/>
          <p:nvPr/>
        </p:nvSpPr>
        <p:spPr>
          <a:xfrm>
            <a:off x="1940281" y="2512299"/>
            <a:ext cx="1559706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App étudiante</a:t>
            </a:r>
            <a:endParaRPr sz="2000" dirty="0">
              <a:solidFill>
                <a:schemeClr val="accent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820" name="Google Shape;1820;p54">
            <a:extLst>
              <a:ext uri="{FF2B5EF4-FFF2-40B4-BE49-F238E27FC236}">
                <a16:creationId xmlns:a16="http://schemas.microsoft.com/office/drawing/2014/main" id="{FA6B9E8A-949D-4299-AE0C-BED1BF99A16E}"/>
              </a:ext>
            </a:extLst>
          </p:cNvPr>
          <p:cNvCxnSpPr>
            <a:stCxn id="1815" idx="0"/>
            <a:endCxn id="1814" idx="2"/>
          </p:cNvCxnSpPr>
          <p:nvPr/>
        </p:nvCxnSpPr>
        <p:spPr>
          <a:xfrm rot="5400000" flipH="1" flipV="1">
            <a:off x="2942693" y="1302338"/>
            <a:ext cx="610244" cy="104437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1" name="Google Shape;1821;p54">
            <a:extLst>
              <a:ext uri="{FF2B5EF4-FFF2-40B4-BE49-F238E27FC236}">
                <a16:creationId xmlns:a16="http://schemas.microsoft.com/office/drawing/2014/main" id="{A488FF18-944F-4C0C-4EE0-24091FAA6805}"/>
              </a:ext>
            </a:extLst>
          </p:cNvPr>
          <p:cNvCxnSpPr>
            <a:stCxn id="1815" idx="4"/>
            <a:endCxn id="1811" idx="2"/>
          </p:cNvCxnSpPr>
          <p:nvPr/>
        </p:nvCxnSpPr>
        <p:spPr>
          <a:xfrm rot="16200000" flipH="1">
            <a:off x="2955087" y="3326688"/>
            <a:ext cx="585456" cy="104437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2" name="Google Shape;1822;p54">
            <a:extLst>
              <a:ext uri="{FF2B5EF4-FFF2-40B4-BE49-F238E27FC236}">
                <a16:creationId xmlns:a16="http://schemas.microsoft.com/office/drawing/2014/main" id="{5DAC2043-4FF7-43A0-1A8D-3AFAD018D540}"/>
              </a:ext>
            </a:extLst>
          </p:cNvPr>
          <p:cNvCxnSpPr>
            <a:stCxn id="1815" idx="7"/>
            <a:endCxn id="1809" idx="0"/>
          </p:cNvCxnSpPr>
          <p:nvPr/>
        </p:nvCxnSpPr>
        <p:spPr>
          <a:xfrm rot="5400000" flipH="1" flipV="1">
            <a:off x="3527445" y="1782196"/>
            <a:ext cx="258884" cy="853828"/>
          </a:xfrm>
          <a:prstGeom prst="bentConnector3">
            <a:avLst>
              <a:gd name="adj1" fmla="val 1883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3" name="Google Shape;1823;p54">
            <a:extLst>
              <a:ext uri="{FF2B5EF4-FFF2-40B4-BE49-F238E27FC236}">
                <a16:creationId xmlns:a16="http://schemas.microsoft.com/office/drawing/2014/main" id="{E8994DE3-91CE-C514-0AAF-9479272C6043}"/>
              </a:ext>
            </a:extLst>
          </p:cNvPr>
          <p:cNvCxnSpPr>
            <a:stCxn id="1815" idx="5"/>
            <a:endCxn id="1810" idx="4"/>
          </p:cNvCxnSpPr>
          <p:nvPr/>
        </p:nvCxnSpPr>
        <p:spPr>
          <a:xfrm rot="16200000" flipH="1">
            <a:off x="3539840" y="3037373"/>
            <a:ext cx="234095" cy="853828"/>
          </a:xfrm>
          <a:prstGeom prst="bentConnector3">
            <a:avLst>
              <a:gd name="adj1" fmla="val 197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4" name="Google Shape;1824;p54">
            <a:extLst>
              <a:ext uri="{FF2B5EF4-FFF2-40B4-BE49-F238E27FC236}">
                <a16:creationId xmlns:a16="http://schemas.microsoft.com/office/drawing/2014/main" id="{35424BBB-D3CA-B9F4-20EF-8D03879EF33C}"/>
              </a:ext>
            </a:extLst>
          </p:cNvPr>
          <p:cNvSpPr txBox="1"/>
          <p:nvPr/>
        </p:nvSpPr>
        <p:spPr>
          <a:xfrm>
            <a:off x="4595517" y="1261004"/>
            <a:ext cx="2163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ECAM horaire</a:t>
            </a:r>
            <a:endParaRPr sz="18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25" name="Google Shape;1825;p54">
            <a:extLst>
              <a:ext uri="{FF2B5EF4-FFF2-40B4-BE49-F238E27FC236}">
                <a16:creationId xmlns:a16="http://schemas.microsoft.com/office/drawing/2014/main" id="{AB8E4DEA-BE9A-8AD6-4D27-BA26632E4670}"/>
              </a:ext>
            </a:extLst>
          </p:cNvPr>
          <p:cNvSpPr txBox="1"/>
          <p:nvPr/>
        </p:nvSpPr>
        <p:spPr>
          <a:xfrm>
            <a:off x="4595517" y="2134546"/>
            <a:ext cx="2163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ECAM PLUS</a:t>
            </a:r>
            <a:endParaRPr sz="18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26" name="Google Shape;1826;p54">
            <a:extLst>
              <a:ext uri="{FF2B5EF4-FFF2-40B4-BE49-F238E27FC236}">
                <a16:creationId xmlns:a16="http://schemas.microsoft.com/office/drawing/2014/main" id="{C4A8A7F3-61CE-98F0-075D-2F30F9060158}"/>
              </a:ext>
            </a:extLst>
          </p:cNvPr>
          <p:cNvSpPr txBox="1"/>
          <p:nvPr/>
        </p:nvSpPr>
        <p:spPr>
          <a:xfrm>
            <a:off x="4595517" y="3008087"/>
            <a:ext cx="2163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Claco/Teams</a:t>
            </a:r>
            <a:endParaRPr sz="18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27" name="Google Shape;1827;p54">
            <a:extLst>
              <a:ext uri="{FF2B5EF4-FFF2-40B4-BE49-F238E27FC236}">
                <a16:creationId xmlns:a16="http://schemas.microsoft.com/office/drawing/2014/main" id="{B4AD3A37-B1BC-D367-362D-4FCCFCAED81E}"/>
              </a:ext>
            </a:extLst>
          </p:cNvPr>
          <p:cNvSpPr txBox="1"/>
          <p:nvPr/>
        </p:nvSpPr>
        <p:spPr>
          <a:xfrm>
            <a:off x="4595516" y="3881629"/>
            <a:ext cx="2521537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Discord/WhatsApp</a:t>
            </a:r>
            <a:endParaRPr sz="18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828" name="Google Shape;1828;p54">
            <a:extLst>
              <a:ext uri="{FF2B5EF4-FFF2-40B4-BE49-F238E27FC236}">
                <a16:creationId xmlns:a16="http://schemas.microsoft.com/office/drawing/2014/main" id="{94C5D60C-A30A-2A9B-A815-8218CEACF689}"/>
              </a:ext>
            </a:extLst>
          </p:cNvPr>
          <p:cNvGrpSpPr/>
          <p:nvPr/>
        </p:nvGrpSpPr>
        <p:grpSpPr>
          <a:xfrm>
            <a:off x="3880550" y="1349639"/>
            <a:ext cx="406503" cy="339519"/>
            <a:chOff x="720010" y="3129228"/>
            <a:chExt cx="376322" cy="314282"/>
          </a:xfrm>
          <a:solidFill>
            <a:schemeClr val="accent6">
              <a:lumMod val="95000"/>
            </a:schemeClr>
          </a:solidFill>
        </p:grpSpPr>
        <p:sp>
          <p:nvSpPr>
            <p:cNvPr id="1829" name="Google Shape;1829;p54">
              <a:extLst>
                <a:ext uri="{FF2B5EF4-FFF2-40B4-BE49-F238E27FC236}">
                  <a16:creationId xmlns:a16="http://schemas.microsoft.com/office/drawing/2014/main" id="{9AB05AC6-7AD2-5960-4F1B-580AA76258F6}"/>
                </a:ext>
              </a:extLst>
            </p:cNvPr>
            <p:cNvSpPr/>
            <p:nvPr/>
          </p:nvSpPr>
          <p:spPr>
            <a:xfrm>
              <a:off x="720010" y="3129228"/>
              <a:ext cx="376322" cy="314282"/>
            </a:xfrm>
            <a:custGeom>
              <a:avLst/>
              <a:gdLst/>
              <a:ahLst/>
              <a:cxnLst/>
              <a:rect l="l" t="t" r="r" b="b"/>
              <a:pathLst>
                <a:path w="10694" h="8931" extrusionOk="0">
                  <a:moveTo>
                    <a:pt x="9050" y="310"/>
                  </a:moveTo>
                  <a:cubicBezTo>
                    <a:pt x="9193" y="310"/>
                    <a:pt x="9312" y="429"/>
                    <a:pt x="9312" y="596"/>
                  </a:cubicBezTo>
                  <a:lnTo>
                    <a:pt x="9312" y="5764"/>
                  </a:lnTo>
                  <a:cubicBezTo>
                    <a:pt x="9312" y="5906"/>
                    <a:pt x="9193" y="6025"/>
                    <a:pt x="9050" y="6025"/>
                  </a:cubicBezTo>
                  <a:lnTo>
                    <a:pt x="1644" y="6025"/>
                  </a:lnTo>
                  <a:cubicBezTo>
                    <a:pt x="1501" y="6025"/>
                    <a:pt x="1382" y="5906"/>
                    <a:pt x="1382" y="5764"/>
                  </a:cubicBezTo>
                  <a:lnTo>
                    <a:pt x="1382" y="596"/>
                  </a:lnTo>
                  <a:cubicBezTo>
                    <a:pt x="1382" y="429"/>
                    <a:pt x="1501" y="310"/>
                    <a:pt x="1644" y="310"/>
                  </a:cubicBezTo>
                  <a:close/>
                  <a:moveTo>
                    <a:pt x="358" y="5406"/>
                  </a:moveTo>
                  <a:lnTo>
                    <a:pt x="549" y="5478"/>
                  </a:lnTo>
                  <a:lnTo>
                    <a:pt x="549" y="6597"/>
                  </a:lnTo>
                  <a:lnTo>
                    <a:pt x="358" y="6668"/>
                  </a:lnTo>
                  <a:lnTo>
                    <a:pt x="358" y="5406"/>
                  </a:lnTo>
                  <a:close/>
                  <a:moveTo>
                    <a:pt x="10027" y="3477"/>
                  </a:moveTo>
                  <a:cubicBezTo>
                    <a:pt x="10194" y="3477"/>
                    <a:pt x="10313" y="3596"/>
                    <a:pt x="10313" y="3739"/>
                  </a:cubicBezTo>
                  <a:lnTo>
                    <a:pt x="10313" y="8359"/>
                  </a:lnTo>
                  <a:lnTo>
                    <a:pt x="10336" y="8359"/>
                  </a:lnTo>
                  <a:cubicBezTo>
                    <a:pt x="10336" y="8502"/>
                    <a:pt x="10217" y="8621"/>
                    <a:pt x="10051" y="8621"/>
                  </a:cubicBezTo>
                  <a:lnTo>
                    <a:pt x="596" y="8621"/>
                  </a:lnTo>
                  <a:cubicBezTo>
                    <a:pt x="453" y="8621"/>
                    <a:pt x="334" y="8502"/>
                    <a:pt x="334" y="8359"/>
                  </a:cubicBezTo>
                  <a:lnTo>
                    <a:pt x="334" y="7026"/>
                  </a:lnTo>
                  <a:lnTo>
                    <a:pt x="715" y="6907"/>
                  </a:lnTo>
                  <a:cubicBezTo>
                    <a:pt x="787" y="6859"/>
                    <a:pt x="834" y="6811"/>
                    <a:pt x="834" y="6740"/>
                  </a:cubicBezTo>
                  <a:lnTo>
                    <a:pt x="834" y="5359"/>
                  </a:lnTo>
                  <a:cubicBezTo>
                    <a:pt x="834" y="5287"/>
                    <a:pt x="787" y="5192"/>
                    <a:pt x="715" y="5192"/>
                  </a:cubicBezTo>
                  <a:lnTo>
                    <a:pt x="334" y="5073"/>
                  </a:lnTo>
                  <a:lnTo>
                    <a:pt x="334" y="3739"/>
                  </a:lnTo>
                  <a:cubicBezTo>
                    <a:pt x="334" y="3596"/>
                    <a:pt x="453" y="3477"/>
                    <a:pt x="596" y="3477"/>
                  </a:cubicBezTo>
                  <a:lnTo>
                    <a:pt x="1025" y="3477"/>
                  </a:lnTo>
                  <a:lnTo>
                    <a:pt x="1025" y="5787"/>
                  </a:lnTo>
                  <a:cubicBezTo>
                    <a:pt x="1025" y="6121"/>
                    <a:pt x="1287" y="6383"/>
                    <a:pt x="1620" y="6383"/>
                  </a:cubicBezTo>
                  <a:lnTo>
                    <a:pt x="9027" y="6383"/>
                  </a:lnTo>
                  <a:cubicBezTo>
                    <a:pt x="9360" y="6383"/>
                    <a:pt x="9622" y="6121"/>
                    <a:pt x="9622" y="5787"/>
                  </a:cubicBezTo>
                  <a:lnTo>
                    <a:pt x="9622" y="3477"/>
                  </a:lnTo>
                  <a:close/>
                  <a:moveTo>
                    <a:pt x="1668" y="0"/>
                  </a:moveTo>
                  <a:cubicBezTo>
                    <a:pt x="1335" y="0"/>
                    <a:pt x="1073" y="262"/>
                    <a:pt x="1073" y="596"/>
                  </a:cubicBezTo>
                  <a:lnTo>
                    <a:pt x="1073" y="3096"/>
                  </a:lnTo>
                  <a:lnTo>
                    <a:pt x="596" y="3096"/>
                  </a:lnTo>
                  <a:cubicBezTo>
                    <a:pt x="263" y="3096"/>
                    <a:pt x="1" y="3358"/>
                    <a:pt x="1" y="3692"/>
                  </a:cubicBezTo>
                  <a:lnTo>
                    <a:pt x="1" y="8335"/>
                  </a:lnTo>
                  <a:cubicBezTo>
                    <a:pt x="1" y="8645"/>
                    <a:pt x="263" y="8931"/>
                    <a:pt x="596" y="8931"/>
                  </a:cubicBezTo>
                  <a:lnTo>
                    <a:pt x="10074" y="8931"/>
                  </a:lnTo>
                  <a:cubicBezTo>
                    <a:pt x="10384" y="8931"/>
                    <a:pt x="10670" y="8645"/>
                    <a:pt x="10670" y="8335"/>
                  </a:cubicBezTo>
                  <a:lnTo>
                    <a:pt x="10670" y="3692"/>
                  </a:lnTo>
                  <a:cubicBezTo>
                    <a:pt x="10694" y="3358"/>
                    <a:pt x="10432" y="3096"/>
                    <a:pt x="10098" y="3096"/>
                  </a:cubicBezTo>
                  <a:lnTo>
                    <a:pt x="9670" y="3096"/>
                  </a:lnTo>
                  <a:lnTo>
                    <a:pt x="9670" y="596"/>
                  </a:lnTo>
                  <a:cubicBezTo>
                    <a:pt x="9670" y="262"/>
                    <a:pt x="9408" y="0"/>
                    <a:pt x="9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0" name="Google Shape;1830;p54">
              <a:extLst>
                <a:ext uri="{FF2B5EF4-FFF2-40B4-BE49-F238E27FC236}">
                  <a16:creationId xmlns:a16="http://schemas.microsoft.com/office/drawing/2014/main" id="{A2BE8E99-118D-89FD-01C4-B24FA3817B61}"/>
                </a:ext>
              </a:extLst>
            </p:cNvPr>
            <p:cNvSpPr/>
            <p:nvPr/>
          </p:nvSpPr>
          <p:spPr>
            <a:xfrm>
              <a:off x="1066139" y="3317776"/>
              <a:ext cx="11753" cy="48633"/>
            </a:xfrm>
            <a:custGeom>
              <a:avLst/>
              <a:gdLst/>
              <a:ahLst/>
              <a:cxnLst/>
              <a:rect l="l" t="t" r="r" b="b"/>
              <a:pathLst>
                <a:path w="334" h="138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72" y="1382"/>
                    <a:pt x="167" y="1382"/>
                  </a:cubicBezTo>
                  <a:cubicBezTo>
                    <a:pt x="262" y="1382"/>
                    <a:pt x="334" y="1310"/>
                    <a:pt x="334" y="1215"/>
                  </a:cubicBezTo>
                  <a:lnTo>
                    <a:pt x="334" y="167"/>
                  </a:lnTo>
                  <a:cubicBezTo>
                    <a:pt x="334" y="48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1" name="Google Shape;1831;p54">
              <a:extLst>
                <a:ext uri="{FF2B5EF4-FFF2-40B4-BE49-F238E27FC236}">
                  <a16:creationId xmlns:a16="http://schemas.microsoft.com/office/drawing/2014/main" id="{BC055EFD-2BE1-CA8D-B5CD-82B5C8653278}"/>
                </a:ext>
              </a:extLst>
            </p:cNvPr>
            <p:cNvSpPr/>
            <p:nvPr/>
          </p:nvSpPr>
          <p:spPr>
            <a:xfrm>
              <a:off x="883432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2" name="Google Shape;1832;p54">
              <a:extLst>
                <a:ext uri="{FF2B5EF4-FFF2-40B4-BE49-F238E27FC236}">
                  <a16:creationId xmlns:a16="http://schemas.microsoft.com/office/drawing/2014/main" id="{3208D7FC-1287-9269-6E2A-B3D429D24DB7}"/>
                </a:ext>
              </a:extLst>
            </p:cNvPr>
            <p:cNvSpPr/>
            <p:nvPr/>
          </p:nvSpPr>
          <p:spPr>
            <a:xfrm>
              <a:off x="883432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67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3" name="Google Shape;1833;p54">
              <a:extLst>
                <a:ext uri="{FF2B5EF4-FFF2-40B4-BE49-F238E27FC236}">
                  <a16:creationId xmlns:a16="http://schemas.microsoft.com/office/drawing/2014/main" id="{09F67131-B729-A3A8-29B2-8671361A5A86}"/>
                </a:ext>
              </a:extLst>
            </p:cNvPr>
            <p:cNvSpPr/>
            <p:nvPr/>
          </p:nvSpPr>
          <p:spPr>
            <a:xfrm>
              <a:off x="883432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34"/>
                  </a:moveTo>
                  <a:lnTo>
                    <a:pt x="1049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67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1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4" name="Google Shape;1834;p54">
              <a:extLst>
                <a:ext uri="{FF2B5EF4-FFF2-40B4-BE49-F238E27FC236}">
                  <a16:creationId xmlns:a16="http://schemas.microsoft.com/office/drawing/2014/main" id="{DC965D8C-E5A4-18B9-5F1D-818FAC106F6C}"/>
                </a:ext>
              </a:extLst>
            </p:cNvPr>
            <p:cNvSpPr/>
            <p:nvPr/>
          </p:nvSpPr>
          <p:spPr>
            <a:xfrm>
              <a:off x="883432" y="3189579"/>
              <a:ext cx="49477" cy="30193"/>
            </a:xfrm>
            <a:custGeom>
              <a:avLst/>
              <a:gdLst/>
              <a:ahLst/>
              <a:cxnLst/>
              <a:rect l="l" t="t" r="r" b="b"/>
              <a:pathLst>
                <a:path w="1406" h="858" extrusionOk="0">
                  <a:moveTo>
                    <a:pt x="1049" y="333"/>
                  </a:moveTo>
                  <a:lnTo>
                    <a:pt x="1049" y="500"/>
                  </a:lnTo>
                  <a:lnTo>
                    <a:pt x="358" y="500"/>
                  </a:lnTo>
                  <a:lnTo>
                    <a:pt x="358" y="333"/>
                  </a:lnTo>
                  <a:close/>
                  <a:moveTo>
                    <a:pt x="167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786"/>
                    <a:pt x="96" y="857"/>
                    <a:pt x="191" y="857"/>
                  </a:cubicBezTo>
                  <a:lnTo>
                    <a:pt x="1215" y="857"/>
                  </a:lnTo>
                  <a:cubicBezTo>
                    <a:pt x="1311" y="857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5" name="Google Shape;1835;p54">
              <a:extLst>
                <a:ext uri="{FF2B5EF4-FFF2-40B4-BE49-F238E27FC236}">
                  <a16:creationId xmlns:a16="http://schemas.microsoft.com/office/drawing/2014/main" id="{30C4775D-5D67-51F6-2EFB-21C4D28A3606}"/>
                </a:ext>
              </a:extLst>
            </p:cNvPr>
            <p:cNvSpPr/>
            <p:nvPr/>
          </p:nvSpPr>
          <p:spPr>
            <a:xfrm>
              <a:off x="883432" y="3152700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6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6" name="Google Shape;1836;p54">
              <a:extLst>
                <a:ext uri="{FF2B5EF4-FFF2-40B4-BE49-F238E27FC236}">
                  <a16:creationId xmlns:a16="http://schemas.microsoft.com/office/drawing/2014/main" id="{E95E77F7-8687-ABD5-0183-9024517F90FE}"/>
                </a:ext>
              </a:extLst>
            </p:cNvPr>
            <p:cNvSpPr/>
            <p:nvPr/>
          </p:nvSpPr>
          <p:spPr>
            <a:xfrm>
              <a:off x="828958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7" name="Google Shape;1837;p54">
              <a:extLst>
                <a:ext uri="{FF2B5EF4-FFF2-40B4-BE49-F238E27FC236}">
                  <a16:creationId xmlns:a16="http://schemas.microsoft.com/office/drawing/2014/main" id="{545A5A84-7605-8D27-DE17-596FC16319D6}"/>
                </a:ext>
              </a:extLst>
            </p:cNvPr>
            <p:cNvSpPr/>
            <p:nvPr/>
          </p:nvSpPr>
          <p:spPr>
            <a:xfrm>
              <a:off x="828958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8" name="Google Shape;1838;p54">
              <a:extLst>
                <a:ext uri="{FF2B5EF4-FFF2-40B4-BE49-F238E27FC236}">
                  <a16:creationId xmlns:a16="http://schemas.microsoft.com/office/drawing/2014/main" id="{7BFF0384-BF83-C86B-F9D2-B715325C16F4}"/>
                </a:ext>
              </a:extLst>
            </p:cNvPr>
            <p:cNvSpPr/>
            <p:nvPr/>
          </p:nvSpPr>
          <p:spPr>
            <a:xfrm>
              <a:off x="937907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9" name="Google Shape;1839;p54">
              <a:extLst>
                <a:ext uri="{FF2B5EF4-FFF2-40B4-BE49-F238E27FC236}">
                  <a16:creationId xmlns:a16="http://schemas.microsoft.com/office/drawing/2014/main" id="{F08A35E9-A462-270D-807D-E5DF2BB4FE36}"/>
                </a:ext>
              </a:extLst>
            </p:cNvPr>
            <p:cNvSpPr/>
            <p:nvPr/>
          </p:nvSpPr>
          <p:spPr>
            <a:xfrm>
              <a:off x="937907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0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0" name="Google Shape;1840;p54">
              <a:extLst>
                <a:ext uri="{FF2B5EF4-FFF2-40B4-BE49-F238E27FC236}">
                  <a16:creationId xmlns:a16="http://schemas.microsoft.com/office/drawing/2014/main" id="{05625FC2-1961-8E43-2174-214E38D33587}"/>
                </a:ext>
              </a:extLst>
            </p:cNvPr>
            <p:cNvSpPr/>
            <p:nvPr/>
          </p:nvSpPr>
          <p:spPr>
            <a:xfrm>
              <a:off x="937907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34"/>
                  </a:moveTo>
                  <a:lnTo>
                    <a:pt x="1049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1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1" name="Google Shape;1841;p54">
              <a:extLst>
                <a:ext uri="{FF2B5EF4-FFF2-40B4-BE49-F238E27FC236}">
                  <a16:creationId xmlns:a16="http://schemas.microsoft.com/office/drawing/2014/main" id="{A879C1E3-2332-D1F9-0539-49E460BB78B2}"/>
                </a:ext>
              </a:extLst>
            </p:cNvPr>
            <p:cNvSpPr/>
            <p:nvPr/>
          </p:nvSpPr>
          <p:spPr>
            <a:xfrm>
              <a:off x="992381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8" y="358"/>
                  </a:moveTo>
                  <a:lnTo>
                    <a:pt x="1048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24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2" name="Google Shape;1842;p54">
              <a:extLst>
                <a:ext uri="{FF2B5EF4-FFF2-40B4-BE49-F238E27FC236}">
                  <a16:creationId xmlns:a16="http://schemas.microsoft.com/office/drawing/2014/main" id="{3D81CBCC-3AC4-E1F9-8B48-A6B7CEC141C8}"/>
                </a:ext>
              </a:extLst>
            </p:cNvPr>
            <p:cNvSpPr/>
            <p:nvPr/>
          </p:nvSpPr>
          <p:spPr>
            <a:xfrm>
              <a:off x="992381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8" y="357"/>
                  </a:moveTo>
                  <a:lnTo>
                    <a:pt x="1048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24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0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3" name="Google Shape;1843;p54">
              <a:extLst>
                <a:ext uri="{FF2B5EF4-FFF2-40B4-BE49-F238E27FC236}">
                  <a16:creationId xmlns:a16="http://schemas.microsoft.com/office/drawing/2014/main" id="{D326E69E-09D5-A879-A388-C9FB946A5968}"/>
                </a:ext>
              </a:extLst>
            </p:cNvPr>
            <p:cNvSpPr/>
            <p:nvPr/>
          </p:nvSpPr>
          <p:spPr>
            <a:xfrm>
              <a:off x="992381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8" y="334"/>
                  </a:moveTo>
                  <a:lnTo>
                    <a:pt x="1048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24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4" name="Google Shape;1844;p54">
              <a:extLst>
                <a:ext uri="{FF2B5EF4-FFF2-40B4-BE49-F238E27FC236}">
                  <a16:creationId xmlns:a16="http://schemas.microsoft.com/office/drawing/2014/main" id="{F544B3CF-75E8-2DD6-F249-7E665666A0F4}"/>
                </a:ext>
              </a:extLst>
            </p:cNvPr>
            <p:cNvSpPr/>
            <p:nvPr/>
          </p:nvSpPr>
          <p:spPr>
            <a:xfrm>
              <a:off x="992381" y="3189579"/>
              <a:ext cx="49477" cy="30193"/>
            </a:xfrm>
            <a:custGeom>
              <a:avLst/>
              <a:gdLst/>
              <a:ahLst/>
              <a:cxnLst/>
              <a:rect l="l" t="t" r="r" b="b"/>
              <a:pathLst>
                <a:path w="1406" h="858" extrusionOk="0">
                  <a:moveTo>
                    <a:pt x="1048" y="333"/>
                  </a:moveTo>
                  <a:lnTo>
                    <a:pt x="1048" y="500"/>
                  </a:lnTo>
                  <a:lnTo>
                    <a:pt x="358" y="500"/>
                  </a:lnTo>
                  <a:lnTo>
                    <a:pt x="358" y="333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24" y="786"/>
                    <a:pt x="96" y="857"/>
                    <a:pt x="191" y="857"/>
                  </a:cubicBezTo>
                  <a:lnTo>
                    <a:pt x="1215" y="857"/>
                  </a:lnTo>
                  <a:cubicBezTo>
                    <a:pt x="1310" y="857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5" name="Google Shape;1845;p54">
              <a:extLst>
                <a:ext uri="{FF2B5EF4-FFF2-40B4-BE49-F238E27FC236}">
                  <a16:creationId xmlns:a16="http://schemas.microsoft.com/office/drawing/2014/main" id="{76547736-A2DC-4D70-C23C-3D82C8BD681A}"/>
                </a:ext>
              </a:extLst>
            </p:cNvPr>
            <p:cNvSpPr/>
            <p:nvPr/>
          </p:nvSpPr>
          <p:spPr>
            <a:xfrm>
              <a:off x="774484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6" name="Google Shape;1846;p54">
              <a:extLst>
                <a:ext uri="{FF2B5EF4-FFF2-40B4-BE49-F238E27FC236}">
                  <a16:creationId xmlns:a16="http://schemas.microsoft.com/office/drawing/2014/main" id="{98EDEDAE-8AC8-1BCE-D532-7D528F43472A}"/>
                </a:ext>
              </a:extLst>
            </p:cNvPr>
            <p:cNvSpPr/>
            <p:nvPr/>
          </p:nvSpPr>
          <p:spPr>
            <a:xfrm>
              <a:off x="871714" y="3365212"/>
              <a:ext cx="36914" cy="48457"/>
            </a:xfrm>
            <a:custGeom>
              <a:avLst/>
              <a:gdLst/>
              <a:ahLst/>
              <a:cxnLst/>
              <a:rect l="l" t="t" r="r" b="b"/>
              <a:pathLst>
                <a:path w="1049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53" y="0"/>
                  </a:moveTo>
                  <a:cubicBezTo>
                    <a:pt x="135" y="0"/>
                    <a:pt x="117" y="3"/>
                    <a:pt x="96" y="10"/>
                  </a:cubicBezTo>
                  <a:cubicBezTo>
                    <a:pt x="48" y="34"/>
                    <a:pt x="0" y="105"/>
                    <a:pt x="0" y="153"/>
                  </a:cubicBezTo>
                  <a:lnTo>
                    <a:pt x="0" y="1201"/>
                  </a:lnTo>
                  <a:cubicBezTo>
                    <a:pt x="0" y="1248"/>
                    <a:pt x="48" y="1320"/>
                    <a:pt x="96" y="1344"/>
                  </a:cubicBezTo>
                  <a:cubicBezTo>
                    <a:pt x="128" y="1365"/>
                    <a:pt x="155" y="1377"/>
                    <a:pt x="182" y="1377"/>
                  </a:cubicBezTo>
                  <a:cubicBezTo>
                    <a:pt x="215" y="1377"/>
                    <a:pt x="247" y="1359"/>
                    <a:pt x="286" y="1320"/>
                  </a:cubicBezTo>
                  <a:lnTo>
                    <a:pt x="953" y="820"/>
                  </a:lnTo>
                  <a:cubicBezTo>
                    <a:pt x="1001" y="772"/>
                    <a:pt x="1024" y="725"/>
                    <a:pt x="1024" y="653"/>
                  </a:cubicBezTo>
                  <a:cubicBezTo>
                    <a:pt x="1048" y="629"/>
                    <a:pt x="1024" y="582"/>
                    <a:pt x="953" y="558"/>
                  </a:cubicBezTo>
                  <a:lnTo>
                    <a:pt x="286" y="34"/>
                  </a:lnTo>
                  <a:cubicBezTo>
                    <a:pt x="236" y="17"/>
                    <a:pt x="197" y="0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7" name="Google Shape;1847;p54">
              <a:extLst>
                <a:ext uri="{FF2B5EF4-FFF2-40B4-BE49-F238E27FC236}">
                  <a16:creationId xmlns:a16="http://schemas.microsoft.com/office/drawing/2014/main" id="{F52189D0-399B-7A82-99EE-ED6D2F6DB735}"/>
                </a:ext>
              </a:extLst>
            </p:cNvPr>
            <p:cNvSpPr/>
            <p:nvPr/>
          </p:nvSpPr>
          <p:spPr>
            <a:xfrm>
              <a:off x="963067" y="3365212"/>
              <a:ext cx="36070" cy="48457"/>
            </a:xfrm>
            <a:custGeom>
              <a:avLst/>
              <a:gdLst/>
              <a:ahLst/>
              <a:cxnLst/>
              <a:rect l="l" t="t" r="r" b="b"/>
              <a:pathLst>
                <a:path w="1025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42" y="0"/>
                  </a:moveTo>
                  <a:cubicBezTo>
                    <a:pt x="125" y="0"/>
                    <a:pt x="109" y="3"/>
                    <a:pt x="95" y="10"/>
                  </a:cubicBezTo>
                  <a:cubicBezTo>
                    <a:pt x="24" y="34"/>
                    <a:pt x="0" y="105"/>
                    <a:pt x="0" y="153"/>
                  </a:cubicBezTo>
                  <a:lnTo>
                    <a:pt x="0" y="1201"/>
                  </a:lnTo>
                  <a:cubicBezTo>
                    <a:pt x="0" y="1248"/>
                    <a:pt x="24" y="1320"/>
                    <a:pt x="95" y="1344"/>
                  </a:cubicBezTo>
                  <a:cubicBezTo>
                    <a:pt x="117" y="1365"/>
                    <a:pt x="143" y="1377"/>
                    <a:pt x="170" y="1377"/>
                  </a:cubicBezTo>
                  <a:cubicBezTo>
                    <a:pt x="202" y="1377"/>
                    <a:pt x="236" y="1359"/>
                    <a:pt x="262" y="1320"/>
                  </a:cubicBezTo>
                  <a:lnTo>
                    <a:pt x="953" y="820"/>
                  </a:lnTo>
                  <a:cubicBezTo>
                    <a:pt x="977" y="772"/>
                    <a:pt x="1024" y="725"/>
                    <a:pt x="1024" y="653"/>
                  </a:cubicBezTo>
                  <a:cubicBezTo>
                    <a:pt x="1024" y="629"/>
                    <a:pt x="1024" y="582"/>
                    <a:pt x="953" y="558"/>
                  </a:cubicBezTo>
                  <a:lnTo>
                    <a:pt x="262" y="34"/>
                  </a:lnTo>
                  <a:cubicBezTo>
                    <a:pt x="228" y="17"/>
                    <a:pt x="183" y="0"/>
                    <a:pt x="1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8" name="Google Shape;1848;p54">
              <a:extLst>
                <a:ext uri="{FF2B5EF4-FFF2-40B4-BE49-F238E27FC236}">
                  <a16:creationId xmlns:a16="http://schemas.microsoft.com/office/drawing/2014/main" id="{8F50C6A6-CC2E-F707-2D38-EADE41099A30}"/>
                </a:ext>
              </a:extLst>
            </p:cNvPr>
            <p:cNvSpPr/>
            <p:nvPr/>
          </p:nvSpPr>
          <p:spPr>
            <a:xfrm>
              <a:off x="1005788" y="3365212"/>
              <a:ext cx="36070" cy="48457"/>
            </a:xfrm>
            <a:custGeom>
              <a:avLst/>
              <a:gdLst/>
              <a:ahLst/>
              <a:cxnLst/>
              <a:rect l="l" t="t" r="r" b="b"/>
              <a:pathLst>
                <a:path w="1025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43" y="0"/>
                  </a:moveTo>
                  <a:cubicBezTo>
                    <a:pt x="126" y="0"/>
                    <a:pt x="110" y="3"/>
                    <a:pt x="96" y="10"/>
                  </a:cubicBezTo>
                  <a:cubicBezTo>
                    <a:pt x="48" y="34"/>
                    <a:pt x="1" y="105"/>
                    <a:pt x="1" y="153"/>
                  </a:cubicBezTo>
                  <a:lnTo>
                    <a:pt x="1" y="1201"/>
                  </a:lnTo>
                  <a:cubicBezTo>
                    <a:pt x="1" y="1248"/>
                    <a:pt x="24" y="1320"/>
                    <a:pt x="96" y="1344"/>
                  </a:cubicBezTo>
                  <a:cubicBezTo>
                    <a:pt x="117" y="1365"/>
                    <a:pt x="144" y="1377"/>
                    <a:pt x="170" y="1377"/>
                  </a:cubicBezTo>
                  <a:cubicBezTo>
                    <a:pt x="203" y="1377"/>
                    <a:pt x="236" y="1359"/>
                    <a:pt x="263" y="1320"/>
                  </a:cubicBezTo>
                  <a:lnTo>
                    <a:pt x="953" y="820"/>
                  </a:lnTo>
                  <a:cubicBezTo>
                    <a:pt x="1001" y="772"/>
                    <a:pt x="1025" y="725"/>
                    <a:pt x="1025" y="653"/>
                  </a:cubicBezTo>
                  <a:cubicBezTo>
                    <a:pt x="1025" y="629"/>
                    <a:pt x="1001" y="582"/>
                    <a:pt x="953" y="558"/>
                  </a:cubicBezTo>
                  <a:lnTo>
                    <a:pt x="263" y="34"/>
                  </a:lnTo>
                  <a:cubicBezTo>
                    <a:pt x="229" y="17"/>
                    <a:pt x="18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9" name="Google Shape;1849;p54">
              <a:extLst>
                <a:ext uri="{FF2B5EF4-FFF2-40B4-BE49-F238E27FC236}">
                  <a16:creationId xmlns:a16="http://schemas.microsoft.com/office/drawing/2014/main" id="{B97EA549-9D9A-A007-A38E-CF63FC2AF4A9}"/>
                </a:ext>
              </a:extLst>
            </p:cNvPr>
            <p:cNvSpPr/>
            <p:nvPr/>
          </p:nvSpPr>
          <p:spPr>
            <a:xfrm>
              <a:off x="817240" y="3365001"/>
              <a:ext cx="36070" cy="49512"/>
            </a:xfrm>
            <a:custGeom>
              <a:avLst/>
              <a:gdLst/>
              <a:ahLst/>
              <a:cxnLst/>
              <a:rect l="l" t="t" r="r" b="b"/>
              <a:pathLst>
                <a:path w="1025" h="1407" extrusionOk="0">
                  <a:moveTo>
                    <a:pt x="691" y="516"/>
                  </a:moveTo>
                  <a:lnTo>
                    <a:pt x="691" y="873"/>
                  </a:lnTo>
                  <a:lnTo>
                    <a:pt x="453" y="707"/>
                  </a:lnTo>
                  <a:lnTo>
                    <a:pt x="691" y="516"/>
                  </a:lnTo>
                  <a:close/>
                  <a:moveTo>
                    <a:pt x="861" y="0"/>
                  </a:moveTo>
                  <a:cubicBezTo>
                    <a:pt x="826" y="0"/>
                    <a:pt x="790" y="12"/>
                    <a:pt x="762" y="40"/>
                  </a:cubicBezTo>
                  <a:lnTo>
                    <a:pt x="72" y="564"/>
                  </a:lnTo>
                  <a:cubicBezTo>
                    <a:pt x="48" y="588"/>
                    <a:pt x="0" y="635"/>
                    <a:pt x="0" y="707"/>
                  </a:cubicBezTo>
                  <a:cubicBezTo>
                    <a:pt x="0" y="754"/>
                    <a:pt x="48" y="826"/>
                    <a:pt x="72" y="850"/>
                  </a:cubicBezTo>
                  <a:lnTo>
                    <a:pt x="762" y="1350"/>
                  </a:lnTo>
                  <a:cubicBezTo>
                    <a:pt x="797" y="1385"/>
                    <a:pt x="845" y="1407"/>
                    <a:pt x="887" y="1407"/>
                  </a:cubicBezTo>
                  <a:cubicBezTo>
                    <a:pt x="902" y="1407"/>
                    <a:pt x="916" y="1404"/>
                    <a:pt x="929" y="1397"/>
                  </a:cubicBezTo>
                  <a:cubicBezTo>
                    <a:pt x="1001" y="1350"/>
                    <a:pt x="1024" y="1302"/>
                    <a:pt x="1024" y="1231"/>
                  </a:cubicBezTo>
                  <a:lnTo>
                    <a:pt x="1024" y="207"/>
                  </a:lnTo>
                  <a:cubicBezTo>
                    <a:pt x="1024" y="111"/>
                    <a:pt x="1001" y="40"/>
                    <a:pt x="929" y="16"/>
                  </a:cubicBezTo>
                  <a:cubicBezTo>
                    <a:pt x="909" y="6"/>
                    <a:pt x="886" y="0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0" name="Google Shape;1850;p54">
              <a:extLst>
                <a:ext uri="{FF2B5EF4-FFF2-40B4-BE49-F238E27FC236}">
                  <a16:creationId xmlns:a16="http://schemas.microsoft.com/office/drawing/2014/main" id="{E6E9F260-5C40-596A-5787-5A281C06E037}"/>
                </a:ext>
              </a:extLst>
            </p:cNvPr>
            <p:cNvSpPr/>
            <p:nvPr/>
          </p:nvSpPr>
          <p:spPr>
            <a:xfrm>
              <a:off x="775329" y="3365001"/>
              <a:ext cx="36070" cy="49512"/>
            </a:xfrm>
            <a:custGeom>
              <a:avLst/>
              <a:gdLst/>
              <a:ahLst/>
              <a:cxnLst/>
              <a:rect l="l" t="t" r="r" b="b"/>
              <a:pathLst>
                <a:path w="1025" h="1407" extrusionOk="0">
                  <a:moveTo>
                    <a:pt x="667" y="516"/>
                  </a:moveTo>
                  <a:lnTo>
                    <a:pt x="667" y="873"/>
                  </a:lnTo>
                  <a:lnTo>
                    <a:pt x="429" y="707"/>
                  </a:lnTo>
                  <a:lnTo>
                    <a:pt x="667" y="516"/>
                  </a:lnTo>
                  <a:close/>
                  <a:moveTo>
                    <a:pt x="861" y="0"/>
                  </a:moveTo>
                  <a:cubicBezTo>
                    <a:pt x="827" y="0"/>
                    <a:pt x="791" y="12"/>
                    <a:pt x="763" y="40"/>
                  </a:cubicBezTo>
                  <a:lnTo>
                    <a:pt x="72" y="564"/>
                  </a:lnTo>
                  <a:cubicBezTo>
                    <a:pt x="48" y="588"/>
                    <a:pt x="1" y="635"/>
                    <a:pt x="1" y="707"/>
                  </a:cubicBezTo>
                  <a:cubicBezTo>
                    <a:pt x="1" y="754"/>
                    <a:pt x="48" y="826"/>
                    <a:pt x="72" y="850"/>
                  </a:cubicBezTo>
                  <a:lnTo>
                    <a:pt x="763" y="1350"/>
                  </a:lnTo>
                  <a:cubicBezTo>
                    <a:pt x="798" y="1385"/>
                    <a:pt x="845" y="1407"/>
                    <a:pt x="887" y="1407"/>
                  </a:cubicBezTo>
                  <a:cubicBezTo>
                    <a:pt x="902" y="1407"/>
                    <a:pt x="917" y="1404"/>
                    <a:pt x="929" y="1397"/>
                  </a:cubicBezTo>
                  <a:cubicBezTo>
                    <a:pt x="1001" y="1350"/>
                    <a:pt x="1025" y="1302"/>
                    <a:pt x="1025" y="1231"/>
                  </a:cubicBezTo>
                  <a:lnTo>
                    <a:pt x="1025" y="207"/>
                  </a:lnTo>
                  <a:cubicBezTo>
                    <a:pt x="1025" y="111"/>
                    <a:pt x="1001" y="40"/>
                    <a:pt x="929" y="16"/>
                  </a:cubicBezTo>
                  <a:cubicBezTo>
                    <a:pt x="910" y="6"/>
                    <a:pt x="886" y="0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1" name="Google Shape;1851;p54">
              <a:extLst>
                <a:ext uri="{FF2B5EF4-FFF2-40B4-BE49-F238E27FC236}">
                  <a16:creationId xmlns:a16="http://schemas.microsoft.com/office/drawing/2014/main" id="{F93ED253-864A-598F-BFF1-8CFBCFD48F3F}"/>
                </a:ext>
              </a:extLst>
            </p:cNvPr>
            <p:cNvSpPr/>
            <p:nvPr/>
          </p:nvSpPr>
          <p:spPr>
            <a:xfrm>
              <a:off x="913625" y="3372250"/>
              <a:ext cx="12598" cy="36070"/>
            </a:xfrm>
            <a:custGeom>
              <a:avLst/>
              <a:gdLst/>
              <a:ahLst/>
              <a:cxnLst/>
              <a:rect l="l" t="t" r="r" b="b"/>
              <a:pathLst>
                <a:path w="358" h="1025" extrusionOk="0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858"/>
                  </a:lnTo>
                  <a:cubicBezTo>
                    <a:pt x="0" y="953"/>
                    <a:pt x="95" y="1025"/>
                    <a:pt x="191" y="1025"/>
                  </a:cubicBezTo>
                  <a:cubicBezTo>
                    <a:pt x="262" y="1025"/>
                    <a:pt x="357" y="953"/>
                    <a:pt x="357" y="858"/>
                  </a:cubicBezTo>
                  <a:lnTo>
                    <a:pt x="357" y="167"/>
                  </a:lnTo>
                  <a:cubicBezTo>
                    <a:pt x="357" y="48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2" name="Google Shape;1852;p54">
              <a:extLst>
                <a:ext uri="{FF2B5EF4-FFF2-40B4-BE49-F238E27FC236}">
                  <a16:creationId xmlns:a16="http://schemas.microsoft.com/office/drawing/2014/main" id="{154B614D-53AC-1322-8B71-921E4EDA1056}"/>
                </a:ext>
              </a:extLst>
            </p:cNvPr>
            <p:cNvSpPr/>
            <p:nvPr/>
          </p:nvSpPr>
          <p:spPr>
            <a:xfrm>
              <a:off x="932030" y="3372250"/>
              <a:ext cx="12633" cy="36070"/>
            </a:xfrm>
            <a:custGeom>
              <a:avLst/>
              <a:gdLst/>
              <a:ahLst/>
              <a:cxnLst/>
              <a:rect l="l" t="t" r="r" b="b"/>
              <a:pathLst>
                <a:path w="359" h="102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58"/>
                  </a:lnTo>
                  <a:cubicBezTo>
                    <a:pt x="1" y="953"/>
                    <a:pt x="72" y="1025"/>
                    <a:pt x="168" y="1025"/>
                  </a:cubicBezTo>
                  <a:cubicBezTo>
                    <a:pt x="263" y="1025"/>
                    <a:pt x="358" y="953"/>
                    <a:pt x="358" y="858"/>
                  </a:cubicBezTo>
                  <a:lnTo>
                    <a:pt x="358" y="167"/>
                  </a:lnTo>
                  <a:cubicBezTo>
                    <a:pt x="358" y="48"/>
                    <a:pt x="287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853" name="Google Shape;1853;p54">
            <a:extLst>
              <a:ext uri="{FF2B5EF4-FFF2-40B4-BE49-F238E27FC236}">
                <a16:creationId xmlns:a16="http://schemas.microsoft.com/office/drawing/2014/main" id="{09A691C2-812D-1267-B841-2FD60D2263E6}"/>
              </a:ext>
            </a:extLst>
          </p:cNvPr>
          <p:cNvGrpSpPr/>
          <p:nvPr/>
        </p:nvGrpSpPr>
        <p:grpSpPr>
          <a:xfrm>
            <a:off x="3880555" y="2168197"/>
            <a:ext cx="406492" cy="405692"/>
            <a:chOff x="5612441" y="3099739"/>
            <a:chExt cx="375477" cy="374774"/>
          </a:xfrm>
          <a:solidFill>
            <a:schemeClr val="accent6">
              <a:lumMod val="95000"/>
            </a:schemeClr>
          </a:solidFill>
        </p:grpSpPr>
        <p:sp>
          <p:nvSpPr>
            <p:cNvPr id="1854" name="Google Shape;1854;p54">
              <a:extLst>
                <a:ext uri="{FF2B5EF4-FFF2-40B4-BE49-F238E27FC236}">
                  <a16:creationId xmlns:a16="http://schemas.microsoft.com/office/drawing/2014/main" id="{39B49446-3921-E59F-42EA-E70AFBDA19D1}"/>
                </a:ext>
              </a:extLst>
            </p:cNvPr>
            <p:cNvSpPr/>
            <p:nvPr/>
          </p:nvSpPr>
          <p:spPr>
            <a:xfrm>
              <a:off x="5648475" y="3327841"/>
              <a:ext cx="134144" cy="91388"/>
            </a:xfrm>
            <a:custGeom>
              <a:avLst/>
              <a:gdLst/>
              <a:ahLst/>
              <a:cxnLst/>
              <a:rect l="l" t="t" r="r" b="b"/>
              <a:pathLst>
                <a:path w="3812" h="2597" extrusionOk="0">
                  <a:moveTo>
                    <a:pt x="3430" y="358"/>
                  </a:moveTo>
                  <a:lnTo>
                    <a:pt x="3430" y="2263"/>
                  </a:lnTo>
                  <a:lnTo>
                    <a:pt x="334" y="2263"/>
                  </a:lnTo>
                  <a:lnTo>
                    <a:pt x="334" y="358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3645" y="2596"/>
                  </a:lnTo>
                  <a:cubicBezTo>
                    <a:pt x="3740" y="2596"/>
                    <a:pt x="3811" y="2501"/>
                    <a:pt x="3811" y="2406"/>
                  </a:cubicBezTo>
                  <a:lnTo>
                    <a:pt x="3811" y="191"/>
                  </a:lnTo>
                  <a:cubicBezTo>
                    <a:pt x="3811" y="96"/>
                    <a:pt x="3740" y="0"/>
                    <a:pt x="3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5" name="Google Shape;1855;p54">
              <a:extLst>
                <a:ext uri="{FF2B5EF4-FFF2-40B4-BE49-F238E27FC236}">
                  <a16:creationId xmlns:a16="http://schemas.microsoft.com/office/drawing/2014/main" id="{7ABB32D2-DB7C-007F-A9AA-B71C1FC1AC5E}"/>
                </a:ext>
              </a:extLst>
            </p:cNvPr>
            <p:cNvSpPr/>
            <p:nvPr/>
          </p:nvSpPr>
          <p:spPr>
            <a:xfrm>
              <a:off x="5612441" y="3099739"/>
              <a:ext cx="375477" cy="374774"/>
            </a:xfrm>
            <a:custGeom>
              <a:avLst/>
              <a:gdLst/>
              <a:ahLst/>
              <a:cxnLst/>
              <a:rect l="l" t="t" r="r" b="b"/>
              <a:pathLst>
                <a:path w="10670" h="10650" extrusionOk="0">
                  <a:moveTo>
                    <a:pt x="5130" y="286"/>
                  </a:moveTo>
                  <a:cubicBezTo>
                    <a:pt x="5166" y="286"/>
                    <a:pt x="5203" y="287"/>
                    <a:pt x="5240" y="291"/>
                  </a:cubicBezTo>
                  <a:cubicBezTo>
                    <a:pt x="5764" y="315"/>
                    <a:pt x="6216" y="719"/>
                    <a:pt x="6336" y="1243"/>
                  </a:cubicBezTo>
                  <a:cubicBezTo>
                    <a:pt x="6336" y="1315"/>
                    <a:pt x="6359" y="1339"/>
                    <a:pt x="6431" y="1362"/>
                  </a:cubicBezTo>
                  <a:cubicBezTo>
                    <a:pt x="6455" y="1374"/>
                    <a:pt x="6472" y="1380"/>
                    <a:pt x="6493" y="1380"/>
                  </a:cubicBezTo>
                  <a:cubicBezTo>
                    <a:pt x="6514" y="1380"/>
                    <a:pt x="6538" y="1374"/>
                    <a:pt x="6574" y="1362"/>
                  </a:cubicBezTo>
                  <a:cubicBezTo>
                    <a:pt x="6638" y="1341"/>
                    <a:pt x="6717" y="1329"/>
                    <a:pt x="6797" y="1329"/>
                  </a:cubicBezTo>
                  <a:cubicBezTo>
                    <a:pt x="6895" y="1329"/>
                    <a:pt x="6995" y="1347"/>
                    <a:pt x="7074" y="1386"/>
                  </a:cubicBezTo>
                  <a:cubicBezTo>
                    <a:pt x="7217" y="1481"/>
                    <a:pt x="7336" y="1601"/>
                    <a:pt x="7383" y="1791"/>
                  </a:cubicBezTo>
                  <a:cubicBezTo>
                    <a:pt x="7407" y="1958"/>
                    <a:pt x="7383" y="2148"/>
                    <a:pt x="7288" y="2291"/>
                  </a:cubicBezTo>
                  <a:cubicBezTo>
                    <a:pt x="7193" y="2434"/>
                    <a:pt x="7026" y="2529"/>
                    <a:pt x="6859" y="2553"/>
                  </a:cubicBezTo>
                  <a:lnTo>
                    <a:pt x="6026" y="2553"/>
                  </a:lnTo>
                  <a:lnTo>
                    <a:pt x="6026" y="2196"/>
                  </a:lnTo>
                  <a:cubicBezTo>
                    <a:pt x="6026" y="2077"/>
                    <a:pt x="5955" y="1982"/>
                    <a:pt x="5859" y="1982"/>
                  </a:cubicBezTo>
                  <a:cubicBezTo>
                    <a:pt x="5764" y="1982"/>
                    <a:pt x="5669" y="2077"/>
                    <a:pt x="5669" y="2172"/>
                  </a:cubicBezTo>
                  <a:lnTo>
                    <a:pt x="5669" y="2529"/>
                  </a:lnTo>
                  <a:lnTo>
                    <a:pt x="5002" y="2529"/>
                  </a:lnTo>
                  <a:lnTo>
                    <a:pt x="5002" y="1481"/>
                  </a:lnTo>
                  <a:cubicBezTo>
                    <a:pt x="5002" y="1386"/>
                    <a:pt x="4907" y="1315"/>
                    <a:pt x="4811" y="1315"/>
                  </a:cubicBezTo>
                  <a:cubicBezTo>
                    <a:pt x="4716" y="1315"/>
                    <a:pt x="4645" y="1386"/>
                    <a:pt x="4645" y="1481"/>
                  </a:cubicBezTo>
                  <a:lnTo>
                    <a:pt x="4645" y="2529"/>
                  </a:lnTo>
                  <a:lnTo>
                    <a:pt x="3597" y="2529"/>
                  </a:lnTo>
                  <a:cubicBezTo>
                    <a:pt x="3383" y="2529"/>
                    <a:pt x="3216" y="2434"/>
                    <a:pt x="3049" y="2291"/>
                  </a:cubicBezTo>
                  <a:cubicBezTo>
                    <a:pt x="2930" y="2148"/>
                    <a:pt x="2882" y="1934"/>
                    <a:pt x="2906" y="1720"/>
                  </a:cubicBezTo>
                  <a:cubicBezTo>
                    <a:pt x="2930" y="1505"/>
                    <a:pt x="3049" y="1339"/>
                    <a:pt x="3240" y="1243"/>
                  </a:cubicBezTo>
                  <a:cubicBezTo>
                    <a:pt x="3334" y="1176"/>
                    <a:pt x="3443" y="1147"/>
                    <a:pt x="3554" y="1147"/>
                  </a:cubicBezTo>
                  <a:cubicBezTo>
                    <a:pt x="3640" y="1147"/>
                    <a:pt x="3728" y="1164"/>
                    <a:pt x="3811" y="1196"/>
                  </a:cubicBezTo>
                  <a:cubicBezTo>
                    <a:pt x="3821" y="1199"/>
                    <a:pt x="3831" y="1200"/>
                    <a:pt x="3841" y="1200"/>
                  </a:cubicBezTo>
                  <a:cubicBezTo>
                    <a:pt x="3907" y="1200"/>
                    <a:pt x="3981" y="1138"/>
                    <a:pt x="4002" y="1077"/>
                  </a:cubicBezTo>
                  <a:cubicBezTo>
                    <a:pt x="4179" y="588"/>
                    <a:pt x="4626" y="286"/>
                    <a:pt x="5130" y="286"/>
                  </a:cubicBezTo>
                  <a:close/>
                  <a:moveTo>
                    <a:pt x="9074" y="4434"/>
                  </a:moveTo>
                  <a:lnTo>
                    <a:pt x="9003" y="4601"/>
                  </a:lnTo>
                  <a:lnTo>
                    <a:pt x="8241" y="4601"/>
                  </a:lnTo>
                  <a:lnTo>
                    <a:pt x="8169" y="4434"/>
                  </a:lnTo>
                  <a:close/>
                  <a:moveTo>
                    <a:pt x="4811" y="6316"/>
                  </a:moveTo>
                  <a:cubicBezTo>
                    <a:pt x="4907" y="6316"/>
                    <a:pt x="5002" y="6387"/>
                    <a:pt x="5002" y="6482"/>
                  </a:cubicBezTo>
                  <a:lnTo>
                    <a:pt x="5002" y="9245"/>
                  </a:lnTo>
                  <a:lnTo>
                    <a:pt x="858" y="9245"/>
                  </a:lnTo>
                  <a:lnTo>
                    <a:pt x="858" y="6482"/>
                  </a:lnTo>
                  <a:cubicBezTo>
                    <a:pt x="858" y="6387"/>
                    <a:pt x="953" y="6316"/>
                    <a:pt x="1025" y="6316"/>
                  </a:cubicBezTo>
                  <a:close/>
                  <a:moveTo>
                    <a:pt x="3192" y="9578"/>
                  </a:moveTo>
                  <a:lnTo>
                    <a:pt x="3144" y="9769"/>
                  </a:lnTo>
                  <a:lnTo>
                    <a:pt x="2692" y="9769"/>
                  </a:lnTo>
                  <a:lnTo>
                    <a:pt x="2644" y="9578"/>
                  </a:lnTo>
                  <a:close/>
                  <a:moveTo>
                    <a:pt x="5502" y="9578"/>
                  </a:moveTo>
                  <a:lnTo>
                    <a:pt x="5502" y="10078"/>
                  </a:lnTo>
                  <a:cubicBezTo>
                    <a:pt x="5502" y="10174"/>
                    <a:pt x="5407" y="10269"/>
                    <a:pt x="5312" y="10269"/>
                  </a:cubicBezTo>
                  <a:lnTo>
                    <a:pt x="501" y="10269"/>
                  </a:lnTo>
                  <a:cubicBezTo>
                    <a:pt x="406" y="10269"/>
                    <a:pt x="310" y="10174"/>
                    <a:pt x="310" y="10078"/>
                  </a:cubicBezTo>
                  <a:lnTo>
                    <a:pt x="310" y="9578"/>
                  </a:lnTo>
                  <a:lnTo>
                    <a:pt x="2239" y="9578"/>
                  </a:lnTo>
                  <a:lnTo>
                    <a:pt x="2359" y="9959"/>
                  </a:lnTo>
                  <a:cubicBezTo>
                    <a:pt x="2406" y="10031"/>
                    <a:pt x="2454" y="10078"/>
                    <a:pt x="2525" y="10078"/>
                  </a:cubicBezTo>
                  <a:lnTo>
                    <a:pt x="3192" y="10078"/>
                  </a:lnTo>
                  <a:cubicBezTo>
                    <a:pt x="3263" y="10078"/>
                    <a:pt x="3359" y="10031"/>
                    <a:pt x="3359" y="9959"/>
                  </a:cubicBezTo>
                  <a:lnTo>
                    <a:pt x="3478" y="9578"/>
                  </a:lnTo>
                  <a:close/>
                  <a:moveTo>
                    <a:pt x="10027" y="4411"/>
                  </a:moveTo>
                  <a:cubicBezTo>
                    <a:pt x="10170" y="4411"/>
                    <a:pt x="10289" y="4530"/>
                    <a:pt x="10289" y="4673"/>
                  </a:cubicBezTo>
                  <a:lnTo>
                    <a:pt x="10289" y="10031"/>
                  </a:lnTo>
                  <a:lnTo>
                    <a:pt x="10313" y="10031"/>
                  </a:lnTo>
                  <a:cubicBezTo>
                    <a:pt x="10313" y="10174"/>
                    <a:pt x="10193" y="10293"/>
                    <a:pt x="10051" y="10293"/>
                  </a:cubicBezTo>
                  <a:lnTo>
                    <a:pt x="7145" y="10293"/>
                  </a:lnTo>
                  <a:cubicBezTo>
                    <a:pt x="6979" y="10293"/>
                    <a:pt x="6859" y="10174"/>
                    <a:pt x="6859" y="10031"/>
                  </a:cubicBezTo>
                  <a:lnTo>
                    <a:pt x="6859" y="4673"/>
                  </a:lnTo>
                  <a:cubicBezTo>
                    <a:pt x="6859" y="4530"/>
                    <a:pt x="6979" y="4411"/>
                    <a:pt x="7145" y="4411"/>
                  </a:cubicBezTo>
                  <a:lnTo>
                    <a:pt x="7788" y="4411"/>
                  </a:lnTo>
                  <a:lnTo>
                    <a:pt x="7907" y="4792"/>
                  </a:lnTo>
                  <a:cubicBezTo>
                    <a:pt x="7931" y="4839"/>
                    <a:pt x="8003" y="4911"/>
                    <a:pt x="8050" y="4911"/>
                  </a:cubicBezTo>
                  <a:lnTo>
                    <a:pt x="9098" y="4911"/>
                  </a:lnTo>
                  <a:cubicBezTo>
                    <a:pt x="9169" y="4911"/>
                    <a:pt x="9241" y="4839"/>
                    <a:pt x="9241" y="4792"/>
                  </a:cubicBezTo>
                  <a:lnTo>
                    <a:pt x="9360" y="4411"/>
                  </a:lnTo>
                  <a:close/>
                  <a:moveTo>
                    <a:pt x="5171" y="0"/>
                  </a:moveTo>
                  <a:cubicBezTo>
                    <a:pt x="4595" y="0"/>
                    <a:pt x="4057" y="327"/>
                    <a:pt x="3811" y="862"/>
                  </a:cubicBezTo>
                  <a:cubicBezTo>
                    <a:pt x="3748" y="853"/>
                    <a:pt x="3687" y="848"/>
                    <a:pt x="3627" y="848"/>
                  </a:cubicBezTo>
                  <a:cubicBezTo>
                    <a:pt x="3396" y="848"/>
                    <a:pt x="3191" y="920"/>
                    <a:pt x="3002" y="1053"/>
                  </a:cubicBezTo>
                  <a:cubicBezTo>
                    <a:pt x="2763" y="1243"/>
                    <a:pt x="2644" y="1505"/>
                    <a:pt x="2620" y="1815"/>
                  </a:cubicBezTo>
                  <a:cubicBezTo>
                    <a:pt x="2573" y="2101"/>
                    <a:pt x="2692" y="2363"/>
                    <a:pt x="2882" y="2577"/>
                  </a:cubicBezTo>
                  <a:cubicBezTo>
                    <a:pt x="3097" y="2791"/>
                    <a:pt x="3359" y="2910"/>
                    <a:pt x="3621" y="2910"/>
                  </a:cubicBezTo>
                  <a:lnTo>
                    <a:pt x="4669" y="2910"/>
                  </a:lnTo>
                  <a:lnTo>
                    <a:pt x="4669" y="3768"/>
                  </a:lnTo>
                  <a:lnTo>
                    <a:pt x="2930" y="3768"/>
                  </a:lnTo>
                  <a:cubicBezTo>
                    <a:pt x="2859" y="3768"/>
                    <a:pt x="2763" y="3863"/>
                    <a:pt x="2763" y="3958"/>
                  </a:cubicBezTo>
                  <a:lnTo>
                    <a:pt x="2763" y="6006"/>
                  </a:lnTo>
                  <a:lnTo>
                    <a:pt x="1025" y="6006"/>
                  </a:lnTo>
                  <a:cubicBezTo>
                    <a:pt x="739" y="6006"/>
                    <a:pt x="525" y="6244"/>
                    <a:pt x="525" y="6506"/>
                  </a:cubicBezTo>
                  <a:lnTo>
                    <a:pt x="525" y="9293"/>
                  </a:lnTo>
                  <a:lnTo>
                    <a:pt x="168" y="9293"/>
                  </a:lnTo>
                  <a:cubicBezTo>
                    <a:pt x="72" y="9293"/>
                    <a:pt x="1" y="9364"/>
                    <a:pt x="1" y="9459"/>
                  </a:cubicBezTo>
                  <a:lnTo>
                    <a:pt x="1" y="10150"/>
                  </a:lnTo>
                  <a:cubicBezTo>
                    <a:pt x="1" y="10436"/>
                    <a:pt x="215" y="10650"/>
                    <a:pt x="501" y="10650"/>
                  </a:cubicBezTo>
                  <a:lnTo>
                    <a:pt x="5359" y="10650"/>
                  </a:lnTo>
                  <a:cubicBezTo>
                    <a:pt x="5645" y="10650"/>
                    <a:pt x="5859" y="10412"/>
                    <a:pt x="5859" y="10150"/>
                  </a:cubicBezTo>
                  <a:lnTo>
                    <a:pt x="5859" y="9459"/>
                  </a:lnTo>
                  <a:cubicBezTo>
                    <a:pt x="5859" y="9364"/>
                    <a:pt x="5764" y="9293"/>
                    <a:pt x="5669" y="9293"/>
                  </a:cubicBezTo>
                  <a:lnTo>
                    <a:pt x="5359" y="9293"/>
                  </a:lnTo>
                  <a:lnTo>
                    <a:pt x="5359" y="6482"/>
                  </a:lnTo>
                  <a:cubicBezTo>
                    <a:pt x="5359" y="6197"/>
                    <a:pt x="5121" y="5982"/>
                    <a:pt x="4835" y="5982"/>
                  </a:cubicBezTo>
                  <a:lnTo>
                    <a:pt x="3121" y="5982"/>
                  </a:lnTo>
                  <a:lnTo>
                    <a:pt x="3121" y="4077"/>
                  </a:lnTo>
                  <a:lnTo>
                    <a:pt x="4835" y="4077"/>
                  </a:lnTo>
                  <a:cubicBezTo>
                    <a:pt x="4930" y="4077"/>
                    <a:pt x="5026" y="3982"/>
                    <a:pt x="5026" y="3887"/>
                  </a:cubicBezTo>
                  <a:lnTo>
                    <a:pt x="5026" y="2863"/>
                  </a:lnTo>
                  <a:lnTo>
                    <a:pt x="5693" y="2863"/>
                  </a:lnTo>
                  <a:lnTo>
                    <a:pt x="5693" y="3529"/>
                  </a:lnTo>
                  <a:cubicBezTo>
                    <a:pt x="5693" y="3625"/>
                    <a:pt x="5788" y="3720"/>
                    <a:pt x="5883" y="3720"/>
                  </a:cubicBezTo>
                  <a:lnTo>
                    <a:pt x="8479" y="3720"/>
                  </a:lnTo>
                  <a:lnTo>
                    <a:pt x="8479" y="4077"/>
                  </a:lnTo>
                  <a:lnTo>
                    <a:pt x="7145" y="4077"/>
                  </a:lnTo>
                  <a:cubicBezTo>
                    <a:pt x="6812" y="4077"/>
                    <a:pt x="6550" y="4339"/>
                    <a:pt x="6550" y="4673"/>
                  </a:cubicBezTo>
                  <a:lnTo>
                    <a:pt x="6550" y="10031"/>
                  </a:lnTo>
                  <a:cubicBezTo>
                    <a:pt x="6550" y="10364"/>
                    <a:pt x="6812" y="10626"/>
                    <a:pt x="7145" y="10626"/>
                  </a:cubicBezTo>
                  <a:lnTo>
                    <a:pt x="10051" y="10626"/>
                  </a:lnTo>
                  <a:cubicBezTo>
                    <a:pt x="10384" y="10626"/>
                    <a:pt x="10646" y="10364"/>
                    <a:pt x="10646" y="10031"/>
                  </a:cubicBezTo>
                  <a:lnTo>
                    <a:pt x="10646" y="4673"/>
                  </a:lnTo>
                  <a:cubicBezTo>
                    <a:pt x="10670" y="4339"/>
                    <a:pt x="10408" y="4077"/>
                    <a:pt x="10074" y="4077"/>
                  </a:cubicBezTo>
                  <a:lnTo>
                    <a:pt x="8812" y="4077"/>
                  </a:lnTo>
                  <a:lnTo>
                    <a:pt x="8812" y="3577"/>
                  </a:lnTo>
                  <a:cubicBezTo>
                    <a:pt x="8812" y="3482"/>
                    <a:pt x="8717" y="3387"/>
                    <a:pt x="8622" y="3387"/>
                  </a:cubicBezTo>
                  <a:lnTo>
                    <a:pt x="6026" y="3387"/>
                  </a:lnTo>
                  <a:lnTo>
                    <a:pt x="6026" y="2886"/>
                  </a:lnTo>
                  <a:lnTo>
                    <a:pt x="6931" y="2886"/>
                  </a:lnTo>
                  <a:cubicBezTo>
                    <a:pt x="7193" y="2839"/>
                    <a:pt x="7407" y="2744"/>
                    <a:pt x="7574" y="2529"/>
                  </a:cubicBezTo>
                  <a:cubicBezTo>
                    <a:pt x="7741" y="2315"/>
                    <a:pt x="7812" y="2053"/>
                    <a:pt x="7764" y="1815"/>
                  </a:cubicBezTo>
                  <a:cubicBezTo>
                    <a:pt x="7741" y="1553"/>
                    <a:pt x="7574" y="1339"/>
                    <a:pt x="7383" y="1196"/>
                  </a:cubicBezTo>
                  <a:cubicBezTo>
                    <a:pt x="7221" y="1069"/>
                    <a:pt x="7031" y="1011"/>
                    <a:pt x="6845" y="1011"/>
                  </a:cubicBezTo>
                  <a:cubicBezTo>
                    <a:pt x="6786" y="1011"/>
                    <a:pt x="6727" y="1017"/>
                    <a:pt x="6669" y="1029"/>
                  </a:cubicBezTo>
                  <a:cubicBezTo>
                    <a:pt x="6455" y="434"/>
                    <a:pt x="5907" y="29"/>
                    <a:pt x="5288" y="5"/>
                  </a:cubicBezTo>
                  <a:cubicBezTo>
                    <a:pt x="5249" y="2"/>
                    <a:pt x="5209" y="0"/>
                    <a:pt x="5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6" name="Google Shape;1856;p54">
              <a:extLst>
                <a:ext uri="{FF2B5EF4-FFF2-40B4-BE49-F238E27FC236}">
                  <a16:creationId xmlns:a16="http://schemas.microsoft.com/office/drawing/2014/main" id="{FCA8B731-BACE-0443-3E59-D2858E6E1012}"/>
                </a:ext>
              </a:extLst>
            </p:cNvPr>
            <p:cNvSpPr/>
            <p:nvPr/>
          </p:nvSpPr>
          <p:spPr>
            <a:xfrm>
              <a:off x="5897374" y="3443475"/>
              <a:ext cx="36070" cy="12633"/>
            </a:xfrm>
            <a:custGeom>
              <a:avLst/>
              <a:gdLst/>
              <a:ahLst/>
              <a:cxnLst/>
              <a:rect l="l" t="t" r="r" b="b"/>
              <a:pathLst>
                <a:path w="1025" h="359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858" y="358"/>
                  </a:lnTo>
                  <a:cubicBezTo>
                    <a:pt x="953" y="358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857" name="Google Shape;1857;p54">
            <a:extLst>
              <a:ext uri="{FF2B5EF4-FFF2-40B4-BE49-F238E27FC236}">
                <a16:creationId xmlns:a16="http://schemas.microsoft.com/office/drawing/2014/main" id="{95ECAF67-9457-26DB-2093-D99118AFD77C}"/>
              </a:ext>
            </a:extLst>
          </p:cNvPr>
          <p:cNvGrpSpPr/>
          <p:nvPr/>
        </p:nvGrpSpPr>
        <p:grpSpPr>
          <a:xfrm>
            <a:off x="3911376" y="3052930"/>
            <a:ext cx="344850" cy="411771"/>
            <a:chOff x="4009290" y="3097381"/>
            <a:chExt cx="315162" cy="376322"/>
          </a:xfrm>
          <a:solidFill>
            <a:schemeClr val="accent6">
              <a:lumMod val="95000"/>
            </a:schemeClr>
          </a:solidFill>
        </p:grpSpPr>
        <p:sp>
          <p:nvSpPr>
            <p:cNvPr id="1858" name="Google Shape;1858;p54">
              <a:extLst>
                <a:ext uri="{FF2B5EF4-FFF2-40B4-BE49-F238E27FC236}">
                  <a16:creationId xmlns:a16="http://schemas.microsoft.com/office/drawing/2014/main" id="{E4641FDB-83AD-082B-CBF2-6A7EA110EB7B}"/>
                </a:ext>
              </a:extLst>
            </p:cNvPr>
            <p:cNvSpPr/>
            <p:nvPr/>
          </p:nvSpPr>
          <p:spPr>
            <a:xfrm>
              <a:off x="4009290" y="3097381"/>
              <a:ext cx="315162" cy="376322"/>
            </a:xfrm>
            <a:custGeom>
              <a:avLst/>
              <a:gdLst/>
              <a:ahLst/>
              <a:cxnLst/>
              <a:rect l="l" t="t" r="r" b="b"/>
              <a:pathLst>
                <a:path w="8956" h="10694" extrusionOk="0">
                  <a:moveTo>
                    <a:pt x="6669" y="358"/>
                  </a:moveTo>
                  <a:lnTo>
                    <a:pt x="6621" y="548"/>
                  </a:lnTo>
                  <a:lnTo>
                    <a:pt x="5478" y="548"/>
                  </a:lnTo>
                  <a:lnTo>
                    <a:pt x="5430" y="358"/>
                  </a:lnTo>
                  <a:close/>
                  <a:moveTo>
                    <a:pt x="5978" y="2930"/>
                  </a:moveTo>
                  <a:cubicBezTo>
                    <a:pt x="6145" y="2930"/>
                    <a:pt x="6240" y="3049"/>
                    <a:pt x="6240" y="3192"/>
                  </a:cubicBezTo>
                  <a:lnTo>
                    <a:pt x="6240" y="3596"/>
                  </a:lnTo>
                  <a:lnTo>
                    <a:pt x="382" y="3596"/>
                  </a:lnTo>
                  <a:lnTo>
                    <a:pt x="382" y="3192"/>
                  </a:lnTo>
                  <a:lnTo>
                    <a:pt x="358" y="3192"/>
                  </a:lnTo>
                  <a:cubicBezTo>
                    <a:pt x="358" y="3049"/>
                    <a:pt x="477" y="2930"/>
                    <a:pt x="620" y="2930"/>
                  </a:cubicBezTo>
                  <a:close/>
                  <a:moveTo>
                    <a:pt x="6193" y="3954"/>
                  </a:moveTo>
                  <a:lnTo>
                    <a:pt x="6193" y="7502"/>
                  </a:lnTo>
                  <a:cubicBezTo>
                    <a:pt x="6193" y="7645"/>
                    <a:pt x="6073" y="7764"/>
                    <a:pt x="5931" y="7764"/>
                  </a:cubicBezTo>
                  <a:lnTo>
                    <a:pt x="596" y="7764"/>
                  </a:lnTo>
                  <a:cubicBezTo>
                    <a:pt x="453" y="7764"/>
                    <a:pt x="334" y="7645"/>
                    <a:pt x="334" y="7502"/>
                  </a:cubicBezTo>
                  <a:lnTo>
                    <a:pt x="334" y="3954"/>
                  </a:lnTo>
                  <a:close/>
                  <a:moveTo>
                    <a:pt x="8312" y="334"/>
                  </a:moveTo>
                  <a:cubicBezTo>
                    <a:pt x="8455" y="334"/>
                    <a:pt x="8574" y="453"/>
                    <a:pt x="8574" y="596"/>
                  </a:cubicBezTo>
                  <a:lnTo>
                    <a:pt x="8574" y="10098"/>
                  </a:lnTo>
                  <a:lnTo>
                    <a:pt x="8645" y="10098"/>
                  </a:lnTo>
                  <a:cubicBezTo>
                    <a:pt x="8645" y="10241"/>
                    <a:pt x="8526" y="10360"/>
                    <a:pt x="8360" y="10360"/>
                  </a:cubicBezTo>
                  <a:lnTo>
                    <a:pt x="3716" y="10360"/>
                  </a:lnTo>
                  <a:cubicBezTo>
                    <a:pt x="3573" y="10360"/>
                    <a:pt x="3454" y="10241"/>
                    <a:pt x="3454" y="10098"/>
                  </a:cubicBezTo>
                  <a:lnTo>
                    <a:pt x="3454" y="8097"/>
                  </a:lnTo>
                  <a:lnTo>
                    <a:pt x="5954" y="8097"/>
                  </a:lnTo>
                  <a:cubicBezTo>
                    <a:pt x="6288" y="8097"/>
                    <a:pt x="6550" y="7835"/>
                    <a:pt x="6550" y="7502"/>
                  </a:cubicBezTo>
                  <a:lnTo>
                    <a:pt x="6550" y="3192"/>
                  </a:lnTo>
                  <a:cubicBezTo>
                    <a:pt x="6550" y="2858"/>
                    <a:pt x="6288" y="2596"/>
                    <a:pt x="5954" y="2596"/>
                  </a:cubicBezTo>
                  <a:lnTo>
                    <a:pt x="3454" y="2596"/>
                  </a:lnTo>
                  <a:lnTo>
                    <a:pt x="3454" y="596"/>
                  </a:lnTo>
                  <a:cubicBezTo>
                    <a:pt x="3454" y="453"/>
                    <a:pt x="3573" y="334"/>
                    <a:pt x="3716" y="334"/>
                  </a:cubicBezTo>
                  <a:lnTo>
                    <a:pt x="5073" y="334"/>
                  </a:lnTo>
                  <a:lnTo>
                    <a:pt x="5192" y="715"/>
                  </a:lnTo>
                  <a:cubicBezTo>
                    <a:pt x="5216" y="786"/>
                    <a:pt x="5264" y="834"/>
                    <a:pt x="5335" y="834"/>
                  </a:cubicBezTo>
                  <a:lnTo>
                    <a:pt x="6693" y="834"/>
                  </a:lnTo>
                  <a:cubicBezTo>
                    <a:pt x="6764" y="834"/>
                    <a:pt x="6859" y="786"/>
                    <a:pt x="6859" y="715"/>
                  </a:cubicBezTo>
                  <a:lnTo>
                    <a:pt x="6978" y="334"/>
                  </a:lnTo>
                  <a:close/>
                  <a:moveTo>
                    <a:pt x="3716" y="0"/>
                  </a:moveTo>
                  <a:cubicBezTo>
                    <a:pt x="3406" y="0"/>
                    <a:pt x="3120" y="262"/>
                    <a:pt x="3120" y="596"/>
                  </a:cubicBezTo>
                  <a:lnTo>
                    <a:pt x="3120" y="2596"/>
                  </a:lnTo>
                  <a:lnTo>
                    <a:pt x="596" y="2596"/>
                  </a:lnTo>
                  <a:cubicBezTo>
                    <a:pt x="263" y="2596"/>
                    <a:pt x="1" y="2858"/>
                    <a:pt x="1" y="3192"/>
                  </a:cubicBezTo>
                  <a:lnTo>
                    <a:pt x="1" y="7502"/>
                  </a:lnTo>
                  <a:cubicBezTo>
                    <a:pt x="1" y="7835"/>
                    <a:pt x="263" y="8097"/>
                    <a:pt x="596" y="8097"/>
                  </a:cubicBezTo>
                  <a:lnTo>
                    <a:pt x="3097" y="8097"/>
                  </a:lnTo>
                  <a:lnTo>
                    <a:pt x="3097" y="10098"/>
                  </a:lnTo>
                  <a:cubicBezTo>
                    <a:pt x="3097" y="10431"/>
                    <a:pt x="3359" y="10693"/>
                    <a:pt x="3692" y="10693"/>
                  </a:cubicBezTo>
                  <a:lnTo>
                    <a:pt x="8336" y="10693"/>
                  </a:lnTo>
                  <a:cubicBezTo>
                    <a:pt x="8669" y="10693"/>
                    <a:pt x="8931" y="10431"/>
                    <a:pt x="8931" y="10098"/>
                  </a:cubicBezTo>
                  <a:lnTo>
                    <a:pt x="8931" y="596"/>
                  </a:lnTo>
                  <a:cubicBezTo>
                    <a:pt x="8955" y="262"/>
                    <a:pt x="8693" y="0"/>
                    <a:pt x="83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9" name="Google Shape;1859;p54">
              <a:extLst>
                <a:ext uri="{FF2B5EF4-FFF2-40B4-BE49-F238E27FC236}">
                  <a16:creationId xmlns:a16="http://schemas.microsoft.com/office/drawing/2014/main" id="{0524B0EB-A6C1-996A-F77D-20AC4D2E5755}"/>
                </a:ext>
              </a:extLst>
            </p:cNvPr>
            <p:cNvSpPr/>
            <p:nvPr/>
          </p:nvSpPr>
          <p:spPr>
            <a:xfrm>
              <a:off x="4197028" y="3443475"/>
              <a:ext cx="49477" cy="12633"/>
            </a:xfrm>
            <a:custGeom>
              <a:avLst/>
              <a:gdLst/>
              <a:ahLst/>
              <a:cxnLst/>
              <a:rect l="l" t="t" r="r" b="b"/>
              <a:pathLst>
                <a:path w="1406" h="359" extrusionOk="0">
                  <a:moveTo>
                    <a:pt x="167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67" y="358"/>
                  </a:cubicBezTo>
                  <a:lnTo>
                    <a:pt x="1215" y="358"/>
                  </a:lnTo>
                  <a:cubicBezTo>
                    <a:pt x="1310" y="358"/>
                    <a:pt x="1405" y="263"/>
                    <a:pt x="1405" y="168"/>
                  </a:cubicBezTo>
                  <a:cubicBezTo>
                    <a:pt x="1405" y="72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0" name="Google Shape;1860;p54">
              <a:extLst>
                <a:ext uri="{FF2B5EF4-FFF2-40B4-BE49-F238E27FC236}">
                  <a16:creationId xmlns:a16="http://schemas.microsoft.com/office/drawing/2014/main" id="{0D95B5D7-CB7F-0F79-2E79-D763050B975E}"/>
                </a:ext>
              </a:extLst>
            </p:cNvPr>
            <p:cNvSpPr/>
            <p:nvPr/>
          </p:nvSpPr>
          <p:spPr>
            <a:xfrm>
              <a:off x="4075517" y="3206329"/>
              <a:ext cx="18475" cy="1259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24" y="262"/>
                    <a:pt x="95" y="358"/>
                    <a:pt x="167" y="358"/>
                  </a:cubicBezTo>
                  <a:lnTo>
                    <a:pt x="357" y="358"/>
                  </a:lnTo>
                  <a:cubicBezTo>
                    <a:pt x="453" y="358"/>
                    <a:pt x="524" y="262"/>
                    <a:pt x="524" y="191"/>
                  </a:cubicBezTo>
                  <a:cubicBezTo>
                    <a:pt x="524" y="96"/>
                    <a:pt x="453" y="0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1" name="Google Shape;1861;p54">
              <a:extLst>
                <a:ext uri="{FF2B5EF4-FFF2-40B4-BE49-F238E27FC236}">
                  <a16:creationId xmlns:a16="http://schemas.microsoft.com/office/drawing/2014/main" id="{44908D66-7881-57DD-E2BD-C83DF6B7DC60}"/>
                </a:ext>
              </a:extLst>
            </p:cNvPr>
            <p:cNvSpPr/>
            <p:nvPr/>
          </p:nvSpPr>
          <p:spPr>
            <a:xfrm>
              <a:off x="4051201" y="3206329"/>
              <a:ext cx="19319" cy="12598"/>
            </a:xfrm>
            <a:custGeom>
              <a:avLst/>
              <a:gdLst/>
              <a:ahLst/>
              <a:cxnLst/>
              <a:rect l="l" t="t" r="r" b="b"/>
              <a:pathLst>
                <a:path w="549" h="358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24" y="262"/>
                    <a:pt x="96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8" y="262"/>
                    <a:pt x="548" y="191"/>
                  </a:cubicBezTo>
                  <a:cubicBezTo>
                    <a:pt x="548" y="96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2" name="Google Shape;1862;p54">
              <a:extLst>
                <a:ext uri="{FF2B5EF4-FFF2-40B4-BE49-F238E27FC236}">
                  <a16:creationId xmlns:a16="http://schemas.microsoft.com/office/drawing/2014/main" id="{099E4F03-5739-3D64-29C4-1436078D5F3B}"/>
                </a:ext>
              </a:extLst>
            </p:cNvPr>
            <p:cNvSpPr/>
            <p:nvPr/>
          </p:nvSpPr>
          <p:spPr>
            <a:xfrm>
              <a:off x="4026885" y="3206329"/>
              <a:ext cx="19319" cy="12598"/>
            </a:xfrm>
            <a:custGeom>
              <a:avLst/>
              <a:gdLst/>
              <a:ahLst/>
              <a:cxnLst/>
              <a:rect l="l" t="t" r="r" b="b"/>
              <a:pathLst>
                <a:path w="549" h="358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9" y="262"/>
                    <a:pt x="549" y="191"/>
                  </a:cubicBezTo>
                  <a:cubicBezTo>
                    <a:pt x="549" y="96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3" name="Google Shape;1863;p54">
              <a:extLst>
                <a:ext uri="{FF2B5EF4-FFF2-40B4-BE49-F238E27FC236}">
                  <a16:creationId xmlns:a16="http://schemas.microsoft.com/office/drawing/2014/main" id="{C1BF3FBF-B2BD-333C-CBF9-AC5DA3C71C9E}"/>
                </a:ext>
              </a:extLst>
            </p:cNvPr>
            <p:cNvSpPr/>
            <p:nvPr/>
          </p:nvSpPr>
          <p:spPr>
            <a:xfrm>
              <a:off x="4099798" y="3268053"/>
              <a:ext cx="43636" cy="72175"/>
            </a:xfrm>
            <a:custGeom>
              <a:avLst/>
              <a:gdLst/>
              <a:ahLst/>
              <a:cxnLst/>
              <a:rect l="l" t="t" r="r" b="b"/>
              <a:pathLst>
                <a:path w="1240" h="2051" extrusionOk="0">
                  <a:moveTo>
                    <a:pt x="1053" y="0"/>
                  </a:moveTo>
                  <a:cubicBezTo>
                    <a:pt x="982" y="0"/>
                    <a:pt x="918" y="31"/>
                    <a:pt x="882" y="104"/>
                  </a:cubicBezTo>
                  <a:lnTo>
                    <a:pt x="25" y="1819"/>
                  </a:lnTo>
                  <a:cubicBezTo>
                    <a:pt x="1" y="1842"/>
                    <a:pt x="1" y="1914"/>
                    <a:pt x="25" y="1938"/>
                  </a:cubicBezTo>
                  <a:cubicBezTo>
                    <a:pt x="25" y="1961"/>
                    <a:pt x="72" y="2033"/>
                    <a:pt x="120" y="2033"/>
                  </a:cubicBezTo>
                  <a:cubicBezTo>
                    <a:pt x="132" y="2045"/>
                    <a:pt x="150" y="2051"/>
                    <a:pt x="170" y="2051"/>
                  </a:cubicBezTo>
                  <a:cubicBezTo>
                    <a:pt x="191" y="2051"/>
                    <a:pt x="215" y="2045"/>
                    <a:pt x="239" y="2033"/>
                  </a:cubicBezTo>
                  <a:cubicBezTo>
                    <a:pt x="263" y="2033"/>
                    <a:pt x="310" y="1961"/>
                    <a:pt x="310" y="1938"/>
                  </a:cubicBezTo>
                  <a:lnTo>
                    <a:pt x="1191" y="223"/>
                  </a:lnTo>
                  <a:cubicBezTo>
                    <a:pt x="1239" y="152"/>
                    <a:pt x="1215" y="32"/>
                    <a:pt x="1120" y="9"/>
                  </a:cubicBezTo>
                  <a:cubicBezTo>
                    <a:pt x="1098" y="3"/>
                    <a:pt x="1075" y="0"/>
                    <a:pt x="1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4" name="Google Shape;1864;p54">
              <a:extLst>
                <a:ext uri="{FF2B5EF4-FFF2-40B4-BE49-F238E27FC236}">
                  <a16:creationId xmlns:a16="http://schemas.microsoft.com/office/drawing/2014/main" id="{E6D2D01B-F6AB-6BDD-4BC0-266DACCB4F28}"/>
                </a:ext>
              </a:extLst>
            </p:cNvPr>
            <p:cNvSpPr/>
            <p:nvPr/>
          </p:nvSpPr>
          <p:spPr>
            <a:xfrm>
              <a:off x="4154273" y="3267067"/>
              <a:ext cx="36070" cy="72562"/>
            </a:xfrm>
            <a:custGeom>
              <a:avLst/>
              <a:gdLst/>
              <a:ahLst/>
              <a:cxnLst/>
              <a:rect l="l" t="t" r="r" b="b"/>
              <a:pathLst>
                <a:path w="1025" h="2062" extrusionOk="0">
                  <a:moveTo>
                    <a:pt x="164" y="0"/>
                  </a:moveTo>
                  <a:cubicBezTo>
                    <a:pt x="131" y="0"/>
                    <a:pt x="98" y="10"/>
                    <a:pt x="72" y="37"/>
                  </a:cubicBezTo>
                  <a:cubicBezTo>
                    <a:pt x="1" y="84"/>
                    <a:pt x="1" y="203"/>
                    <a:pt x="48" y="275"/>
                  </a:cubicBezTo>
                  <a:lnTo>
                    <a:pt x="644" y="1013"/>
                  </a:lnTo>
                  <a:lnTo>
                    <a:pt x="48" y="1751"/>
                  </a:lnTo>
                  <a:cubicBezTo>
                    <a:pt x="1" y="1870"/>
                    <a:pt x="24" y="1966"/>
                    <a:pt x="72" y="2037"/>
                  </a:cubicBezTo>
                  <a:cubicBezTo>
                    <a:pt x="106" y="2054"/>
                    <a:pt x="140" y="2062"/>
                    <a:pt x="171" y="2062"/>
                  </a:cubicBezTo>
                  <a:cubicBezTo>
                    <a:pt x="229" y="2062"/>
                    <a:pt x="280" y="2036"/>
                    <a:pt x="310" y="1989"/>
                  </a:cubicBezTo>
                  <a:lnTo>
                    <a:pt x="977" y="1132"/>
                  </a:lnTo>
                  <a:cubicBezTo>
                    <a:pt x="1025" y="1084"/>
                    <a:pt x="1025" y="989"/>
                    <a:pt x="977" y="918"/>
                  </a:cubicBezTo>
                  <a:lnTo>
                    <a:pt x="310" y="60"/>
                  </a:lnTo>
                  <a:cubicBezTo>
                    <a:pt x="280" y="30"/>
                    <a:pt x="221" y="0"/>
                    <a:pt x="1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5" name="Google Shape;1865;p54">
              <a:extLst>
                <a:ext uri="{FF2B5EF4-FFF2-40B4-BE49-F238E27FC236}">
                  <a16:creationId xmlns:a16="http://schemas.microsoft.com/office/drawing/2014/main" id="{4E0DB866-DA1A-D6E1-4C96-4E44EF33B8D4}"/>
                </a:ext>
              </a:extLst>
            </p:cNvPr>
            <p:cNvSpPr/>
            <p:nvPr/>
          </p:nvSpPr>
          <p:spPr>
            <a:xfrm>
              <a:off x="4051201" y="3267067"/>
              <a:ext cx="36914" cy="72527"/>
            </a:xfrm>
            <a:custGeom>
              <a:avLst/>
              <a:gdLst/>
              <a:ahLst/>
              <a:cxnLst/>
              <a:rect l="l" t="t" r="r" b="b"/>
              <a:pathLst>
                <a:path w="1049" h="2061" extrusionOk="0">
                  <a:moveTo>
                    <a:pt x="857" y="0"/>
                  </a:moveTo>
                  <a:cubicBezTo>
                    <a:pt x="805" y="0"/>
                    <a:pt x="760" y="30"/>
                    <a:pt x="715" y="60"/>
                  </a:cubicBezTo>
                  <a:lnTo>
                    <a:pt x="72" y="918"/>
                  </a:lnTo>
                  <a:cubicBezTo>
                    <a:pt x="1" y="989"/>
                    <a:pt x="1" y="1084"/>
                    <a:pt x="72" y="1132"/>
                  </a:cubicBezTo>
                  <a:lnTo>
                    <a:pt x="715" y="1989"/>
                  </a:lnTo>
                  <a:cubicBezTo>
                    <a:pt x="739" y="2037"/>
                    <a:pt x="786" y="2061"/>
                    <a:pt x="834" y="2061"/>
                  </a:cubicBezTo>
                  <a:cubicBezTo>
                    <a:pt x="882" y="2061"/>
                    <a:pt x="929" y="2061"/>
                    <a:pt x="953" y="2013"/>
                  </a:cubicBezTo>
                  <a:cubicBezTo>
                    <a:pt x="977" y="1989"/>
                    <a:pt x="1001" y="1966"/>
                    <a:pt x="1001" y="1918"/>
                  </a:cubicBezTo>
                  <a:cubicBezTo>
                    <a:pt x="1001" y="1847"/>
                    <a:pt x="1001" y="1823"/>
                    <a:pt x="977" y="1799"/>
                  </a:cubicBezTo>
                  <a:lnTo>
                    <a:pt x="382" y="1037"/>
                  </a:lnTo>
                  <a:lnTo>
                    <a:pt x="977" y="299"/>
                  </a:lnTo>
                  <a:cubicBezTo>
                    <a:pt x="1048" y="203"/>
                    <a:pt x="1048" y="84"/>
                    <a:pt x="953" y="37"/>
                  </a:cubicBezTo>
                  <a:cubicBezTo>
                    <a:pt x="918" y="10"/>
                    <a:pt x="886" y="0"/>
                    <a:pt x="8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866" name="Google Shape;1866;p54">
            <a:extLst>
              <a:ext uri="{FF2B5EF4-FFF2-40B4-BE49-F238E27FC236}">
                <a16:creationId xmlns:a16="http://schemas.microsoft.com/office/drawing/2014/main" id="{A1AFA208-0758-11AE-4A1A-DCD9A67B0007}"/>
              </a:ext>
            </a:extLst>
          </p:cNvPr>
          <p:cNvGrpSpPr/>
          <p:nvPr/>
        </p:nvGrpSpPr>
        <p:grpSpPr>
          <a:xfrm>
            <a:off x="3972411" y="3943741"/>
            <a:ext cx="222793" cy="405703"/>
            <a:chOff x="3244998" y="3097381"/>
            <a:chExt cx="206213" cy="375477"/>
          </a:xfrm>
          <a:solidFill>
            <a:schemeClr val="accent6">
              <a:lumMod val="95000"/>
            </a:schemeClr>
          </a:solidFill>
        </p:grpSpPr>
        <p:sp>
          <p:nvSpPr>
            <p:cNvPr id="1867" name="Google Shape;1867;p54">
              <a:extLst>
                <a:ext uri="{FF2B5EF4-FFF2-40B4-BE49-F238E27FC236}">
                  <a16:creationId xmlns:a16="http://schemas.microsoft.com/office/drawing/2014/main" id="{E7A27D5F-0ED9-DB5C-AD88-8E0FBBE515D7}"/>
                </a:ext>
              </a:extLst>
            </p:cNvPr>
            <p:cNvSpPr/>
            <p:nvPr/>
          </p:nvSpPr>
          <p:spPr>
            <a:xfrm>
              <a:off x="3244998" y="3097381"/>
              <a:ext cx="206213" cy="375477"/>
            </a:xfrm>
            <a:custGeom>
              <a:avLst/>
              <a:gdLst/>
              <a:ahLst/>
              <a:cxnLst/>
              <a:rect l="l" t="t" r="r" b="b"/>
              <a:pathLst>
                <a:path w="5860" h="10670" extrusionOk="0">
                  <a:moveTo>
                    <a:pt x="3526" y="358"/>
                  </a:moveTo>
                  <a:lnTo>
                    <a:pt x="3478" y="548"/>
                  </a:lnTo>
                  <a:lnTo>
                    <a:pt x="2335" y="548"/>
                  </a:lnTo>
                  <a:lnTo>
                    <a:pt x="2287" y="358"/>
                  </a:lnTo>
                  <a:close/>
                  <a:moveTo>
                    <a:pt x="5169" y="334"/>
                  </a:moveTo>
                  <a:cubicBezTo>
                    <a:pt x="5312" y="334"/>
                    <a:pt x="5431" y="453"/>
                    <a:pt x="5431" y="596"/>
                  </a:cubicBezTo>
                  <a:lnTo>
                    <a:pt x="5431" y="10098"/>
                  </a:lnTo>
                  <a:lnTo>
                    <a:pt x="5502" y="10098"/>
                  </a:lnTo>
                  <a:cubicBezTo>
                    <a:pt x="5502" y="10241"/>
                    <a:pt x="5383" y="10360"/>
                    <a:pt x="5240" y="10360"/>
                  </a:cubicBezTo>
                  <a:lnTo>
                    <a:pt x="596" y="10360"/>
                  </a:lnTo>
                  <a:cubicBezTo>
                    <a:pt x="430" y="10360"/>
                    <a:pt x="311" y="10241"/>
                    <a:pt x="311" y="10098"/>
                  </a:cubicBezTo>
                  <a:lnTo>
                    <a:pt x="311" y="596"/>
                  </a:lnTo>
                  <a:cubicBezTo>
                    <a:pt x="311" y="453"/>
                    <a:pt x="430" y="334"/>
                    <a:pt x="596" y="334"/>
                  </a:cubicBezTo>
                  <a:lnTo>
                    <a:pt x="1930" y="334"/>
                  </a:lnTo>
                  <a:lnTo>
                    <a:pt x="2049" y="715"/>
                  </a:lnTo>
                  <a:cubicBezTo>
                    <a:pt x="2073" y="786"/>
                    <a:pt x="2144" y="834"/>
                    <a:pt x="2192" y="834"/>
                  </a:cubicBezTo>
                  <a:lnTo>
                    <a:pt x="3573" y="834"/>
                  </a:lnTo>
                  <a:cubicBezTo>
                    <a:pt x="3621" y="834"/>
                    <a:pt x="3716" y="786"/>
                    <a:pt x="3716" y="715"/>
                  </a:cubicBezTo>
                  <a:lnTo>
                    <a:pt x="3835" y="334"/>
                  </a:lnTo>
                  <a:close/>
                  <a:moveTo>
                    <a:pt x="596" y="0"/>
                  </a:moveTo>
                  <a:cubicBezTo>
                    <a:pt x="263" y="0"/>
                    <a:pt x="1" y="262"/>
                    <a:pt x="1" y="596"/>
                  </a:cubicBezTo>
                  <a:lnTo>
                    <a:pt x="1" y="10074"/>
                  </a:lnTo>
                  <a:cubicBezTo>
                    <a:pt x="1" y="10384"/>
                    <a:pt x="263" y="10669"/>
                    <a:pt x="596" y="10669"/>
                  </a:cubicBezTo>
                  <a:lnTo>
                    <a:pt x="5240" y="10669"/>
                  </a:lnTo>
                  <a:cubicBezTo>
                    <a:pt x="5550" y="10669"/>
                    <a:pt x="5836" y="10384"/>
                    <a:pt x="5836" y="10074"/>
                  </a:cubicBezTo>
                  <a:lnTo>
                    <a:pt x="5836" y="596"/>
                  </a:lnTo>
                  <a:cubicBezTo>
                    <a:pt x="5859" y="262"/>
                    <a:pt x="5597" y="0"/>
                    <a:pt x="5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8" name="Google Shape;1868;p54">
              <a:extLst>
                <a:ext uri="{FF2B5EF4-FFF2-40B4-BE49-F238E27FC236}">
                  <a16:creationId xmlns:a16="http://schemas.microsoft.com/office/drawing/2014/main" id="{3D2C96EA-5C88-D757-D837-B0997D94FB39}"/>
                </a:ext>
              </a:extLst>
            </p:cNvPr>
            <p:cNvSpPr/>
            <p:nvPr/>
          </p:nvSpPr>
          <p:spPr>
            <a:xfrm>
              <a:off x="3322944" y="3443475"/>
              <a:ext cx="49477" cy="12633"/>
            </a:xfrm>
            <a:custGeom>
              <a:avLst/>
              <a:gdLst/>
              <a:ahLst/>
              <a:cxnLst/>
              <a:rect l="l" t="t" r="r" b="b"/>
              <a:pathLst>
                <a:path w="1406" h="359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1239" y="358"/>
                  </a:lnTo>
                  <a:cubicBezTo>
                    <a:pt x="1311" y="358"/>
                    <a:pt x="1406" y="263"/>
                    <a:pt x="1406" y="168"/>
                  </a:cubicBezTo>
                  <a:cubicBezTo>
                    <a:pt x="1406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9" name="Google Shape;1869;p54">
              <a:extLst>
                <a:ext uri="{FF2B5EF4-FFF2-40B4-BE49-F238E27FC236}">
                  <a16:creationId xmlns:a16="http://schemas.microsoft.com/office/drawing/2014/main" id="{63ECA1F4-908E-E756-1B57-DF55EBE68E79}"/>
                </a:ext>
              </a:extLst>
            </p:cNvPr>
            <p:cNvSpPr/>
            <p:nvPr/>
          </p:nvSpPr>
          <p:spPr>
            <a:xfrm>
              <a:off x="3322944" y="3140137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33"/>
                  </a:moveTo>
                  <a:lnTo>
                    <a:pt x="1049" y="1024"/>
                  </a:lnTo>
                  <a:lnTo>
                    <a:pt x="358" y="1024"/>
                  </a:lnTo>
                  <a:lnTo>
                    <a:pt x="358" y="333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38"/>
                  </a:lnTo>
                  <a:cubicBezTo>
                    <a:pt x="1" y="1310"/>
                    <a:pt x="96" y="1405"/>
                    <a:pt x="191" y="1405"/>
                  </a:cubicBezTo>
                  <a:lnTo>
                    <a:pt x="1239" y="1405"/>
                  </a:lnTo>
                  <a:cubicBezTo>
                    <a:pt x="1311" y="1405"/>
                    <a:pt x="1406" y="1310"/>
                    <a:pt x="1406" y="1238"/>
                  </a:cubicBezTo>
                  <a:lnTo>
                    <a:pt x="1406" y="191"/>
                  </a:lnTo>
                  <a:cubicBezTo>
                    <a:pt x="1406" y="71"/>
                    <a:pt x="1311" y="0"/>
                    <a:pt x="1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0" name="Google Shape;1870;p54">
              <a:extLst>
                <a:ext uri="{FF2B5EF4-FFF2-40B4-BE49-F238E27FC236}">
                  <a16:creationId xmlns:a16="http://schemas.microsoft.com/office/drawing/2014/main" id="{58EB5FB0-AEC5-A14E-A244-A99F4F5342F5}"/>
                </a:ext>
              </a:extLst>
            </p:cNvPr>
            <p:cNvSpPr/>
            <p:nvPr/>
          </p:nvSpPr>
          <p:spPr>
            <a:xfrm>
              <a:off x="3268470" y="3140137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33"/>
                  </a:moveTo>
                  <a:lnTo>
                    <a:pt x="1049" y="1024"/>
                  </a:lnTo>
                  <a:lnTo>
                    <a:pt x="358" y="1024"/>
                  </a:lnTo>
                  <a:lnTo>
                    <a:pt x="358" y="333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38"/>
                  </a:lnTo>
                  <a:cubicBezTo>
                    <a:pt x="1" y="1310"/>
                    <a:pt x="96" y="1405"/>
                    <a:pt x="191" y="1405"/>
                  </a:cubicBezTo>
                  <a:lnTo>
                    <a:pt x="1239" y="1405"/>
                  </a:lnTo>
                  <a:cubicBezTo>
                    <a:pt x="1311" y="1405"/>
                    <a:pt x="1406" y="1310"/>
                    <a:pt x="1406" y="1238"/>
                  </a:cubicBezTo>
                  <a:lnTo>
                    <a:pt x="1406" y="191"/>
                  </a:lnTo>
                  <a:cubicBezTo>
                    <a:pt x="1382" y="71"/>
                    <a:pt x="1311" y="0"/>
                    <a:pt x="1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1" name="Google Shape;1871;p54">
              <a:extLst>
                <a:ext uri="{FF2B5EF4-FFF2-40B4-BE49-F238E27FC236}">
                  <a16:creationId xmlns:a16="http://schemas.microsoft.com/office/drawing/2014/main" id="{56A9E9C5-A4B6-3479-58C0-F3AFDCE3EB0F}"/>
                </a:ext>
              </a:extLst>
            </p:cNvPr>
            <p:cNvSpPr/>
            <p:nvPr/>
          </p:nvSpPr>
          <p:spPr>
            <a:xfrm>
              <a:off x="3377418" y="3140137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8" y="333"/>
                  </a:moveTo>
                  <a:lnTo>
                    <a:pt x="1048" y="1024"/>
                  </a:lnTo>
                  <a:lnTo>
                    <a:pt x="358" y="1024"/>
                  </a:lnTo>
                  <a:lnTo>
                    <a:pt x="358" y="333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38"/>
                  </a:lnTo>
                  <a:cubicBezTo>
                    <a:pt x="1" y="1310"/>
                    <a:pt x="96" y="1405"/>
                    <a:pt x="191" y="1405"/>
                  </a:cubicBezTo>
                  <a:lnTo>
                    <a:pt x="1239" y="1405"/>
                  </a:lnTo>
                  <a:cubicBezTo>
                    <a:pt x="1310" y="1405"/>
                    <a:pt x="1406" y="1310"/>
                    <a:pt x="1406" y="1238"/>
                  </a:cubicBezTo>
                  <a:lnTo>
                    <a:pt x="1406" y="191"/>
                  </a:lnTo>
                  <a:cubicBezTo>
                    <a:pt x="1406" y="71"/>
                    <a:pt x="1310" y="0"/>
                    <a:pt x="1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2" name="Google Shape;1872;p54">
              <a:extLst>
                <a:ext uri="{FF2B5EF4-FFF2-40B4-BE49-F238E27FC236}">
                  <a16:creationId xmlns:a16="http://schemas.microsoft.com/office/drawing/2014/main" id="{3CC23A74-047E-1B0E-5B35-E53E08AFE3DA}"/>
                </a:ext>
              </a:extLst>
            </p:cNvPr>
            <p:cNvSpPr/>
            <p:nvPr/>
          </p:nvSpPr>
          <p:spPr>
            <a:xfrm>
              <a:off x="3322944" y="3194576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34"/>
                  </a:moveTo>
                  <a:lnTo>
                    <a:pt x="1049" y="1025"/>
                  </a:lnTo>
                  <a:lnTo>
                    <a:pt x="358" y="1025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406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3" name="Google Shape;1873;p54">
              <a:extLst>
                <a:ext uri="{FF2B5EF4-FFF2-40B4-BE49-F238E27FC236}">
                  <a16:creationId xmlns:a16="http://schemas.microsoft.com/office/drawing/2014/main" id="{1DE73AA9-5A4D-439D-EA31-EA1790C14437}"/>
                </a:ext>
              </a:extLst>
            </p:cNvPr>
            <p:cNvSpPr/>
            <p:nvPr/>
          </p:nvSpPr>
          <p:spPr>
            <a:xfrm>
              <a:off x="3268470" y="3194576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34"/>
                  </a:moveTo>
                  <a:lnTo>
                    <a:pt x="1049" y="1025"/>
                  </a:lnTo>
                  <a:lnTo>
                    <a:pt x="358" y="1025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382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4" name="Google Shape;1874;p54">
              <a:extLst>
                <a:ext uri="{FF2B5EF4-FFF2-40B4-BE49-F238E27FC236}">
                  <a16:creationId xmlns:a16="http://schemas.microsoft.com/office/drawing/2014/main" id="{64A79EA2-8759-7B49-80D6-8832BDBB6294}"/>
                </a:ext>
              </a:extLst>
            </p:cNvPr>
            <p:cNvSpPr/>
            <p:nvPr/>
          </p:nvSpPr>
          <p:spPr>
            <a:xfrm>
              <a:off x="3377418" y="3194576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8" y="334"/>
                  </a:moveTo>
                  <a:lnTo>
                    <a:pt x="1048" y="1025"/>
                  </a:lnTo>
                  <a:lnTo>
                    <a:pt x="358" y="1025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0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406" y="72"/>
                    <a:pt x="1310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5" name="Google Shape;1875;p54">
              <a:extLst>
                <a:ext uri="{FF2B5EF4-FFF2-40B4-BE49-F238E27FC236}">
                  <a16:creationId xmlns:a16="http://schemas.microsoft.com/office/drawing/2014/main" id="{3EE8BCBD-487F-E9AC-777B-D6629A7457E2}"/>
                </a:ext>
              </a:extLst>
            </p:cNvPr>
            <p:cNvSpPr/>
            <p:nvPr/>
          </p:nvSpPr>
          <p:spPr>
            <a:xfrm>
              <a:off x="3322944" y="3249050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58"/>
                  </a:moveTo>
                  <a:lnTo>
                    <a:pt x="1049" y="1049"/>
                  </a:lnTo>
                  <a:lnTo>
                    <a:pt x="358" y="10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406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6" name="Google Shape;1876;p54">
              <a:extLst>
                <a:ext uri="{FF2B5EF4-FFF2-40B4-BE49-F238E27FC236}">
                  <a16:creationId xmlns:a16="http://schemas.microsoft.com/office/drawing/2014/main" id="{72CBB85C-BAB4-AC92-7DA4-6D060BC3E403}"/>
                </a:ext>
              </a:extLst>
            </p:cNvPr>
            <p:cNvSpPr/>
            <p:nvPr/>
          </p:nvSpPr>
          <p:spPr>
            <a:xfrm>
              <a:off x="3268470" y="3249050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58"/>
                  </a:moveTo>
                  <a:lnTo>
                    <a:pt x="1049" y="1049"/>
                  </a:lnTo>
                  <a:lnTo>
                    <a:pt x="358" y="10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382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7" name="Google Shape;1877;p54">
              <a:extLst>
                <a:ext uri="{FF2B5EF4-FFF2-40B4-BE49-F238E27FC236}">
                  <a16:creationId xmlns:a16="http://schemas.microsoft.com/office/drawing/2014/main" id="{DE53CEDA-06FD-D0F9-85A4-50E6B178A3BC}"/>
                </a:ext>
              </a:extLst>
            </p:cNvPr>
            <p:cNvSpPr/>
            <p:nvPr/>
          </p:nvSpPr>
          <p:spPr>
            <a:xfrm>
              <a:off x="3322944" y="3303524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58"/>
                  </a:moveTo>
                  <a:lnTo>
                    <a:pt x="1049" y="1049"/>
                  </a:lnTo>
                  <a:lnTo>
                    <a:pt x="358" y="10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406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8" name="Google Shape;1878;p54">
              <a:extLst>
                <a:ext uri="{FF2B5EF4-FFF2-40B4-BE49-F238E27FC236}">
                  <a16:creationId xmlns:a16="http://schemas.microsoft.com/office/drawing/2014/main" id="{95DB6699-34A7-2500-22C1-E83FF1CDD807}"/>
                </a:ext>
              </a:extLst>
            </p:cNvPr>
            <p:cNvSpPr/>
            <p:nvPr/>
          </p:nvSpPr>
          <p:spPr>
            <a:xfrm>
              <a:off x="3268470" y="3303524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58"/>
                  </a:moveTo>
                  <a:lnTo>
                    <a:pt x="1049" y="1049"/>
                  </a:lnTo>
                  <a:lnTo>
                    <a:pt x="358" y="10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382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9" name="Google Shape;1879;p54">
              <a:extLst>
                <a:ext uri="{FF2B5EF4-FFF2-40B4-BE49-F238E27FC236}">
                  <a16:creationId xmlns:a16="http://schemas.microsoft.com/office/drawing/2014/main" id="{4A5DC3FC-4F56-D38D-25C2-8C1B95C05953}"/>
                </a:ext>
              </a:extLst>
            </p:cNvPr>
            <p:cNvSpPr/>
            <p:nvPr/>
          </p:nvSpPr>
          <p:spPr>
            <a:xfrm>
              <a:off x="3377418" y="3249050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8" y="358"/>
                  </a:moveTo>
                  <a:lnTo>
                    <a:pt x="1048" y="1049"/>
                  </a:lnTo>
                  <a:lnTo>
                    <a:pt x="358" y="10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0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406" y="72"/>
                    <a:pt x="1310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02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>
          <a:extLst>
            <a:ext uri="{FF2B5EF4-FFF2-40B4-BE49-F238E27FC236}">
              <a16:creationId xmlns:a16="http://schemas.microsoft.com/office/drawing/2014/main" id="{E5006598-471D-3135-4100-32FC99FCE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44">
            <a:extLst>
              <a:ext uri="{FF2B5EF4-FFF2-40B4-BE49-F238E27FC236}">
                <a16:creationId xmlns:a16="http://schemas.microsoft.com/office/drawing/2014/main" id="{2C57C51F-FB2B-8FC3-066B-FF43690D9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150" y="6791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É</a:t>
            </a:r>
            <a:r>
              <a:rPr lang="en" dirty="0"/>
              <a:t>quipe &amp; Pôles</a:t>
            </a:r>
            <a:endParaRPr dirty="0"/>
          </a:p>
        </p:txBody>
      </p:sp>
      <p:sp>
        <p:nvSpPr>
          <p:cNvPr id="1474" name="Google Shape;1474;p44">
            <a:extLst>
              <a:ext uri="{FF2B5EF4-FFF2-40B4-BE49-F238E27FC236}">
                <a16:creationId xmlns:a16="http://schemas.microsoft.com/office/drawing/2014/main" id="{FF479302-3312-55AB-48F5-F4A708EE2CB0}"/>
              </a:ext>
            </a:extLst>
          </p:cNvPr>
          <p:cNvSpPr txBox="1"/>
          <p:nvPr/>
        </p:nvSpPr>
        <p:spPr>
          <a:xfrm>
            <a:off x="395193" y="2553127"/>
            <a:ext cx="18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Bruno &amp; </a:t>
            </a:r>
            <a:r>
              <a:rPr lang="en-GB" sz="2000" dirty="0" err="1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Issakha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5" name="Google Shape;1475;p44">
            <a:extLst>
              <a:ext uri="{FF2B5EF4-FFF2-40B4-BE49-F238E27FC236}">
                <a16:creationId xmlns:a16="http://schemas.microsoft.com/office/drawing/2014/main" id="{0B2BA28B-4B9E-8B27-6506-2A27D4223BAD}"/>
              </a:ext>
            </a:extLst>
          </p:cNvPr>
          <p:cNvSpPr txBox="1"/>
          <p:nvPr/>
        </p:nvSpPr>
        <p:spPr>
          <a:xfrm>
            <a:off x="2057342" y="2704450"/>
            <a:ext cx="18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Nirina 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6" name="Google Shape;1476;p44">
            <a:extLst>
              <a:ext uri="{FF2B5EF4-FFF2-40B4-BE49-F238E27FC236}">
                <a16:creationId xmlns:a16="http://schemas.microsoft.com/office/drawing/2014/main" id="{F0E4646A-F379-AFF5-89B9-1B5A60E69DDF}"/>
              </a:ext>
            </a:extLst>
          </p:cNvPr>
          <p:cNvSpPr txBox="1"/>
          <p:nvPr/>
        </p:nvSpPr>
        <p:spPr>
          <a:xfrm>
            <a:off x="5251989" y="2704450"/>
            <a:ext cx="18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Arifcan 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7" name="Google Shape;1477;p44">
            <a:extLst>
              <a:ext uri="{FF2B5EF4-FFF2-40B4-BE49-F238E27FC236}">
                <a16:creationId xmlns:a16="http://schemas.microsoft.com/office/drawing/2014/main" id="{8E048E4D-075D-8112-496C-76DBF212CDF3}"/>
              </a:ext>
            </a:extLst>
          </p:cNvPr>
          <p:cNvSpPr txBox="1"/>
          <p:nvPr/>
        </p:nvSpPr>
        <p:spPr>
          <a:xfrm>
            <a:off x="6787446" y="2704450"/>
            <a:ext cx="18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Omar 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8" name="Google Shape;1478;p44">
            <a:extLst>
              <a:ext uri="{FF2B5EF4-FFF2-40B4-BE49-F238E27FC236}">
                <a16:creationId xmlns:a16="http://schemas.microsoft.com/office/drawing/2014/main" id="{4BF7CD77-310D-B62C-D24F-89353FD5AF1F}"/>
              </a:ext>
            </a:extLst>
          </p:cNvPr>
          <p:cNvSpPr txBox="1"/>
          <p:nvPr/>
        </p:nvSpPr>
        <p:spPr>
          <a:xfrm>
            <a:off x="395193" y="3240385"/>
            <a:ext cx="18210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GB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Backend (</a:t>
            </a:r>
            <a:r>
              <a:rPr lang="en-GB" dirty="0" err="1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Ktor</a:t>
            </a:r>
            <a:r>
              <a:rPr lang="en-GB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)                 +                                       Core Shared (KMP) </a:t>
            </a:r>
          </a:p>
        </p:txBody>
      </p:sp>
      <p:sp>
        <p:nvSpPr>
          <p:cNvPr id="1479" name="Google Shape;1479;p44">
            <a:extLst>
              <a:ext uri="{FF2B5EF4-FFF2-40B4-BE49-F238E27FC236}">
                <a16:creationId xmlns:a16="http://schemas.microsoft.com/office/drawing/2014/main" id="{85AF2B9B-ADE0-A953-5125-4EB511C3EA14}"/>
              </a:ext>
            </a:extLst>
          </p:cNvPr>
          <p:cNvSpPr txBox="1"/>
          <p:nvPr/>
        </p:nvSpPr>
        <p:spPr>
          <a:xfrm>
            <a:off x="2073134" y="3240385"/>
            <a:ext cx="18210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GB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Scrum master                     +                                       UI Android</a:t>
            </a:r>
          </a:p>
        </p:txBody>
      </p:sp>
      <p:sp>
        <p:nvSpPr>
          <p:cNvPr id="1480" name="Google Shape;1480;p44">
            <a:extLst>
              <a:ext uri="{FF2B5EF4-FFF2-40B4-BE49-F238E27FC236}">
                <a16:creationId xmlns:a16="http://schemas.microsoft.com/office/drawing/2014/main" id="{F36CB0B0-A8A2-6155-CE3A-7903614CEB94}"/>
              </a:ext>
            </a:extLst>
          </p:cNvPr>
          <p:cNvSpPr txBox="1"/>
          <p:nvPr/>
        </p:nvSpPr>
        <p:spPr>
          <a:xfrm>
            <a:off x="5267781" y="3240385"/>
            <a:ext cx="18210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UI Web</a:t>
            </a:r>
            <a:endParaRPr dirty="0">
              <a:solidFill>
                <a:schemeClr val="dk2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481" name="Google Shape;1481;p44">
            <a:extLst>
              <a:ext uri="{FF2B5EF4-FFF2-40B4-BE49-F238E27FC236}">
                <a16:creationId xmlns:a16="http://schemas.microsoft.com/office/drawing/2014/main" id="{E4A0431C-B822-D02D-0C7B-D236944DAF61}"/>
              </a:ext>
            </a:extLst>
          </p:cNvPr>
          <p:cNvSpPr txBox="1"/>
          <p:nvPr/>
        </p:nvSpPr>
        <p:spPr>
          <a:xfrm>
            <a:off x="6803238" y="3240385"/>
            <a:ext cx="18210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UI Desktop</a:t>
            </a:r>
            <a:endParaRPr dirty="0">
              <a:solidFill>
                <a:schemeClr val="dk2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482" name="Google Shape;1482;p44">
            <a:extLst>
              <a:ext uri="{FF2B5EF4-FFF2-40B4-BE49-F238E27FC236}">
                <a16:creationId xmlns:a16="http://schemas.microsoft.com/office/drawing/2014/main" id="{E1BF4926-B4CE-683D-3815-4B3959B154AF}"/>
              </a:ext>
            </a:extLst>
          </p:cNvPr>
          <p:cNvSpPr/>
          <p:nvPr/>
        </p:nvSpPr>
        <p:spPr>
          <a:xfrm>
            <a:off x="900797" y="1778108"/>
            <a:ext cx="778200" cy="778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44">
            <a:extLst>
              <a:ext uri="{FF2B5EF4-FFF2-40B4-BE49-F238E27FC236}">
                <a16:creationId xmlns:a16="http://schemas.microsoft.com/office/drawing/2014/main" id="{74061578-5908-09D6-6EB3-ED94CB97FE4E}"/>
              </a:ext>
            </a:extLst>
          </p:cNvPr>
          <p:cNvSpPr/>
          <p:nvPr/>
        </p:nvSpPr>
        <p:spPr>
          <a:xfrm>
            <a:off x="2578738" y="1778108"/>
            <a:ext cx="778200" cy="778200"/>
          </a:xfrm>
          <a:prstGeom prst="ellipse">
            <a:avLst/>
          </a:pr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4">
            <a:extLst>
              <a:ext uri="{FF2B5EF4-FFF2-40B4-BE49-F238E27FC236}">
                <a16:creationId xmlns:a16="http://schemas.microsoft.com/office/drawing/2014/main" id="{07012C30-25B5-8406-F632-481506F60554}"/>
              </a:ext>
            </a:extLst>
          </p:cNvPr>
          <p:cNvSpPr/>
          <p:nvPr/>
        </p:nvSpPr>
        <p:spPr>
          <a:xfrm>
            <a:off x="5773385" y="1778108"/>
            <a:ext cx="778200" cy="778200"/>
          </a:xfrm>
          <a:prstGeom prst="ellipse">
            <a:avLst/>
          </a:prstGeom>
          <a:solidFill>
            <a:srgbClr val="222831"/>
          </a:solidFill>
          <a:ln>
            <a:solidFill>
              <a:srgbClr val="2228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44">
            <a:extLst>
              <a:ext uri="{FF2B5EF4-FFF2-40B4-BE49-F238E27FC236}">
                <a16:creationId xmlns:a16="http://schemas.microsoft.com/office/drawing/2014/main" id="{A682468A-D04D-B8F5-66AF-852017013C89}"/>
              </a:ext>
            </a:extLst>
          </p:cNvPr>
          <p:cNvSpPr/>
          <p:nvPr/>
        </p:nvSpPr>
        <p:spPr>
          <a:xfrm>
            <a:off x="7308854" y="1778108"/>
            <a:ext cx="778200" cy="778200"/>
          </a:xfrm>
          <a:prstGeom prst="ellipse">
            <a:avLst/>
          </a:prstGeom>
          <a:solidFill>
            <a:srgbClr val="332E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1" name="Google Shape;1511;p44">
            <a:extLst>
              <a:ext uri="{FF2B5EF4-FFF2-40B4-BE49-F238E27FC236}">
                <a16:creationId xmlns:a16="http://schemas.microsoft.com/office/drawing/2014/main" id="{CED29982-819C-E9EA-3129-782335149012}"/>
              </a:ext>
            </a:extLst>
          </p:cNvPr>
          <p:cNvCxnSpPr>
            <a:stCxn id="1482" idx="6"/>
            <a:endCxn id="1483" idx="2"/>
          </p:cNvCxnSpPr>
          <p:nvPr/>
        </p:nvCxnSpPr>
        <p:spPr>
          <a:xfrm>
            <a:off x="1678997" y="2167208"/>
            <a:ext cx="899741" cy="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2" name="Google Shape;1512;p44">
            <a:extLst>
              <a:ext uri="{FF2B5EF4-FFF2-40B4-BE49-F238E27FC236}">
                <a16:creationId xmlns:a16="http://schemas.microsoft.com/office/drawing/2014/main" id="{73AD0BC6-180C-D815-8371-8B29FD912699}"/>
              </a:ext>
            </a:extLst>
          </p:cNvPr>
          <p:cNvCxnSpPr>
            <a:cxnSpLocks/>
            <a:endCxn id="1482" idx="2"/>
          </p:cNvCxnSpPr>
          <p:nvPr/>
        </p:nvCxnSpPr>
        <p:spPr>
          <a:xfrm>
            <a:off x="379401" y="2167208"/>
            <a:ext cx="521396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44">
            <a:extLst>
              <a:ext uri="{FF2B5EF4-FFF2-40B4-BE49-F238E27FC236}">
                <a16:creationId xmlns:a16="http://schemas.microsoft.com/office/drawing/2014/main" id="{BE4ADFC7-A1B6-E8E5-EACD-39A8DCC5B1FE}"/>
              </a:ext>
            </a:extLst>
          </p:cNvPr>
          <p:cNvCxnSpPr>
            <a:stCxn id="1482" idx="6"/>
            <a:endCxn id="1483" idx="2"/>
          </p:cNvCxnSpPr>
          <p:nvPr/>
        </p:nvCxnSpPr>
        <p:spPr>
          <a:xfrm>
            <a:off x="1678997" y="2167208"/>
            <a:ext cx="89974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44">
            <a:extLst>
              <a:ext uri="{FF2B5EF4-FFF2-40B4-BE49-F238E27FC236}">
                <a16:creationId xmlns:a16="http://schemas.microsoft.com/office/drawing/2014/main" id="{DA59BDF1-88CD-BC31-4EEA-04E81DB1AB3D}"/>
              </a:ext>
            </a:extLst>
          </p:cNvPr>
          <p:cNvCxnSpPr>
            <a:stCxn id="1483" idx="6"/>
            <a:endCxn id="1484" idx="2"/>
          </p:cNvCxnSpPr>
          <p:nvPr/>
        </p:nvCxnSpPr>
        <p:spPr>
          <a:xfrm>
            <a:off x="3356938" y="2167208"/>
            <a:ext cx="241644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44">
            <a:extLst>
              <a:ext uri="{FF2B5EF4-FFF2-40B4-BE49-F238E27FC236}">
                <a16:creationId xmlns:a16="http://schemas.microsoft.com/office/drawing/2014/main" id="{A8010913-61BD-54A3-86C8-C6E3CD21E7E2}"/>
              </a:ext>
            </a:extLst>
          </p:cNvPr>
          <p:cNvCxnSpPr>
            <a:stCxn id="1484" idx="6"/>
            <a:endCxn id="1485" idx="2"/>
          </p:cNvCxnSpPr>
          <p:nvPr/>
        </p:nvCxnSpPr>
        <p:spPr>
          <a:xfrm>
            <a:off x="6551585" y="2167208"/>
            <a:ext cx="757269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44">
            <a:extLst>
              <a:ext uri="{FF2B5EF4-FFF2-40B4-BE49-F238E27FC236}">
                <a16:creationId xmlns:a16="http://schemas.microsoft.com/office/drawing/2014/main" id="{545BEFBA-58A4-55C8-4E9A-04361EB513D7}"/>
              </a:ext>
            </a:extLst>
          </p:cNvPr>
          <p:cNvCxnSpPr>
            <a:cxnSpLocks/>
            <a:stCxn id="1485" idx="6"/>
          </p:cNvCxnSpPr>
          <p:nvPr/>
        </p:nvCxnSpPr>
        <p:spPr>
          <a:xfrm>
            <a:off x="8087054" y="2167208"/>
            <a:ext cx="582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1476;p44">
            <a:extLst>
              <a:ext uri="{FF2B5EF4-FFF2-40B4-BE49-F238E27FC236}">
                <a16:creationId xmlns:a16="http://schemas.microsoft.com/office/drawing/2014/main" id="{60DD878E-9A0B-7583-1A6C-2797F98FEBCE}"/>
              </a:ext>
            </a:extLst>
          </p:cNvPr>
          <p:cNvSpPr txBox="1"/>
          <p:nvPr/>
        </p:nvSpPr>
        <p:spPr>
          <a:xfrm>
            <a:off x="3645749" y="2704450"/>
            <a:ext cx="18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Nicolas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" name="Google Shape;1480;p44">
            <a:extLst>
              <a:ext uri="{FF2B5EF4-FFF2-40B4-BE49-F238E27FC236}">
                <a16:creationId xmlns:a16="http://schemas.microsoft.com/office/drawing/2014/main" id="{F449624D-9979-A118-C618-0F526D4E9936}"/>
              </a:ext>
            </a:extLst>
          </p:cNvPr>
          <p:cNvSpPr txBox="1"/>
          <p:nvPr/>
        </p:nvSpPr>
        <p:spPr>
          <a:xfrm>
            <a:off x="3661541" y="3240385"/>
            <a:ext cx="18210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UI iOS</a:t>
            </a:r>
            <a:endParaRPr dirty="0">
              <a:solidFill>
                <a:schemeClr val="dk2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8" name="Google Shape;1484;p44">
            <a:extLst>
              <a:ext uri="{FF2B5EF4-FFF2-40B4-BE49-F238E27FC236}">
                <a16:creationId xmlns:a16="http://schemas.microsoft.com/office/drawing/2014/main" id="{BA5636C2-7E5C-023F-881F-18160E9B4DB0}"/>
              </a:ext>
            </a:extLst>
          </p:cNvPr>
          <p:cNvSpPr/>
          <p:nvPr/>
        </p:nvSpPr>
        <p:spPr>
          <a:xfrm>
            <a:off x="4167145" y="1778108"/>
            <a:ext cx="778200" cy="778200"/>
          </a:xfrm>
          <a:prstGeom prst="ellipse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1486;p44">
            <a:extLst>
              <a:ext uri="{FF2B5EF4-FFF2-40B4-BE49-F238E27FC236}">
                <a16:creationId xmlns:a16="http://schemas.microsoft.com/office/drawing/2014/main" id="{75BDB4C4-B8FB-CB16-C21C-66C27A4FF803}"/>
              </a:ext>
            </a:extLst>
          </p:cNvPr>
          <p:cNvGrpSpPr/>
          <p:nvPr/>
        </p:nvGrpSpPr>
        <p:grpSpPr>
          <a:xfrm>
            <a:off x="2788629" y="1944343"/>
            <a:ext cx="371895" cy="407451"/>
            <a:chOff x="8073770" y="3704937"/>
            <a:chExt cx="341941" cy="374633"/>
          </a:xfrm>
          <a:solidFill>
            <a:schemeClr val="accent3"/>
          </a:solidFill>
        </p:grpSpPr>
        <p:sp>
          <p:nvSpPr>
            <p:cNvPr id="30" name="Google Shape;1487;p44">
              <a:extLst>
                <a:ext uri="{FF2B5EF4-FFF2-40B4-BE49-F238E27FC236}">
                  <a16:creationId xmlns:a16="http://schemas.microsoft.com/office/drawing/2014/main" id="{E318F5C1-69AE-E40A-31D2-6EEB5EB359CE}"/>
                </a:ext>
              </a:extLst>
            </p:cNvPr>
            <p:cNvSpPr/>
            <p:nvPr/>
          </p:nvSpPr>
          <p:spPr>
            <a:xfrm>
              <a:off x="8263162" y="3863327"/>
              <a:ext cx="132420" cy="216243"/>
            </a:xfrm>
            <a:custGeom>
              <a:avLst/>
              <a:gdLst/>
              <a:ahLst/>
              <a:cxnLst/>
              <a:rect l="l" t="t" r="r" b="b"/>
              <a:pathLst>
                <a:path w="3763" h="6145" extrusionOk="0">
                  <a:moveTo>
                    <a:pt x="1191" y="358"/>
                  </a:moveTo>
                  <a:cubicBezTo>
                    <a:pt x="1286" y="358"/>
                    <a:pt x="1381" y="453"/>
                    <a:pt x="1381" y="525"/>
                  </a:cubicBezTo>
                  <a:lnTo>
                    <a:pt x="1381" y="2763"/>
                  </a:lnTo>
                  <a:cubicBezTo>
                    <a:pt x="1381" y="2859"/>
                    <a:pt x="1477" y="2954"/>
                    <a:pt x="1548" y="2954"/>
                  </a:cubicBezTo>
                  <a:cubicBezTo>
                    <a:pt x="1643" y="2954"/>
                    <a:pt x="1739" y="2859"/>
                    <a:pt x="1739" y="2763"/>
                  </a:cubicBezTo>
                  <a:lnTo>
                    <a:pt x="1739" y="1906"/>
                  </a:lnTo>
                  <a:cubicBezTo>
                    <a:pt x="1739" y="1811"/>
                    <a:pt x="1834" y="1715"/>
                    <a:pt x="1905" y="1715"/>
                  </a:cubicBezTo>
                  <a:cubicBezTo>
                    <a:pt x="2001" y="1715"/>
                    <a:pt x="2096" y="1811"/>
                    <a:pt x="2096" y="1906"/>
                  </a:cubicBezTo>
                  <a:lnTo>
                    <a:pt x="2096" y="2763"/>
                  </a:lnTo>
                  <a:cubicBezTo>
                    <a:pt x="2096" y="2859"/>
                    <a:pt x="2191" y="2954"/>
                    <a:pt x="2262" y="2954"/>
                  </a:cubicBezTo>
                  <a:cubicBezTo>
                    <a:pt x="2358" y="2954"/>
                    <a:pt x="2453" y="2859"/>
                    <a:pt x="2453" y="2763"/>
                  </a:cubicBezTo>
                  <a:lnTo>
                    <a:pt x="2453" y="1906"/>
                  </a:lnTo>
                  <a:cubicBezTo>
                    <a:pt x="2453" y="1811"/>
                    <a:pt x="2548" y="1715"/>
                    <a:pt x="2620" y="1715"/>
                  </a:cubicBezTo>
                  <a:cubicBezTo>
                    <a:pt x="2715" y="1715"/>
                    <a:pt x="2810" y="1811"/>
                    <a:pt x="2810" y="1906"/>
                  </a:cubicBezTo>
                  <a:lnTo>
                    <a:pt x="2810" y="2763"/>
                  </a:lnTo>
                  <a:cubicBezTo>
                    <a:pt x="2810" y="2859"/>
                    <a:pt x="2905" y="2954"/>
                    <a:pt x="2977" y="2954"/>
                  </a:cubicBezTo>
                  <a:cubicBezTo>
                    <a:pt x="3072" y="2954"/>
                    <a:pt x="3167" y="2859"/>
                    <a:pt x="3167" y="2763"/>
                  </a:cubicBezTo>
                  <a:lnTo>
                    <a:pt x="3167" y="2263"/>
                  </a:lnTo>
                  <a:cubicBezTo>
                    <a:pt x="3167" y="2168"/>
                    <a:pt x="3263" y="2073"/>
                    <a:pt x="3334" y="2073"/>
                  </a:cubicBezTo>
                  <a:cubicBezTo>
                    <a:pt x="3429" y="2073"/>
                    <a:pt x="3525" y="2168"/>
                    <a:pt x="3525" y="2263"/>
                  </a:cubicBezTo>
                  <a:lnTo>
                    <a:pt x="3525" y="4216"/>
                  </a:lnTo>
                  <a:lnTo>
                    <a:pt x="3406" y="4216"/>
                  </a:lnTo>
                  <a:lnTo>
                    <a:pt x="2929" y="4883"/>
                  </a:lnTo>
                  <a:cubicBezTo>
                    <a:pt x="2905" y="4907"/>
                    <a:pt x="2905" y="4930"/>
                    <a:pt x="2905" y="4978"/>
                  </a:cubicBezTo>
                  <a:lnTo>
                    <a:pt x="2905" y="5335"/>
                  </a:lnTo>
                  <a:lnTo>
                    <a:pt x="1000" y="5335"/>
                  </a:lnTo>
                  <a:lnTo>
                    <a:pt x="1000" y="4978"/>
                  </a:lnTo>
                  <a:cubicBezTo>
                    <a:pt x="1000" y="4907"/>
                    <a:pt x="953" y="4883"/>
                    <a:pt x="929" y="4859"/>
                  </a:cubicBezTo>
                  <a:lnTo>
                    <a:pt x="310" y="4216"/>
                  </a:lnTo>
                  <a:lnTo>
                    <a:pt x="310" y="2406"/>
                  </a:lnTo>
                  <a:cubicBezTo>
                    <a:pt x="310" y="2311"/>
                    <a:pt x="381" y="2239"/>
                    <a:pt x="476" y="2239"/>
                  </a:cubicBezTo>
                  <a:cubicBezTo>
                    <a:pt x="572" y="2239"/>
                    <a:pt x="667" y="2311"/>
                    <a:pt x="667" y="2406"/>
                  </a:cubicBezTo>
                  <a:lnTo>
                    <a:pt x="667" y="3454"/>
                  </a:lnTo>
                  <a:cubicBezTo>
                    <a:pt x="667" y="3549"/>
                    <a:pt x="738" y="3621"/>
                    <a:pt x="834" y="3621"/>
                  </a:cubicBezTo>
                  <a:cubicBezTo>
                    <a:pt x="929" y="3621"/>
                    <a:pt x="1024" y="3549"/>
                    <a:pt x="1024" y="3454"/>
                  </a:cubicBezTo>
                  <a:lnTo>
                    <a:pt x="1024" y="525"/>
                  </a:lnTo>
                  <a:cubicBezTo>
                    <a:pt x="1024" y="453"/>
                    <a:pt x="1119" y="358"/>
                    <a:pt x="1191" y="358"/>
                  </a:cubicBezTo>
                  <a:close/>
                  <a:moveTo>
                    <a:pt x="3263" y="5645"/>
                  </a:moveTo>
                  <a:lnTo>
                    <a:pt x="3263" y="5835"/>
                  </a:lnTo>
                  <a:lnTo>
                    <a:pt x="667" y="5835"/>
                  </a:lnTo>
                  <a:lnTo>
                    <a:pt x="667" y="5645"/>
                  </a:lnTo>
                  <a:close/>
                  <a:moveTo>
                    <a:pt x="1191" y="1"/>
                  </a:moveTo>
                  <a:cubicBezTo>
                    <a:pt x="905" y="1"/>
                    <a:pt x="691" y="239"/>
                    <a:pt x="691" y="501"/>
                  </a:cubicBezTo>
                  <a:lnTo>
                    <a:pt x="691" y="1906"/>
                  </a:lnTo>
                  <a:cubicBezTo>
                    <a:pt x="641" y="1881"/>
                    <a:pt x="585" y="1871"/>
                    <a:pt x="528" y="1871"/>
                  </a:cubicBezTo>
                  <a:cubicBezTo>
                    <a:pt x="421" y="1871"/>
                    <a:pt x="308" y="1907"/>
                    <a:pt x="214" y="1954"/>
                  </a:cubicBezTo>
                  <a:cubicBezTo>
                    <a:pt x="72" y="2049"/>
                    <a:pt x="0" y="2239"/>
                    <a:pt x="0" y="2382"/>
                  </a:cubicBezTo>
                  <a:lnTo>
                    <a:pt x="0" y="4287"/>
                  </a:lnTo>
                  <a:cubicBezTo>
                    <a:pt x="0" y="4335"/>
                    <a:pt x="24" y="4359"/>
                    <a:pt x="72" y="4406"/>
                  </a:cubicBezTo>
                  <a:lnTo>
                    <a:pt x="691" y="5026"/>
                  </a:lnTo>
                  <a:lnTo>
                    <a:pt x="691" y="5288"/>
                  </a:lnTo>
                  <a:lnTo>
                    <a:pt x="500" y="5288"/>
                  </a:lnTo>
                  <a:cubicBezTo>
                    <a:pt x="429" y="5288"/>
                    <a:pt x="334" y="5383"/>
                    <a:pt x="334" y="5478"/>
                  </a:cubicBezTo>
                  <a:lnTo>
                    <a:pt x="334" y="5978"/>
                  </a:lnTo>
                  <a:cubicBezTo>
                    <a:pt x="334" y="6073"/>
                    <a:pt x="429" y="6145"/>
                    <a:pt x="500" y="6145"/>
                  </a:cubicBezTo>
                  <a:lnTo>
                    <a:pt x="3429" y="6145"/>
                  </a:lnTo>
                  <a:cubicBezTo>
                    <a:pt x="3525" y="6145"/>
                    <a:pt x="3596" y="6073"/>
                    <a:pt x="3596" y="5978"/>
                  </a:cubicBezTo>
                  <a:lnTo>
                    <a:pt x="3596" y="5478"/>
                  </a:lnTo>
                  <a:cubicBezTo>
                    <a:pt x="3596" y="5383"/>
                    <a:pt x="3525" y="5288"/>
                    <a:pt x="3429" y="5288"/>
                  </a:cubicBezTo>
                  <a:lnTo>
                    <a:pt x="3263" y="5288"/>
                  </a:lnTo>
                  <a:lnTo>
                    <a:pt x="3263" y="5002"/>
                  </a:lnTo>
                  <a:lnTo>
                    <a:pt x="3739" y="4335"/>
                  </a:lnTo>
                  <a:cubicBezTo>
                    <a:pt x="3763" y="4311"/>
                    <a:pt x="3763" y="4287"/>
                    <a:pt x="3763" y="4240"/>
                  </a:cubicBezTo>
                  <a:lnTo>
                    <a:pt x="3763" y="2192"/>
                  </a:lnTo>
                  <a:cubicBezTo>
                    <a:pt x="3763" y="1930"/>
                    <a:pt x="3525" y="1692"/>
                    <a:pt x="3263" y="1692"/>
                  </a:cubicBezTo>
                  <a:cubicBezTo>
                    <a:pt x="3191" y="1692"/>
                    <a:pt x="3144" y="1692"/>
                    <a:pt x="3072" y="1715"/>
                  </a:cubicBezTo>
                  <a:cubicBezTo>
                    <a:pt x="3025" y="1549"/>
                    <a:pt x="2905" y="1430"/>
                    <a:pt x="2715" y="1358"/>
                  </a:cubicBezTo>
                  <a:cubicBezTo>
                    <a:pt x="2666" y="1346"/>
                    <a:pt x="2618" y="1340"/>
                    <a:pt x="2572" y="1340"/>
                  </a:cubicBezTo>
                  <a:cubicBezTo>
                    <a:pt x="2440" y="1340"/>
                    <a:pt x="2321" y="1389"/>
                    <a:pt x="2215" y="1477"/>
                  </a:cubicBezTo>
                  <a:cubicBezTo>
                    <a:pt x="2109" y="1402"/>
                    <a:pt x="2004" y="1355"/>
                    <a:pt x="1892" y="1355"/>
                  </a:cubicBezTo>
                  <a:cubicBezTo>
                    <a:pt x="1828" y="1355"/>
                    <a:pt x="1761" y="1371"/>
                    <a:pt x="1691" y="1406"/>
                  </a:cubicBezTo>
                  <a:lnTo>
                    <a:pt x="1691" y="501"/>
                  </a:lnTo>
                  <a:cubicBezTo>
                    <a:pt x="1691" y="215"/>
                    <a:pt x="1453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1" name="Google Shape;1488;p44">
              <a:extLst>
                <a:ext uri="{FF2B5EF4-FFF2-40B4-BE49-F238E27FC236}">
                  <a16:creationId xmlns:a16="http://schemas.microsoft.com/office/drawing/2014/main" id="{9AED4248-4A82-EFDA-566A-B72838A8F242}"/>
                </a:ext>
              </a:extLst>
            </p:cNvPr>
            <p:cNvSpPr/>
            <p:nvPr/>
          </p:nvSpPr>
          <p:spPr>
            <a:xfrm>
              <a:off x="8073770" y="3772009"/>
              <a:ext cx="170144" cy="289966"/>
            </a:xfrm>
            <a:custGeom>
              <a:avLst/>
              <a:gdLst/>
              <a:ahLst/>
              <a:cxnLst/>
              <a:rect l="l" t="t" r="r" b="b"/>
              <a:pathLst>
                <a:path w="4835" h="8240" extrusionOk="0">
                  <a:moveTo>
                    <a:pt x="3048" y="333"/>
                  </a:moveTo>
                  <a:lnTo>
                    <a:pt x="2977" y="500"/>
                  </a:lnTo>
                  <a:lnTo>
                    <a:pt x="1858" y="500"/>
                  </a:lnTo>
                  <a:lnTo>
                    <a:pt x="1786" y="333"/>
                  </a:lnTo>
                  <a:close/>
                  <a:moveTo>
                    <a:pt x="4168" y="333"/>
                  </a:moveTo>
                  <a:cubicBezTo>
                    <a:pt x="4310" y="333"/>
                    <a:pt x="4430" y="453"/>
                    <a:pt x="4430" y="595"/>
                  </a:cubicBezTo>
                  <a:lnTo>
                    <a:pt x="4430" y="7644"/>
                  </a:lnTo>
                  <a:lnTo>
                    <a:pt x="4501" y="7644"/>
                  </a:lnTo>
                  <a:cubicBezTo>
                    <a:pt x="4501" y="7811"/>
                    <a:pt x="4382" y="7930"/>
                    <a:pt x="4239" y="7930"/>
                  </a:cubicBezTo>
                  <a:lnTo>
                    <a:pt x="595" y="7930"/>
                  </a:lnTo>
                  <a:cubicBezTo>
                    <a:pt x="453" y="7930"/>
                    <a:pt x="333" y="7811"/>
                    <a:pt x="333" y="7644"/>
                  </a:cubicBezTo>
                  <a:lnTo>
                    <a:pt x="333" y="595"/>
                  </a:lnTo>
                  <a:cubicBezTo>
                    <a:pt x="333" y="453"/>
                    <a:pt x="453" y="333"/>
                    <a:pt x="595" y="333"/>
                  </a:cubicBezTo>
                  <a:lnTo>
                    <a:pt x="1429" y="333"/>
                  </a:lnTo>
                  <a:lnTo>
                    <a:pt x="1548" y="714"/>
                  </a:lnTo>
                  <a:cubicBezTo>
                    <a:pt x="1572" y="786"/>
                    <a:pt x="1643" y="834"/>
                    <a:pt x="1691" y="834"/>
                  </a:cubicBezTo>
                  <a:lnTo>
                    <a:pt x="3072" y="834"/>
                  </a:lnTo>
                  <a:cubicBezTo>
                    <a:pt x="3120" y="834"/>
                    <a:pt x="3215" y="786"/>
                    <a:pt x="3215" y="714"/>
                  </a:cubicBezTo>
                  <a:lnTo>
                    <a:pt x="3334" y="333"/>
                  </a:lnTo>
                  <a:close/>
                  <a:moveTo>
                    <a:pt x="595" y="0"/>
                  </a:moveTo>
                  <a:cubicBezTo>
                    <a:pt x="262" y="0"/>
                    <a:pt x="0" y="262"/>
                    <a:pt x="0" y="595"/>
                  </a:cubicBezTo>
                  <a:lnTo>
                    <a:pt x="0" y="7644"/>
                  </a:lnTo>
                  <a:cubicBezTo>
                    <a:pt x="0" y="7978"/>
                    <a:pt x="262" y="8240"/>
                    <a:pt x="595" y="8240"/>
                  </a:cubicBezTo>
                  <a:lnTo>
                    <a:pt x="4239" y="8240"/>
                  </a:lnTo>
                  <a:cubicBezTo>
                    <a:pt x="4549" y="8240"/>
                    <a:pt x="4834" y="7978"/>
                    <a:pt x="4834" y="7644"/>
                  </a:cubicBezTo>
                  <a:lnTo>
                    <a:pt x="4834" y="595"/>
                  </a:lnTo>
                  <a:cubicBezTo>
                    <a:pt x="4834" y="262"/>
                    <a:pt x="4549" y="0"/>
                    <a:pt x="4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2" name="Google Shape;1489;p44">
              <a:extLst>
                <a:ext uri="{FF2B5EF4-FFF2-40B4-BE49-F238E27FC236}">
                  <a16:creationId xmlns:a16="http://schemas.microsoft.com/office/drawing/2014/main" id="{C125134B-207C-5B26-6DD5-53B37245652D}"/>
                </a:ext>
              </a:extLst>
            </p:cNvPr>
            <p:cNvSpPr/>
            <p:nvPr/>
          </p:nvSpPr>
          <p:spPr>
            <a:xfrm>
              <a:off x="8133241" y="4032626"/>
              <a:ext cx="49477" cy="12598"/>
            </a:xfrm>
            <a:custGeom>
              <a:avLst/>
              <a:gdLst/>
              <a:ahLst/>
              <a:cxnLst/>
              <a:rect l="l" t="t" r="r" b="b"/>
              <a:pathLst>
                <a:path w="1406" h="358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1239" y="358"/>
                  </a:lnTo>
                  <a:cubicBezTo>
                    <a:pt x="1311" y="358"/>
                    <a:pt x="1406" y="286"/>
                    <a:pt x="1406" y="191"/>
                  </a:cubicBezTo>
                  <a:cubicBezTo>
                    <a:pt x="1406" y="72"/>
                    <a:pt x="1358" y="0"/>
                    <a:pt x="1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3" name="Google Shape;1490;p44">
              <a:extLst>
                <a:ext uri="{FF2B5EF4-FFF2-40B4-BE49-F238E27FC236}">
                  <a16:creationId xmlns:a16="http://schemas.microsoft.com/office/drawing/2014/main" id="{E3417BD0-7F8E-C5BF-3CF5-F73359326AC9}"/>
                </a:ext>
              </a:extLst>
            </p:cNvPr>
            <p:cNvSpPr/>
            <p:nvPr/>
          </p:nvSpPr>
          <p:spPr>
            <a:xfrm>
              <a:off x="8263162" y="3722567"/>
              <a:ext cx="144173" cy="137874"/>
            </a:xfrm>
            <a:custGeom>
              <a:avLst/>
              <a:gdLst/>
              <a:ahLst/>
              <a:cxnLst/>
              <a:rect l="l" t="t" r="r" b="b"/>
              <a:pathLst>
                <a:path w="4097" h="3918" extrusionOk="0">
                  <a:moveTo>
                    <a:pt x="2034" y="356"/>
                  </a:moveTo>
                  <a:cubicBezTo>
                    <a:pt x="2439" y="356"/>
                    <a:pt x="2844" y="510"/>
                    <a:pt x="3144" y="810"/>
                  </a:cubicBezTo>
                  <a:cubicBezTo>
                    <a:pt x="3572" y="1262"/>
                    <a:pt x="3691" y="1905"/>
                    <a:pt x="3453" y="2501"/>
                  </a:cubicBezTo>
                  <a:cubicBezTo>
                    <a:pt x="3215" y="3072"/>
                    <a:pt x="2667" y="3453"/>
                    <a:pt x="2024" y="3453"/>
                  </a:cubicBezTo>
                  <a:cubicBezTo>
                    <a:pt x="1167" y="3453"/>
                    <a:pt x="476" y="2786"/>
                    <a:pt x="476" y="1905"/>
                  </a:cubicBezTo>
                  <a:cubicBezTo>
                    <a:pt x="476" y="1286"/>
                    <a:pt x="881" y="714"/>
                    <a:pt x="1429" y="476"/>
                  </a:cubicBezTo>
                  <a:cubicBezTo>
                    <a:pt x="1622" y="396"/>
                    <a:pt x="1828" y="356"/>
                    <a:pt x="2034" y="356"/>
                  </a:cubicBezTo>
                  <a:close/>
                  <a:moveTo>
                    <a:pt x="2024" y="0"/>
                  </a:moveTo>
                  <a:cubicBezTo>
                    <a:pt x="1286" y="0"/>
                    <a:pt x="595" y="452"/>
                    <a:pt x="310" y="1143"/>
                  </a:cubicBezTo>
                  <a:cubicBezTo>
                    <a:pt x="0" y="1834"/>
                    <a:pt x="119" y="2620"/>
                    <a:pt x="643" y="3191"/>
                  </a:cubicBezTo>
                  <a:lnTo>
                    <a:pt x="191" y="3644"/>
                  </a:lnTo>
                  <a:cubicBezTo>
                    <a:pt x="119" y="3691"/>
                    <a:pt x="119" y="3810"/>
                    <a:pt x="191" y="3882"/>
                  </a:cubicBezTo>
                  <a:cubicBezTo>
                    <a:pt x="214" y="3906"/>
                    <a:pt x="256" y="3917"/>
                    <a:pt x="301" y="3917"/>
                  </a:cubicBezTo>
                  <a:cubicBezTo>
                    <a:pt x="345" y="3917"/>
                    <a:pt x="393" y="3906"/>
                    <a:pt x="429" y="3882"/>
                  </a:cubicBezTo>
                  <a:lnTo>
                    <a:pt x="881" y="3429"/>
                  </a:lnTo>
                  <a:cubicBezTo>
                    <a:pt x="1215" y="3679"/>
                    <a:pt x="1614" y="3804"/>
                    <a:pt x="2015" y="3804"/>
                  </a:cubicBezTo>
                  <a:cubicBezTo>
                    <a:pt x="2417" y="3804"/>
                    <a:pt x="2822" y="3679"/>
                    <a:pt x="3167" y="3429"/>
                  </a:cubicBezTo>
                  <a:lnTo>
                    <a:pt x="3620" y="3882"/>
                  </a:lnTo>
                  <a:cubicBezTo>
                    <a:pt x="3644" y="3906"/>
                    <a:pt x="3685" y="3917"/>
                    <a:pt x="3730" y="3917"/>
                  </a:cubicBezTo>
                  <a:cubicBezTo>
                    <a:pt x="3775" y="3917"/>
                    <a:pt x="3822" y="3906"/>
                    <a:pt x="3858" y="3882"/>
                  </a:cubicBezTo>
                  <a:cubicBezTo>
                    <a:pt x="3906" y="3810"/>
                    <a:pt x="3906" y="3691"/>
                    <a:pt x="3858" y="3644"/>
                  </a:cubicBezTo>
                  <a:lnTo>
                    <a:pt x="3429" y="3191"/>
                  </a:lnTo>
                  <a:cubicBezTo>
                    <a:pt x="3929" y="2620"/>
                    <a:pt x="4096" y="1810"/>
                    <a:pt x="3763" y="1143"/>
                  </a:cubicBezTo>
                  <a:cubicBezTo>
                    <a:pt x="3453" y="452"/>
                    <a:pt x="2786" y="0"/>
                    <a:pt x="20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4" name="Google Shape;1491;p44">
              <a:extLst>
                <a:ext uri="{FF2B5EF4-FFF2-40B4-BE49-F238E27FC236}">
                  <a16:creationId xmlns:a16="http://schemas.microsoft.com/office/drawing/2014/main" id="{BEE122D0-11E8-6195-83A6-9FE8844B2F4E}"/>
                </a:ext>
              </a:extLst>
            </p:cNvPr>
            <p:cNvSpPr/>
            <p:nvPr/>
          </p:nvSpPr>
          <p:spPr>
            <a:xfrm>
              <a:off x="8328510" y="3747692"/>
              <a:ext cx="25196" cy="61407"/>
            </a:xfrm>
            <a:custGeom>
              <a:avLst/>
              <a:gdLst/>
              <a:ahLst/>
              <a:cxnLst/>
              <a:rect l="l" t="t" r="r" b="b"/>
              <a:pathLst>
                <a:path w="716" h="1745" extrusionOk="0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286"/>
                    <a:pt x="24" y="1310"/>
                    <a:pt x="48" y="1358"/>
                  </a:cubicBezTo>
                  <a:lnTo>
                    <a:pt x="405" y="1691"/>
                  </a:lnTo>
                  <a:cubicBezTo>
                    <a:pt x="441" y="1727"/>
                    <a:pt x="489" y="1745"/>
                    <a:pt x="533" y="1745"/>
                  </a:cubicBezTo>
                  <a:cubicBezTo>
                    <a:pt x="578" y="1745"/>
                    <a:pt x="620" y="1727"/>
                    <a:pt x="644" y="1691"/>
                  </a:cubicBezTo>
                  <a:cubicBezTo>
                    <a:pt x="715" y="1644"/>
                    <a:pt x="715" y="1525"/>
                    <a:pt x="644" y="1453"/>
                  </a:cubicBezTo>
                  <a:lnTo>
                    <a:pt x="358" y="1144"/>
                  </a:lnTo>
                  <a:lnTo>
                    <a:pt x="358" y="191"/>
                  </a:lnTo>
                  <a:cubicBezTo>
                    <a:pt x="358" y="96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5" name="Google Shape;1492;p44">
              <a:extLst>
                <a:ext uri="{FF2B5EF4-FFF2-40B4-BE49-F238E27FC236}">
                  <a16:creationId xmlns:a16="http://schemas.microsoft.com/office/drawing/2014/main" id="{378C95D1-2275-AA0B-2EEA-0F0786A0B6E3}"/>
                </a:ext>
              </a:extLst>
            </p:cNvPr>
            <p:cNvSpPr/>
            <p:nvPr/>
          </p:nvSpPr>
          <p:spPr>
            <a:xfrm>
              <a:off x="8254752" y="3705781"/>
              <a:ext cx="47823" cy="45290"/>
            </a:xfrm>
            <a:custGeom>
              <a:avLst/>
              <a:gdLst/>
              <a:ahLst/>
              <a:cxnLst/>
              <a:rect l="l" t="t" r="r" b="b"/>
              <a:pathLst>
                <a:path w="1359" h="1287" extrusionOk="0">
                  <a:moveTo>
                    <a:pt x="787" y="334"/>
                  </a:moveTo>
                  <a:cubicBezTo>
                    <a:pt x="811" y="334"/>
                    <a:pt x="882" y="334"/>
                    <a:pt x="906" y="358"/>
                  </a:cubicBezTo>
                  <a:lnTo>
                    <a:pt x="430" y="834"/>
                  </a:lnTo>
                  <a:cubicBezTo>
                    <a:pt x="358" y="763"/>
                    <a:pt x="406" y="644"/>
                    <a:pt x="477" y="548"/>
                  </a:cubicBezTo>
                  <a:lnTo>
                    <a:pt x="596" y="429"/>
                  </a:lnTo>
                  <a:cubicBezTo>
                    <a:pt x="668" y="358"/>
                    <a:pt x="715" y="334"/>
                    <a:pt x="787" y="334"/>
                  </a:cubicBezTo>
                  <a:close/>
                  <a:moveTo>
                    <a:pt x="787" y="1"/>
                  </a:moveTo>
                  <a:cubicBezTo>
                    <a:pt x="644" y="1"/>
                    <a:pt x="453" y="72"/>
                    <a:pt x="358" y="191"/>
                  </a:cubicBezTo>
                  <a:lnTo>
                    <a:pt x="239" y="310"/>
                  </a:lnTo>
                  <a:cubicBezTo>
                    <a:pt x="1" y="548"/>
                    <a:pt x="1" y="929"/>
                    <a:pt x="239" y="1168"/>
                  </a:cubicBezTo>
                  <a:lnTo>
                    <a:pt x="311" y="1215"/>
                  </a:lnTo>
                  <a:cubicBezTo>
                    <a:pt x="334" y="1263"/>
                    <a:pt x="406" y="1287"/>
                    <a:pt x="430" y="1287"/>
                  </a:cubicBezTo>
                  <a:cubicBezTo>
                    <a:pt x="477" y="1287"/>
                    <a:pt x="525" y="1263"/>
                    <a:pt x="549" y="1215"/>
                  </a:cubicBezTo>
                  <a:lnTo>
                    <a:pt x="1287" y="477"/>
                  </a:lnTo>
                  <a:cubicBezTo>
                    <a:pt x="1311" y="453"/>
                    <a:pt x="1358" y="382"/>
                    <a:pt x="1358" y="358"/>
                  </a:cubicBezTo>
                  <a:cubicBezTo>
                    <a:pt x="1311" y="310"/>
                    <a:pt x="1287" y="286"/>
                    <a:pt x="1263" y="239"/>
                  </a:cubicBezTo>
                  <a:lnTo>
                    <a:pt x="1192" y="191"/>
                  </a:lnTo>
                  <a:cubicBezTo>
                    <a:pt x="1073" y="72"/>
                    <a:pt x="930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6" name="Google Shape;1493;p44">
              <a:extLst>
                <a:ext uri="{FF2B5EF4-FFF2-40B4-BE49-F238E27FC236}">
                  <a16:creationId xmlns:a16="http://schemas.microsoft.com/office/drawing/2014/main" id="{6DA85E1E-8E4E-BFFC-6554-4F948ADF828F}"/>
                </a:ext>
              </a:extLst>
            </p:cNvPr>
            <p:cNvSpPr/>
            <p:nvPr/>
          </p:nvSpPr>
          <p:spPr>
            <a:xfrm>
              <a:off x="8367888" y="3706203"/>
              <a:ext cx="47823" cy="44867"/>
            </a:xfrm>
            <a:custGeom>
              <a:avLst/>
              <a:gdLst/>
              <a:ahLst/>
              <a:cxnLst/>
              <a:rect l="l" t="t" r="r" b="b"/>
              <a:pathLst>
                <a:path w="1359" h="1275" extrusionOk="0">
                  <a:moveTo>
                    <a:pt x="530" y="322"/>
                  </a:moveTo>
                  <a:cubicBezTo>
                    <a:pt x="599" y="322"/>
                    <a:pt x="668" y="354"/>
                    <a:pt x="715" y="417"/>
                  </a:cubicBezTo>
                  <a:lnTo>
                    <a:pt x="834" y="536"/>
                  </a:lnTo>
                  <a:cubicBezTo>
                    <a:pt x="930" y="584"/>
                    <a:pt x="953" y="703"/>
                    <a:pt x="906" y="822"/>
                  </a:cubicBezTo>
                  <a:lnTo>
                    <a:pt x="430" y="346"/>
                  </a:lnTo>
                  <a:cubicBezTo>
                    <a:pt x="461" y="330"/>
                    <a:pt x="496" y="322"/>
                    <a:pt x="530" y="322"/>
                  </a:cubicBezTo>
                  <a:close/>
                  <a:moveTo>
                    <a:pt x="561" y="1"/>
                  </a:moveTo>
                  <a:cubicBezTo>
                    <a:pt x="400" y="1"/>
                    <a:pt x="239" y="60"/>
                    <a:pt x="120" y="179"/>
                  </a:cubicBezTo>
                  <a:lnTo>
                    <a:pt x="72" y="227"/>
                  </a:lnTo>
                  <a:cubicBezTo>
                    <a:pt x="49" y="274"/>
                    <a:pt x="1" y="322"/>
                    <a:pt x="1" y="346"/>
                  </a:cubicBezTo>
                  <a:cubicBezTo>
                    <a:pt x="1" y="417"/>
                    <a:pt x="49" y="441"/>
                    <a:pt x="72" y="465"/>
                  </a:cubicBezTo>
                  <a:lnTo>
                    <a:pt x="811" y="1227"/>
                  </a:lnTo>
                  <a:cubicBezTo>
                    <a:pt x="834" y="1251"/>
                    <a:pt x="906" y="1275"/>
                    <a:pt x="930" y="1275"/>
                  </a:cubicBezTo>
                  <a:cubicBezTo>
                    <a:pt x="1001" y="1275"/>
                    <a:pt x="1025" y="1251"/>
                    <a:pt x="1049" y="1227"/>
                  </a:cubicBezTo>
                  <a:lnTo>
                    <a:pt x="1120" y="1156"/>
                  </a:lnTo>
                  <a:cubicBezTo>
                    <a:pt x="1358" y="894"/>
                    <a:pt x="1358" y="536"/>
                    <a:pt x="1120" y="298"/>
                  </a:cubicBezTo>
                  <a:lnTo>
                    <a:pt x="1001" y="179"/>
                  </a:lnTo>
                  <a:cubicBezTo>
                    <a:pt x="882" y="60"/>
                    <a:pt x="721" y="1"/>
                    <a:pt x="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7" name="Google Shape;1494;p44">
              <a:extLst>
                <a:ext uri="{FF2B5EF4-FFF2-40B4-BE49-F238E27FC236}">
                  <a16:creationId xmlns:a16="http://schemas.microsoft.com/office/drawing/2014/main" id="{F71E0A9D-4268-10E9-7CD4-6DC9675CD636}"/>
                </a:ext>
              </a:extLst>
            </p:cNvPr>
            <p:cNvSpPr/>
            <p:nvPr/>
          </p:nvSpPr>
          <p:spPr>
            <a:xfrm>
              <a:off x="8086333" y="3844078"/>
              <a:ext cx="139141" cy="133089"/>
            </a:xfrm>
            <a:custGeom>
              <a:avLst/>
              <a:gdLst/>
              <a:ahLst/>
              <a:cxnLst/>
              <a:rect l="l" t="t" r="r" b="b"/>
              <a:pathLst>
                <a:path w="3954" h="3782" extrusionOk="0">
                  <a:moveTo>
                    <a:pt x="2034" y="356"/>
                  </a:moveTo>
                  <a:cubicBezTo>
                    <a:pt x="2237" y="356"/>
                    <a:pt x="2443" y="396"/>
                    <a:pt x="2644" y="476"/>
                  </a:cubicBezTo>
                  <a:cubicBezTo>
                    <a:pt x="3215" y="715"/>
                    <a:pt x="3596" y="1286"/>
                    <a:pt x="3596" y="1905"/>
                  </a:cubicBezTo>
                  <a:cubicBezTo>
                    <a:pt x="3596" y="2786"/>
                    <a:pt x="2929" y="3453"/>
                    <a:pt x="2048" y="3453"/>
                  </a:cubicBezTo>
                  <a:cubicBezTo>
                    <a:pt x="1429" y="3453"/>
                    <a:pt x="858" y="3072"/>
                    <a:pt x="619" y="2501"/>
                  </a:cubicBezTo>
                  <a:cubicBezTo>
                    <a:pt x="381" y="1953"/>
                    <a:pt x="500" y="1262"/>
                    <a:pt x="953" y="810"/>
                  </a:cubicBezTo>
                  <a:cubicBezTo>
                    <a:pt x="1253" y="510"/>
                    <a:pt x="1636" y="356"/>
                    <a:pt x="2034" y="356"/>
                  </a:cubicBezTo>
                  <a:close/>
                  <a:moveTo>
                    <a:pt x="2048" y="0"/>
                  </a:moveTo>
                  <a:cubicBezTo>
                    <a:pt x="1286" y="0"/>
                    <a:pt x="596" y="476"/>
                    <a:pt x="310" y="1167"/>
                  </a:cubicBezTo>
                  <a:cubicBezTo>
                    <a:pt x="0" y="1881"/>
                    <a:pt x="191" y="2691"/>
                    <a:pt x="715" y="3215"/>
                  </a:cubicBezTo>
                  <a:cubicBezTo>
                    <a:pt x="1085" y="3585"/>
                    <a:pt x="1586" y="3781"/>
                    <a:pt x="2077" y="3781"/>
                  </a:cubicBezTo>
                  <a:cubicBezTo>
                    <a:pt x="2313" y="3781"/>
                    <a:pt x="2547" y="3736"/>
                    <a:pt x="2763" y="3644"/>
                  </a:cubicBezTo>
                  <a:cubicBezTo>
                    <a:pt x="3477" y="3334"/>
                    <a:pt x="3930" y="2643"/>
                    <a:pt x="3930" y="1881"/>
                  </a:cubicBezTo>
                  <a:cubicBezTo>
                    <a:pt x="3953" y="881"/>
                    <a:pt x="3096" y="0"/>
                    <a:pt x="2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8" name="Google Shape;1495;p44">
              <a:extLst>
                <a:ext uri="{FF2B5EF4-FFF2-40B4-BE49-F238E27FC236}">
                  <a16:creationId xmlns:a16="http://schemas.microsoft.com/office/drawing/2014/main" id="{44F50478-735A-5C43-DB58-BC8CE2F0F810}"/>
                </a:ext>
              </a:extLst>
            </p:cNvPr>
            <p:cNvSpPr/>
            <p:nvPr/>
          </p:nvSpPr>
          <p:spPr>
            <a:xfrm>
              <a:off x="8152525" y="3868359"/>
              <a:ext cx="25196" cy="61442"/>
            </a:xfrm>
            <a:custGeom>
              <a:avLst/>
              <a:gdLst/>
              <a:ahLst/>
              <a:cxnLst/>
              <a:rect l="l" t="t" r="r" b="b"/>
              <a:pathLst>
                <a:path w="716" h="1746" extrusionOk="0"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15"/>
                  </a:lnTo>
                  <a:cubicBezTo>
                    <a:pt x="1" y="1287"/>
                    <a:pt x="24" y="1310"/>
                    <a:pt x="48" y="1334"/>
                  </a:cubicBezTo>
                  <a:lnTo>
                    <a:pt x="405" y="1692"/>
                  </a:lnTo>
                  <a:cubicBezTo>
                    <a:pt x="441" y="1727"/>
                    <a:pt x="489" y="1745"/>
                    <a:pt x="533" y="1745"/>
                  </a:cubicBezTo>
                  <a:cubicBezTo>
                    <a:pt x="578" y="1745"/>
                    <a:pt x="620" y="1727"/>
                    <a:pt x="644" y="1692"/>
                  </a:cubicBezTo>
                  <a:cubicBezTo>
                    <a:pt x="715" y="1644"/>
                    <a:pt x="715" y="1525"/>
                    <a:pt x="644" y="1453"/>
                  </a:cubicBezTo>
                  <a:lnTo>
                    <a:pt x="358" y="1144"/>
                  </a:lnTo>
                  <a:lnTo>
                    <a:pt x="358" y="191"/>
                  </a:lnTo>
                  <a:cubicBezTo>
                    <a:pt x="358" y="96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9" name="Google Shape;1496;p44">
              <a:extLst>
                <a:ext uri="{FF2B5EF4-FFF2-40B4-BE49-F238E27FC236}">
                  <a16:creationId xmlns:a16="http://schemas.microsoft.com/office/drawing/2014/main" id="{CECEB606-4101-2DF8-443A-A2AE1FE615DF}"/>
                </a:ext>
              </a:extLst>
            </p:cNvPr>
            <p:cNvSpPr/>
            <p:nvPr/>
          </p:nvSpPr>
          <p:spPr>
            <a:xfrm>
              <a:off x="8152525" y="3704937"/>
              <a:ext cx="103951" cy="61231"/>
            </a:xfrm>
            <a:custGeom>
              <a:avLst/>
              <a:gdLst/>
              <a:ahLst/>
              <a:cxnLst/>
              <a:rect l="l" t="t" r="r" b="b"/>
              <a:pathLst>
                <a:path w="2954" h="1740" extrusionOk="0"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549"/>
                  </a:lnTo>
                  <a:cubicBezTo>
                    <a:pt x="1" y="1644"/>
                    <a:pt x="72" y="1739"/>
                    <a:pt x="167" y="1739"/>
                  </a:cubicBezTo>
                  <a:cubicBezTo>
                    <a:pt x="263" y="1739"/>
                    <a:pt x="358" y="1644"/>
                    <a:pt x="358" y="1549"/>
                  </a:cubicBezTo>
                  <a:lnTo>
                    <a:pt x="358" y="334"/>
                  </a:lnTo>
                  <a:lnTo>
                    <a:pt x="2763" y="334"/>
                  </a:lnTo>
                  <a:cubicBezTo>
                    <a:pt x="2858" y="334"/>
                    <a:pt x="2954" y="239"/>
                    <a:pt x="2954" y="144"/>
                  </a:cubicBezTo>
                  <a:cubicBezTo>
                    <a:pt x="2954" y="96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43" name="Google Shape;1853;p54">
            <a:extLst>
              <a:ext uri="{FF2B5EF4-FFF2-40B4-BE49-F238E27FC236}">
                <a16:creationId xmlns:a16="http://schemas.microsoft.com/office/drawing/2014/main" id="{A09D7F80-5BBA-DD43-3D03-462606226CB6}"/>
              </a:ext>
            </a:extLst>
          </p:cNvPr>
          <p:cNvGrpSpPr/>
          <p:nvPr/>
        </p:nvGrpSpPr>
        <p:grpSpPr>
          <a:xfrm>
            <a:off x="1036154" y="1834846"/>
            <a:ext cx="496278" cy="586641"/>
            <a:chOff x="5612441" y="3099739"/>
            <a:chExt cx="375477" cy="374774"/>
          </a:xfrm>
          <a:solidFill>
            <a:schemeClr val="accent6">
              <a:lumMod val="95000"/>
            </a:schemeClr>
          </a:solidFill>
        </p:grpSpPr>
        <p:sp>
          <p:nvSpPr>
            <p:cNvPr id="44" name="Google Shape;1854;p54">
              <a:extLst>
                <a:ext uri="{FF2B5EF4-FFF2-40B4-BE49-F238E27FC236}">
                  <a16:creationId xmlns:a16="http://schemas.microsoft.com/office/drawing/2014/main" id="{D8711C17-E5D9-194D-5EA5-B433287739D3}"/>
                </a:ext>
              </a:extLst>
            </p:cNvPr>
            <p:cNvSpPr/>
            <p:nvPr/>
          </p:nvSpPr>
          <p:spPr>
            <a:xfrm>
              <a:off x="5648475" y="3327841"/>
              <a:ext cx="134144" cy="91388"/>
            </a:xfrm>
            <a:custGeom>
              <a:avLst/>
              <a:gdLst/>
              <a:ahLst/>
              <a:cxnLst/>
              <a:rect l="l" t="t" r="r" b="b"/>
              <a:pathLst>
                <a:path w="3812" h="2597" extrusionOk="0">
                  <a:moveTo>
                    <a:pt x="3430" y="358"/>
                  </a:moveTo>
                  <a:lnTo>
                    <a:pt x="3430" y="2263"/>
                  </a:lnTo>
                  <a:lnTo>
                    <a:pt x="334" y="2263"/>
                  </a:lnTo>
                  <a:lnTo>
                    <a:pt x="334" y="358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3645" y="2596"/>
                  </a:lnTo>
                  <a:cubicBezTo>
                    <a:pt x="3740" y="2596"/>
                    <a:pt x="3811" y="2501"/>
                    <a:pt x="3811" y="2406"/>
                  </a:cubicBezTo>
                  <a:lnTo>
                    <a:pt x="3811" y="191"/>
                  </a:lnTo>
                  <a:cubicBezTo>
                    <a:pt x="3811" y="96"/>
                    <a:pt x="3740" y="0"/>
                    <a:pt x="3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5" name="Google Shape;1855;p54">
              <a:extLst>
                <a:ext uri="{FF2B5EF4-FFF2-40B4-BE49-F238E27FC236}">
                  <a16:creationId xmlns:a16="http://schemas.microsoft.com/office/drawing/2014/main" id="{87CECF53-8122-36FB-C60C-0C80A7A0F59F}"/>
                </a:ext>
              </a:extLst>
            </p:cNvPr>
            <p:cNvSpPr/>
            <p:nvPr/>
          </p:nvSpPr>
          <p:spPr>
            <a:xfrm>
              <a:off x="5612441" y="3099739"/>
              <a:ext cx="375477" cy="374774"/>
            </a:xfrm>
            <a:custGeom>
              <a:avLst/>
              <a:gdLst/>
              <a:ahLst/>
              <a:cxnLst/>
              <a:rect l="l" t="t" r="r" b="b"/>
              <a:pathLst>
                <a:path w="10670" h="10650" extrusionOk="0">
                  <a:moveTo>
                    <a:pt x="5130" y="286"/>
                  </a:moveTo>
                  <a:cubicBezTo>
                    <a:pt x="5166" y="286"/>
                    <a:pt x="5203" y="287"/>
                    <a:pt x="5240" y="291"/>
                  </a:cubicBezTo>
                  <a:cubicBezTo>
                    <a:pt x="5764" y="315"/>
                    <a:pt x="6216" y="719"/>
                    <a:pt x="6336" y="1243"/>
                  </a:cubicBezTo>
                  <a:cubicBezTo>
                    <a:pt x="6336" y="1315"/>
                    <a:pt x="6359" y="1339"/>
                    <a:pt x="6431" y="1362"/>
                  </a:cubicBezTo>
                  <a:cubicBezTo>
                    <a:pt x="6455" y="1374"/>
                    <a:pt x="6472" y="1380"/>
                    <a:pt x="6493" y="1380"/>
                  </a:cubicBezTo>
                  <a:cubicBezTo>
                    <a:pt x="6514" y="1380"/>
                    <a:pt x="6538" y="1374"/>
                    <a:pt x="6574" y="1362"/>
                  </a:cubicBezTo>
                  <a:cubicBezTo>
                    <a:pt x="6638" y="1341"/>
                    <a:pt x="6717" y="1329"/>
                    <a:pt x="6797" y="1329"/>
                  </a:cubicBezTo>
                  <a:cubicBezTo>
                    <a:pt x="6895" y="1329"/>
                    <a:pt x="6995" y="1347"/>
                    <a:pt x="7074" y="1386"/>
                  </a:cubicBezTo>
                  <a:cubicBezTo>
                    <a:pt x="7217" y="1481"/>
                    <a:pt x="7336" y="1601"/>
                    <a:pt x="7383" y="1791"/>
                  </a:cubicBezTo>
                  <a:cubicBezTo>
                    <a:pt x="7407" y="1958"/>
                    <a:pt x="7383" y="2148"/>
                    <a:pt x="7288" y="2291"/>
                  </a:cubicBezTo>
                  <a:cubicBezTo>
                    <a:pt x="7193" y="2434"/>
                    <a:pt x="7026" y="2529"/>
                    <a:pt x="6859" y="2553"/>
                  </a:cubicBezTo>
                  <a:lnTo>
                    <a:pt x="6026" y="2553"/>
                  </a:lnTo>
                  <a:lnTo>
                    <a:pt x="6026" y="2196"/>
                  </a:lnTo>
                  <a:cubicBezTo>
                    <a:pt x="6026" y="2077"/>
                    <a:pt x="5955" y="1982"/>
                    <a:pt x="5859" y="1982"/>
                  </a:cubicBezTo>
                  <a:cubicBezTo>
                    <a:pt x="5764" y="1982"/>
                    <a:pt x="5669" y="2077"/>
                    <a:pt x="5669" y="2172"/>
                  </a:cubicBezTo>
                  <a:lnTo>
                    <a:pt x="5669" y="2529"/>
                  </a:lnTo>
                  <a:lnTo>
                    <a:pt x="5002" y="2529"/>
                  </a:lnTo>
                  <a:lnTo>
                    <a:pt x="5002" y="1481"/>
                  </a:lnTo>
                  <a:cubicBezTo>
                    <a:pt x="5002" y="1386"/>
                    <a:pt x="4907" y="1315"/>
                    <a:pt x="4811" y="1315"/>
                  </a:cubicBezTo>
                  <a:cubicBezTo>
                    <a:pt x="4716" y="1315"/>
                    <a:pt x="4645" y="1386"/>
                    <a:pt x="4645" y="1481"/>
                  </a:cubicBezTo>
                  <a:lnTo>
                    <a:pt x="4645" y="2529"/>
                  </a:lnTo>
                  <a:lnTo>
                    <a:pt x="3597" y="2529"/>
                  </a:lnTo>
                  <a:cubicBezTo>
                    <a:pt x="3383" y="2529"/>
                    <a:pt x="3216" y="2434"/>
                    <a:pt x="3049" y="2291"/>
                  </a:cubicBezTo>
                  <a:cubicBezTo>
                    <a:pt x="2930" y="2148"/>
                    <a:pt x="2882" y="1934"/>
                    <a:pt x="2906" y="1720"/>
                  </a:cubicBezTo>
                  <a:cubicBezTo>
                    <a:pt x="2930" y="1505"/>
                    <a:pt x="3049" y="1339"/>
                    <a:pt x="3240" y="1243"/>
                  </a:cubicBezTo>
                  <a:cubicBezTo>
                    <a:pt x="3334" y="1176"/>
                    <a:pt x="3443" y="1147"/>
                    <a:pt x="3554" y="1147"/>
                  </a:cubicBezTo>
                  <a:cubicBezTo>
                    <a:pt x="3640" y="1147"/>
                    <a:pt x="3728" y="1164"/>
                    <a:pt x="3811" y="1196"/>
                  </a:cubicBezTo>
                  <a:cubicBezTo>
                    <a:pt x="3821" y="1199"/>
                    <a:pt x="3831" y="1200"/>
                    <a:pt x="3841" y="1200"/>
                  </a:cubicBezTo>
                  <a:cubicBezTo>
                    <a:pt x="3907" y="1200"/>
                    <a:pt x="3981" y="1138"/>
                    <a:pt x="4002" y="1077"/>
                  </a:cubicBezTo>
                  <a:cubicBezTo>
                    <a:pt x="4179" y="588"/>
                    <a:pt x="4626" y="286"/>
                    <a:pt x="5130" y="286"/>
                  </a:cubicBezTo>
                  <a:close/>
                  <a:moveTo>
                    <a:pt x="9074" y="4434"/>
                  </a:moveTo>
                  <a:lnTo>
                    <a:pt x="9003" y="4601"/>
                  </a:lnTo>
                  <a:lnTo>
                    <a:pt x="8241" y="4601"/>
                  </a:lnTo>
                  <a:lnTo>
                    <a:pt x="8169" y="4434"/>
                  </a:lnTo>
                  <a:close/>
                  <a:moveTo>
                    <a:pt x="4811" y="6316"/>
                  </a:moveTo>
                  <a:cubicBezTo>
                    <a:pt x="4907" y="6316"/>
                    <a:pt x="5002" y="6387"/>
                    <a:pt x="5002" y="6482"/>
                  </a:cubicBezTo>
                  <a:lnTo>
                    <a:pt x="5002" y="9245"/>
                  </a:lnTo>
                  <a:lnTo>
                    <a:pt x="858" y="9245"/>
                  </a:lnTo>
                  <a:lnTo>
                    <a:pt x="858" y="6482"/>
                  </a:lnTo>
                  <a:cubicBezTo>
                    <a:pt x="858" y="6387"/>
                    <a:pt x="953" y="6316"/>
                    <a:pt x="1025" y="6316"/>
                  </a:cubicBezTo>
                  <a:close/>
                  <a:moveTo>
                    <a:pt x="3192" y="9578"/>
                  </a:moveTo>
                  <a:lnTo>
                    <a:pt x="3144" y="9769"/>
                  </a:lnTo>
                  <a:lnTo>
                    <a:pt x="2692" y="9769"/>
                  </a:lnTo>
                  <a:lnTo>
                    <a:pt x="2644" y="9578"/>
                  </a:lnTo>
                  <a:close/>
                  <a:moveTo>
                    <a:pt x="5502" y="9578"/>
                  </a:moveTo>
                  <a:lnTo>
                    <a:pt x="5502" y="10078"/>
                  </a:lnTo>
                  <a:cubicBezTo>
                    <a:pt x="5502" y="10174"/>
                    <a:pt x="5407" y="10269"/>
                    <a:pt x="5312" y="10269"/>
                  </a:cubicBezTo>
                  <a:lnTo>
                    <a:pt x="501" y="10269"/>
                  </a:lnTo>
                  <a:cubicBezTo>
                    <a:pt x="406" y="10269"/>
                    <a:pt x="310" y="10174"/>
                    <a:pt x="310" y="10078"/>
                  </a:cubicBezTo>
                  <a:lnTo>
                    <a:pt x="310" y="9578"/>
                  </a:lnTo>
                  <a:lnTo>
                    <a:pt x="2239" y="9578"/>
                  </a:lnTo>
                  <a:lnTo>
                    <a:pt x="2359" y="9959"/>
                  </a:lnTo>
                  <a:cubicBezTo>
                    <a:pt x="2406" y="10031"/>
                    <a:pt x="2454" y="10078"/>
                    <a:pt x="2525" y="10078"/>
                  </a:cubicBezTo>
                  <a:lnTo>
                    <a:pt x="3192" y="10078"/>
                  </a:lnTo>
                  <a:cubicBezTo>
                    <a:pt x="3263" y="10078"/>
                    <a:pt x="3359" y="10031"/>
                    <a:pt x="3359" y="9959"/>
                  </a:cubicBezTo>
                  <a:lnTo>
                    <a:pt x="3478" y="9578"/>
                  </a:lnTo>
                  <a:close/>
                  <a:moveTo>
                    <a:pt x="10027" y="4411"/>
                  </a:moveTo>
                  <a:cubicBezTo>
                    <a:pt x="10170" y="4411"/>
                    <a:pt x="10289" y="4530"/>
                    <a:pt x="10289" y="4673"/>
                  </a:cubicBezTo>
                  <a:lnTo>
                    <a:pt x="10289" y="10031"/>
                  </a:lnTo>
                  <a:lnTo>
                    <a:pt x="10313" y="10031"/>
                  </a:lnTo>
                  <a:cubicBezTo>
                    <a:pt x="10313" y="10174"/>
                    <a:pt x="10193" y="10293"/>
                    <a:pt x="10051" y="10293"/>
                  </a:cubicBezTo>
                  <a:lnTo>
                    <a:pt x="7145" y="10293"/>
                  </a:lnTo>
                  <a:cubicBezTo>
                    <a:pt x="6979" y="10293"/>
                    <a:pt x="6859" y="10174"/>
                    <a:pt x="6859" y="10031"/>
                  </a:cubicBezTo>
                  <a:lnTo>
                    <a:pt x="6859" y="4673"/>
                  </a:lnTo>
                  <a:cubicBezTo>
                    <a:pt x="6859" y="4530"/>
                    <a:pt x="6979" y="4411"/>
                    <a:pt x="7145" y="4411"/>
                  </a:cubicBezTo>
                  <a:lnTo>
                    <a:pt x="7788" y="4411"/>
                  </a:lnTo>
                  <a:lnTo>
                    <a:pt x="7907" y="4792"/>
                  </a:lnTo>
                  <a:cubicBezTo>
                    <a:pt x="7931" y="4839"/>
                    <a:pt x="8003" y="4911"/>
                    <a:pt x="8050" y="4911"/>
                  </a:cubicBezTo>
                  <a:lnTo>
                    <a:pt x="9098" y="4911"/>
                  </a:lnTo>
                  <a:cubicBezTo>
                    <a:pt x="9169" y="4911"/>
                    <a:pt x="9241" y="4839"/>
                    <a:pt x="9241" y="4792"/>
                  </a:cubicBezTo>
                  <a:lnTo>
                    <a:pt x="9360" y="4411"/>
                  </a:lnTo>
                  <a:close/>
                  <a:moveTo>
                    <a:pt x="5171" y="0"/>
                  </a:moveTo>
                  <a:cubicBezTo>
                    <a:pt x="4595" y="0"/>
                    <a:pt x="4057" y="327"/>
                    <a:pt x="3811" y="862"/>
                  </a:cubicBezTo>
                  <a:cubicBezTo>
                    <a:pt x="3748" y="853"/>
                    <a:pt x="3687" y="848"/>
                    <a:pt x="3627" y="848"/>
                  </a:cubicBezTo>
                  <a:cubicBezTo>
                    <a:pt x="3396" y="848"/>
                    <a:pt x="3191" y="920"/>
                    <a:pt x="3002" y="1053"/>
                  </a:cubicBezTo>
                  <a:cubicBezTo>
                    <a:pt x="2763" y="1243"/>
                    <a:pt x="2644" y="1505"/>
                    <a:pt x="2620" y="1815"/>
                  </a:cubicBezTo>
                  <a:cubicBezTo>
                    <a:pt x="2573" y="2101"/>
                    <a:pt x="2692" y="2363"/>
                    <a:pt x="2882" y="2577"/>
                  </a:cubicBezTo>
                  <a:cubicBezTo>
                    <a:pt x="3097" y="2791"/>
                    <a:pt x="3359" y="2910"/>
                    <a:pt x="3621" y="2910"/>
                  </a:cubicBezTo>
                  <a:lnTo>
                    <a:pt x="4669" y="2910"/>
                  </a:lnTo>
                  <a:lnTo>
                    <a:pt x="4669" y="3768"/>
                  </a:lnTo>
                  <a:lnTo>
                    <a:pt x="2930" y="3768"/>
                  </a:lnTo>
                  <a:cubicBezTo>
                    <a:pt x="2859" y="3768"/>
                    <a:pt x="2763" y="3863"/>
                    <a:pt x="2763" y="3958"/>
                  </a:cubicBezTo>
                  <a:lnTo>
                    <a:pt x="2763" y="6006"/>
                  </a:lnTo>
                  <a:lnTo>
                    <a:pt x="1025" y="6006"/>
                  </a:lnTo>
                  <a:cubicBezTo>
                    <a:pt x="739" y="6006"/>
                    <a:pt x="525" y="6244"/>
                    <a:pt x="525" y="6506"/>
                  </a:cubicBezTo>
                  <a:lnTo>
                    <a:pt x="525" y="9293"/>
                  </a:lnTo>
                  <a:lnTo>
                    <a:pt x="168" y="9293"/>
                  </a:lnTo>
                  <a:cubicBezTo>
                    <a:pt x="72" y="9293"/>
                    <a:pt x="1" y="9364"/>
                    <a:pt x="1" y="9459"/>
                  </a:cubicBezTo>
                  <a:lnTo>
                    <a:pt x="1" y="10150"/>
                  </a:lnTo>
                  <a:cubicBezTo>
                    <a:pt x="1" y="10436"/>
                    <a:pt x="215" y="10650"/>
                    <a:pt x="501" y="10650"/>
                  </a:cubicBezTo>
                  <a:lnTo>
                    <a:pt x="5359" y="10650"/>
                  </a:lnTo>
                  <a:cubicBezTo>
                    <a:pt x="5645" y="10650"/>
                    <a:pt x="5859" y="10412"/>
                    <a:pt x="5859" y="10150"/>
                  </a:cubicBezTo>
                  <a:lnTo>
                    <a:pt x="5859" y="9459"/>
                  </a:lnTo>
                  <a:cubicBezTo>
                    <a:pt x="5859" y="9364"/>
                    <a:pt x="5764" y="9293"/>
                    <a:pt x="5669" y="9293"/>
                  </a:cubicBezTo>
                  <a:lnTo>
                    <a:pt x="5359" y="9293"/>
                  </a:lnTo>
                  <a:lnTo>
                    <a:pt x="5359" y="6482"/>
                  </a:lnTo>
                  <a:cubicBezTo>
                    <a:pt x="5359" y="6197"/>
                    <a:pt x="5121" y="5982"/>
                    <a:pt x="4835" y="5982"/>
                  </a:cubicBezTo>
                  <a:lnTo>
                    <a:pt x="3121" y="5982"/>
                  </a:lnTo>
                  <a:lnTo>
                    <a:pt x="3121" y="4077"/>
                  </a:lnTo>
                  <a:lnTo>
                    <a:pt x="4835" y="4077"/>
                  </a:lnTo>
                  <a:cubicBezTo>
                    <a:pt x="4930" y="4077"/>
                    <a:pt x="5026" y="3982"/>
                    <a:pt x="5026" y="3887"/>
                  </a:cubicBezTo>
                  <a:lnTo>
                    <a:pt x="5026" y="2863"/>
                  </a:lnTo>
                  <a:lnTo>
                    <a:pt x="5693" y="2863"/>
                  </a:lnTo>
                  <a:lnTo>
                    <a:pt x="5693" y="3529"/>
                  </a:lnTo>
                  <a:cubicBezTo>
                    <a:pt x="5693" y="3625"/>
                    <a:pt x="5788" y="3720"/>
                    <a:pt x="5883" y="3720"/>
                  </a:cubicBezTo>
                  <a:lnTo>
                    <a:pt x="8479" y="3720"/>
                  </a:lnTo>
                  <a:lnTo>
                    <a:pt x="8479" y="4077"/>
                  </a:lnTo>
                  <a:lnTo>
                    <a:pt x="7145" y="4077"/>
                  </a:lnTo>
                  <a:cubicBezTo>
                    <a:pt x="6812" y="4077"/>
                    <a:pt x="6550" y="4339"/>
                    <a:pt x="6550" y="4673"/>
                  </a:cubicBezTo>
                  <a:lnTo>
                    <a:pt x="6550" y="10031"/>
                  </a:lnTo>
                  <a:cubicBezTo>
                    <a:pt x="6550" y="10364"/>
                    <a:pt x="6812" y="10626"/>
                    <a:pt x="7145" y="10626"/>
                  </a:cubicBezTo>
                  <a:lnTo>
                    <a:pt x="10051" y="10626"/>
                  </a:lnTo>
                  <a:cubicBezTo>
                    <a:pt x="10384" y="10626"/>
                    <a:pt x="10646" y="10364"/>
                    <a:pt x="10646" y="10031"/>
                  </a:cubicBezTo>
                  <a:lnTo>
                    <a:pt x="10646" y="4673"/>
                  </a:lnTo>
                  <a:cubicBezTo>
                    <a:pt x="10670" y="4339"/>
                    <a:pt x="10408" y="4077"/>
                    <a:pt x="10074" y="4077"/>
                  </a:cubicBezTo>
                  <a:lnTo>
                    <a:pt x="8812" y="4077"/>
                  </a:lnTo>
                  <a:lnTo>
                    <a:pt x="8812" y="3577"/>
                  </a:lnTo>
                  <a:cubicBezTo>
                    <a:pt x="8812" y="3482"/>
                    <a:pt x="8717" y="3387"/>
                    <a:pt x="8622" y="3387"/>
                  </a:cubicBezTo>
                  <a:lnTo>
                    <a:pt x="6026" y="3387"/>
                  </a:lnTo>
                  <a:lnTo>
                    <a:pt x="6026" y="2886"/>
                  </a:lnTo>
                  <a:lnTo>
                    <a:pt x="6931" y="2886"/>
                  </a:lnTo>
                  <a:cubicBezTo>
                    <a:pt x="7193" y="2839"/>
                    <a:pt x="7407" y="2744"/>
                    <a:pt x="7574" y="2529"/>
                  </a:cubicBezTo>
                  <a:cubicBezTo>
                    <a:pt x="7741" y="2315"/>
                    <a:pt x="7812" y="2053"/>
                    <a:pt x="7764" y="1815"/>
                  </a:cubicBezTo>
                  <a:cubicBezTo>
                    <a:pt x="7741" y="1553"/>
                    <a:pt x="7574" y="1339"/>
                    <a:pt x="7383" y="1196"/>
                  </a:cubicBezTo>
                  <a:cubicBezTo>
                    <a:pt x="7221" y="1069"/>
                    <a:pt x="7031" y="1011"/>
                    <a:pt x="6845" y="1011"/>
                  </a:cubicBezTo>
                  <a:cubicBezTo>
                    <a:pt x="6786" y="1011"/>
                    <a:pt x="6727" y="1017"/>
                    <a:pt x="6669" y="1029"/>
                  </a:cubicBezTo>
                  <a:cubicBezTo>
                    <a:pt x="6455" y="434"/>
                    <a:pt x="5907" y="29"/>
                    <a:pt x="5288" y="5"/>
                  </a:cubicBezTo>
                  <a:cubicBezTo>
                    <a:pt x="5249" y="2"/>
                    <a:pt x="5209" y="0"/>
                    <a:pt x="5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6" name="Google Shape;1856;p54">
              <a:extLst>
                <a:ext uri="{FF2B5EF4-FFF2-40B4-BE49-F238E27FC236}">
                  <a16:creationId xmlns:a16="http://schemas.microsoft.com/office/drawing/2014/main" id="{F7CF0494-C0A2-3258-0AD1-974310E54343}"/>
                </a:ext>
              </a:extLst>
            </p:cNvPr>
            <p:cNvSpPr/>
            <p:nvPr/>
          </p:nvSpPr>
          <p:spPr>
            <a:xfrm>
              <a:off x="5897374" y="3443475"/>
              <a:ext cx="36070" cy="12633"/>
            </a:xfrm>
            <a:custGeom>
              <a:avLst/>
              <a:gdLst/>
              <a:ahLst/>
              <a:cxnLst/>
              <a:rect l="l" t="t" r="r" b="b"/>
              <a:pathLst>
                <a:path w="1025" h="359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858" y="358"/>
                  </a:lnTo>
                  <a:cubicBezTo>
                    <a:pt x="953" y="358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49" name="Google Shape;1828;p54">
            <a:extLst>
              <a:ext uri="{FF2B5EF4-FFF2-40B4-BE49-F238E27FC236}">
                <a16:creationId xmlns:a16="http://schemas.microsoft.com/office/drawing/2014/main" id="{350D1352-8F14-8301-47B1-C54162C5AE4B}"/>
              </a:ext>
            </a:extLst>
          </p:cNvPr>
          <p:cNvGrpSpPr/>
          <p:nvPr/>
        </p:nvGrpSpPr>
        <p:grpSpPr>
          <a:xfrm>
            <a:off x="5948768" y="1985733"/>
            <a:ext cx="406503" cy="339519"/>
            <a:chOff x="720010" y="3129228"/>
            <a:chExt cx="376322" cy="314282"/>
          </a:xfrm>
          <a:solidFill>
            <a:schemeClr val="accent6">
              <a:lumMod val="95000"/>
            </a:schemeClr>
          </a:solidFill>
        </p:grpSpPr>
        <p:sp>
          <p:nvSpPr>
            <p:cNvPr id="50" name="Google Shape;1829;p54">
              <a:extLst>
                <a:ext uri="{FF2B5EF4-FFF2-40B4-BE49-F238E27FC236}">
                  <a16:creationId xmlns:a16="http://schemas.microsoft.com/office/drawing/2014/main" id="{0AC3C591-E736-21FE-90C6-9DDBB9C15D6F}"/>
                </a:ext>
              </a:extLst>
            </p:cNvPr>
            <p:cNvSpPr/>
            <p:nvPr/>
          </p:nvSpPr>
          <p:spPr>
            <a:xfrm>
              <a:off x="720010" y="3129228"/>
              <a:ext cx="376322" cy="314282"/>
            </a:xfrm>
            <a:custGeom>
              <a:avLst/>
              <a:gdLst/>
              <a:ahLst/>
              <a:cxnLst/>
              <a:rect l="l" t="t" r="r" b="b"/>
              <a:pathLst>
                <a:path w="10694" h="8931" extrusionOk="0">
                  <a:moveTo>
                    <a:pt x="9050" y="310"/>
                  </a:moveTo>
                  <a:cubicBezTo>
                    <a:pt x="9193" y="310"/>
                    <a:pt x="9312" y="429"/>
                    <a:pt x="9312" y="596"/>
                  </a:cubicBezTo>
                  <a:lnTo>
                    <a:pt x="9312" y="5764"/>
                  </a:lnTo>
                  <a:cubicBezTo>
                    <a:pt x="9312" y="5906"/>
                    <a:pt x="9193" y="6025"/>
                    <a:pt x="9050" y="6025"/>
                  </a:cubicBezTo>
                  <a:lnTo>
                    <a:pt x="1644" y="6025"/>
                  </a:lnTo>
                  <a:cubicBezTo>
                    <a:pt x="1501" y="6025"/>
                    <a:pt x="1382" y="5906"/>
                    <a:pt x="1382" y="5764"/>
                  </a:cubicBezTo>
                  <a:lnTo>
                    <a:pt x="1382" y="596"/>
                  </a:lnTo>
                  <a:cubicBezTo>
                    <a:pt x="1382" y="429"/>
                    <a:pt x="1501" y="310"/>
                    <a:pt x="1644" y="310"/>
                  </a:cubicBezTo>
                  <a:close/>
                  <a:moveTo>
                    <a:pt x="358" y="5406"/>
                  </a:moveTo>
                  <a:lnTo>
                    <a:pt x="549" y="5478"/>
                  </a:lnTo>
                  <a:lnTo>
                    <a:pt x="549" y="6597"/>
                  </a:lnTo>
                  <a:lnTo>
                    <a:pt x="358" y="6668"/>
                  </a:lnTo>
                  <a:lnTo>
                    <a:pt x="358" y="5406"/>
                  </a:lnTo>
                  <a:close/>
                  <a:moveTo>
                    <a:pt x="10027" y="3477"/>
                  </a:moveTo>
                  <a:cubicBezTo>
                    <a:pt x="10194" y="3477"/>
                    <a:pt x="10313" y="3596"/>
                    <a:pt x="10313" y="3739"/>
                  </a:cubicBezTo>
                  <a:lnTo>
                    <a:pt x="10313" y="8359"/>
                  </a:lnTo>
                  <a:lnTo>
                    <a:pt x="10336" y="8359"/>
                  </a:lnTo>
                  <a:cubicBezTo>
                    <a:pt x="10336" y="8502"/>
                    <a:pt x="10217" y="8621"/>
                    <a:pt x="10051" y="8621"/>
                  </a:cubicBezTo>
                  <a:lnTo>
                    <a:pt x="596" y="8621"/>
                  </a:lnTo>
                  <a:cubicBezTo>
                    <a:pt x="453" y="8621"/>
                    <a:pt x="334" y="8502"/>
                    <a:pt x="334" y="8359"/>
                  </a:cubicBezTo>
                  <a:lnTo>
                    <a:pt x="334" y="7026"/>
                  </a:lnTo>
                  <a:lnTo>
                    <a:pt x="715" y="6907"/>
                  </a:lnTo>
                  <a:cubicBezTo>
                    <a:pt x="787" y="6859"/>
                    <a:pt x="834" y="6811"/>
                    <a:pt x="834" y="6740"/>
                  </a:cubicBezTo>
                  <a:lnTo>
                    <a:pt x="834" y="5359"/>
                  </a:lnTo>
                  <a:cubicBezTo>
                    <a:pt x="834" y="5287"/>
                    <a:pt x="787" y="5192"/>
                    <a:pt x="715" y="5192"/>
                  </a:cubicBezTo>
                  <a:lnTo>
                    <a:pt x="334" y="5073"/>
                  </a:lnTo>
                  <a:lnTo>
                    <a:pt x="334" y="3739"/>
                  </a:lnTo>
                  <a:cubicBezTo>
                    <a:pt x="334" y="3596"/>
                    <a:pt x="453" y="3477"/>
                    <a:pt x="596" y="3477"/>
                  </a:cubicBezTo>
                  <a:lnTo>
                    <a:pt x="1025" y="3477"/>
                  </a:lnTo>
                  <a:lnTo>
                    <a:pt x="1025" y="5787"/>
                  </a:lnTo>
                  <a:cubicBezTo>
                    <a:pt x="1025" y="6121"/>
                    <a:pt x="1287" y="6383"/>
                    <a:pt x="1620" y="6383"/>
                  </a:cubicBezTo>
                  <a:lnTo>
                    <a:pt x="9027" y="6383"/>
                  </a:lnTo>
                  <a:cubicBezTo>
                    <a:pt x="9360" y="6383"/>
                    <a:pt x="9622" y="6121"/>
                    <a:pt x="9622" y="5787"/>
                  </a:cubicBezTo>
                  <a:lnTo>
                    <a:pt x="9622" y="3477"/>
                  </a:lnTo>
                  <a:close/>
                  <a:moveTo>
                    <a:pt x="1668" y="0"/>
                  </a:moveTo>
                  <a:cubicBezTo>
                    <a:pt x="1335" y="0"/>
                    <a:pt x="1073" y="262"/>
                    <a:pt x="1073" y="596"/>
                  </a:cubicBezTo>
                  <a:lnTo>
                    <a:pt x="1073" y="3096"/>
                  </a:lnTo>
                  <a:lnTo>
                    <a:pt x="596" y="3096"/>
                  </a:lnTo>
                  <a:cubicBezTo>
                    <a:pt x="263" y="3096"/>
                    <a:pt x="1" y="3358"/>
                    <a:pt x="1" y="3692"/>
                  </a:cubicBezTo>
                  <a:lnTo>
                    <a:pt x="1" y="8335"/>
                  </a:lnTo>
                  <a:cubicBezTo>
                    <a:pt x="1" y="8645"/>
                    <a:pt x="263" y="8931"/>
                    <a:pt x="596" y="8931"/>
                  </a:cubicBezTo>
                  <a:lnTo>
                    <a:pt x="10074" y="8931"/>
                  </a:lnTo>
                  <a:cubicBezTo>
                    <a:pt x="10384" y="8931"/>
                    <a:pt x="10670" y="8645"/>
                    <a:pt x="10670" y="8335"/>
                  </a:cubicBezTo>
                  <a:lnTo>
                    <a:pt x="10670" y="3692"/>
                  </a:lnTo>
                  <a:cubicBezTo>
                    <a:pt x="10694" y="3358"/>
                    <a:pt x="10432" y="3096"/>
                    <a:pt x="10098" y="3096"/>
                  </a:cubicBezTo>
                  <a:lnTo>
                    <a:pt x="9670" y="3096"/>
                  </a:lnTo>
                  <a:lnTo>
                    <a:pt x="9670" y="596"/>
                  </a:lnTo>
                  <a:cubicBezTo>
                    <a:pt x="9670" y="262"/>
                    <a:pt x="9408" y="0"/>
                    <a:pt x="9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1" name="Google Shape;1830;p54">
              <a:extLst>
                <a:ext uri="{FF2B5EF4-FFF2-40B4-BE49-F238E27FC236}">
                  <a16:creationId xmlns:a16="http://schemas.microsoft.com/office/drawing/2014/main" id="{4C828162-7BC9-27F8-20DB-4C38509B14C3}"/>
                </a:ext>
              </a:extLst>
            </p:cNvPr>
            <p:cNvSpPr/>
            <p:nvPr/>
          </p:nvSpPr>
          <p:spPr>
            <a:xfrm>
              <a:off x="1066139" y="3317776"/>
              <a:ext cx="11753" cy="48633"/>
            </a:xfrm>
            <a:custGeom>
              <a:avLst/>
              <a:gdLst/>
              <a:ahLst/>
              <a:cxnLst/>
              <a:rect l="l" t="t" r="r" b="b"/>
              <a:pathLst>
                <a:path w="334" h="138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72" y="1382"/>
                    <a:pt x="167" y="1382"/>
                  </a:cubicBezTo>
                  <a:cubicBezTo>
                    <a:pt x="262" y="1382"/>
                    <a:pt x="334" y="1310"/>
                    <a:pt x="334" y="1215"/>
                  </a:cubicBezTo>
                  <a:lnTo>
                    <a:pt x="334" y="167"/>
                  </a:lnTo>
                  <a:cubicBezTo>
                    <a:pt x="334" y="48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2" name="Google Shape;1831;p54">
              <a:extLst>
                <a:ext uri="{FF2B5EF4-FFF2-40B4-BE49-F238E27FC236}">
                  <a16:creationId xmlns:a16="http://schemas.microsoft.com/office/drawing/2014/main" id="{D2382E9D-6218-1453-3A61-6945901DEFD9}"/>
                </a:ext>
              </a:extLst>
            </p:cNvPr>
            <p:cNvSpPr/>
            <p:nvPr/>
          </p:nvSpPr>
          <p:spPr>
            <a:xfrm>
              <a:off x="883432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3" name="Google Shape;1832;p54">
              <a:extLst>
                <a:ext uri="{FF2B5EF4-FFF2-40B4-BE49-F238E27FC236}">
                  <a16:creationId xmlns:a16="http://schemas.microsoft.com/office/drawing/2014/main" id="{7B44510A-99CD-DAA3-EA1E-9E12CE1C24A5}"/>
                </a:ext>
              </a:extLst>
            </p:cNvPr>
            <p:cNvSpPr/>
            <p:nvPr/>
          </p:nvSpPr>
          <p:spPr>
            <a:xfrm>
              <a:off x="883432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67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4" name="Google Shape;1833;p54">
              <a:extLst>
                <a:ext uri="{FF2B5EF4-FFF2-40B4-BE49-F238E27FC236}">
                  <a16:creationId xmlns:a16="http://schemas.microsoft.com/office/drawing/2014/main" id="{9FCD2528-FEC9-C5B6-FD80-24314273FF07}"/>
                </a:ext>
              </a:extLst>
            </p:cNvPr>
            <p:cNvSpPr/>
            <p:nvPr/>
          </p:nvSpPr>
          <p:spPr>
            <a:xfrm>
              <a:off x="883432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34"/>
                  </a:moveTo>
                  <a:lnTo>
                    <a:pt x="1049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67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1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5" name="Google Shape;1834;p54">
              <a:extLst>
                <a:ext uri="{FF2B5EF4-FFF2-40B4-BE49-F238E27FC236}">
                  <a16:creationId xmlns:a16="http://schemas.microsoft.com/office/drawing/2014/main" id="{7B625067-3EE7-5640-C9B5-C6061A4469BD}"/>
                </a:ext>
              </a:extLst>
            </p:cNvPr>
            <p:cNvSpPr/>
            <p:nvPr/>
          </p:nvSpPr>
          <p:spPr>
            <a:xfrm>
              <a:off x="883432" y="3189579"/>
              <a:ext cx="49477" cy="30193"/>
            </a:xfrm>
            <a:custGeom>
              <a:avLst/>
              <a:gdLst/>
              <a:ahLst/>
              <a:cxnLst/>
              <a:rect l="l" t="t" r="r" b="b"/>
              <a:pathLst>
                <a:path w="1406" h="858" extrusionOk="0">
                  <a:moveTo>
                    <a:pt x="1049" y="333"/>
                  </a:moveTo>
                  <a:lnTo>
                    <a:pt x="1049" y="500"/>
                  </a:lnTo>
                  <a:lnTo>
                    <a:pt x="358" y="500"/>
                  </a:lnTo>
                  <a:lnTo>
                    <a:pt x="358" y="333"/>
                  </a:lnTo>
                  <a:close/>
                  <a:moveTo>
                    <a:pt x="167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786"/>
                    <a:pt x="96" y="857"/>
                    <a:pt x="191" y="857"/>
                  </a:cubicBezTo>
                  <a:lnTo>
                    <a:pt x="1215" y="857"/>
                  </a:lnTo>
                  <a:cubicBezTo>
                    <a:pt x="1311" y="857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6" name="Google Shape;1835;p54">
              <a:extLst>
                <a:ext uri="{FF2B5EF4-FFF2-40B4-BE49-F238E27FC236}">
                  <a16:creationId xmlns:a16="http://schemas.microsoft.com/office/drawing/2014/main" id="{90383AC8-CA41-51B1-B521-279ECE5B8237}"/>
                </a:ext>
              </a:extLst>
            </p:cNvPr>
            <p:cNvSpPr/>
            <p:nvPr/>
          </p:nvSpPr>
          <p:spPr>
            <a:xfrm>
              <a:off x="883432" y="3152700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6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7" name="Google Shape;1836;p54">
              <a:extLst>
                <a:ext uri="{FF2B5EF4-FFF2-40B4-BE49-F238E27FC236}">
                  <a16:creationId xmlns:a16="http://schemas.microsoft.com/office/drawing/2014/main" id="{70CD3B25-E96E-1E13-B506-24553F3D48A8}"/>
                </a:ext>
              </a:extLst>
            </p:cNvPr>
            <p:cNvSpPr/>
            <p:nvPr/>
          </p:nvSpPr>
          <p:spPr>
            <a:xfrm>
              <a:off x="828958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8" name="Google Shape;1837;p54">
              <a:extLst>
                <a:ext uri="{FF2B5EF4-FFF2-40B4-BE49-F238E27FC236}">
                  <a16:creationId xmlns:a16="http://schemas.microsoft.com/office/drawing/2014/main" id="{1D9C030F-4D2E-CAE0-4B48-EE924AA214E4}"/>
                </a:ext>
              </a:extLst>
            </p:cNvPr>
            <p:cNvSpPr/>
            <p:nvPr/>
          </p:nvSpPr>
          <p:spPr>
            <a:xfrm>
              <a:off x="828958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9" name="Google Shape;1838;p54">
              <a:extLst>
                <a:ext uri="{FF2B5EF4-FFF2-40B4-BE49-F238E27FC236}">
                  <a16:creationId xmlns:a16="http://schemas.microsoft.com/office/drawing/2014/main" id="{E50B2557-B3C4-6790-805F-2872072024D1}"/>
                </a:ext>
              </a:extLst>
            </p:cNvPr>
            <p:cNvSpPr/>
            <p:nvPr/>
          </p:nvSpPr>
          <p:spPr>
            <a:xfrm>
              <a:off x="937907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0" name="Google Shape;1839;p54">
              <a:extLst>
                <a:ext uri="{FF2B5EF4-FFF2-40B4-BE49-F238E27FC236}">
                  <a16:creationId xmlns:a16="http://schemas.microsoft.com/office/drawing/2014/main" id="{3CD5647B-4FD7-0CB5-B6D1-6BF57A883657}"/>
                </a:ext>
              </a:extLst>
            </p:cNvPr>
            <p:cNvSpPr/>
            <p:nvPr/>
          </p:nvSpPr>
          <p:spPr>
            <a:xfrm>
              <a:off x="937907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0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1" name="Google Shape;1840;p54">
              <a:extLst>
                <a:ext uri="{FF2B5EF4-FFF2-40B4-BE49-F238E27FC236}">
                  <a16:creationId xmlns:a16="http://schemas.microsoft.com/office/drawing/2014/main" id="{905296B0-2976-3CEB-8E3C-2032BED029C5}"/>
                </a:ext>
              </a:extLst>
            </p:cNvPr>
            <p:cNvSpPr/>
            <p:nvPr/>
          </p:nvSpPr>
          <p:spPr>
            <a:xfrm>
              <a:off x="937907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34"/>
                  </a:moveTo>
                  <a:lnTo>
                    <a:pt x="1049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1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2" name="Google Shape;1841;p54">
              <a:extLst>
                <a:ext uri="{FF2B5EF4-FFF2-40B4-BE49-F238E27FC236}">
                  <a16:creationId xmlns:a16="http://schemas.microsoft.com/office/drawing/2014/main" id="{C636EA67-7347-8EB1-6687-E3D816A8FD24}"/>
                </a:ext>
              </a:extLst>
            </p:cNvPr>
            <p:cNvSpPr/>
            <p:nvPr/>
          </p:nvSpPr>
          <p:spPr>
            <a:xfrm>
              <a:off x="992381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8" y="358"/>
                  </a:moveTo>
                  <a:lnTo>
                    <a:pt x="1048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24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3" name="Google Shape;1842;p54">
              <a:extLst>
                <a:ext uri="{FF2B5EF4-FFF2-40B4-BE49-F238E27FC236}">
                  <a16:creationId xmlns:a16="http://schemas.microsoft.com/office/drawing/2014/main" id="{58837EF2-C95F-DE9B-49F1-920D19CE5491}"/>
                </a:ext>
              </a:extLst>
            </p:cNvPr>
            <p:cNvSpPr/>
            <p:nvPr/>
          </p:nvSpPr>
          <p:spPr>
            <a:xfrm>
              <a:off x="992381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8" y="357"/>
                  </a:moveTo>
                  <a:lnTo>
                    <a:pt x="1048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24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0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472" name="Google Shape;1843;p54">
              <a:extLst>
                <a:ext uri="{FF2B5EF4-FFF2-40B4-BE49-F238E27FC236}">
                  <a16:creationId xmlns:a16="http://schemas.microsoft.com/office/drawing/2014/main" id="{5B454AE0-5F38-9AE9-F6A4-4A50BCEECF58}"/>
                </a:ext>
              </a:extLst>
            </p:cNvPr>
            <p:cNvSpPr/>
            <p:nvPr/>
          </p:nvSpPr>
          <p:spPr>
            <a:xfrm>
              <a:off x="992381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8" y="334"/>
                  </a:moveTo>
                  <a:lnTo>
                    <a:pt x="1048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24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17" name="Google Shape;1844;p54">
              <a:extLst>
                <a:ext uri="{FF2B5EF4-FFF2-40B4-BE49-F238E27FC236}">
                  <a16:creationId xmlns:a16="http://schemas.microsoft.com/office/drawing/2014/main" id="{BDE09BCA-A5C4-B7D0-253D-8399CFDA9C27}"/>
                </a:ext>
              </a:extLst>
            </p:cNvPr>
            <p:cNvSpPr/>
            <p:nvPr/>
          </p:nvSpPr>
          <p:spPr>
            <a:xfrm>
              <a:off x="992381" y="3189579"/>
              <a:ext cx="49477" cy="30193"/>
            </a:xfrm>
            <a:custGeom>
              <a:avLst/>
              <a:gdLst/>
              <a:ahLst/>
              <a:cxnLst/>
              <a:rect l="l" t="t" r="r" b="b"/>
              <a:pathLst>
                <a:path w="1406" h="858" extrusionOk="0">
                  <a:moveTo>
                    <a:pt x="1048" y="333"/>
                  </a:moveTo>
                  <a:lnTo>
                    <a:pt x="1048" y="500"/>
                  </a:lnTo>
                  <a:lnTo>
                    <a:pt x="358" y="500"/>
                  </a:lnTo>
                  <a:lnTo>
                    <a:pt x="358" y="333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24" y="786"/>
                    <a:pt x="96" y="857"/>
                    <a:pt x="191" y="857"/>
                  </a:cubicBezTo>
                  <a:lnTo>
                    <a:pt x="1215" y="857"/>
                  </a:lnTo>
                  <a:cubicBezTo>
                    <a:pt x="1310" y="857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18" name="Google Shape;1845;p54">
              <a:extLst>
                <a:ext uri="{FF2B5EF4-FFF2-40B4-BE49-F238E27FC236}">
                  <a16:creationId xmlns:a16="http://schemas.microsoft.com/office/drawing/2014/main" id="{CC17AB1D-B902-5D52-24A5-528DF9800CB1}"/>
                </a:ext>
              </a:extLst>
            </p:cNvPr>
            <p:cNvSpPr/>
            <p:nvPr/>
          </p:nvSpPr>
          <p:spPr>
            <a:xfrm>
              <a:off x="774484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19" name="Google Shape;1846;p54">
              <a:extLst>
                <a:ext uri="{FF2B5EF4-FFF2-40B4-BE49-F238E27FC236}">
                  <a16:creationId xmlns:a16="http://schemas.microsoft.com/office/drawing/2014/main" id="{68241A79-D3E7-F1EC-818D-15F620C6551F}"/>
                </a:ext>
              </a:extLst>
            </p:cNvPr>
            <p:cNvSpPr/>
            <p:nvPr/>
          </p:nvSpPr>
          <p:spPr>
            <a:xfrm>
              <a:off x="871714" y="3365212"/>
              <a:ext cx="36914" cy="48457"/>
            </a:xfrm>
            <a:custGeom>
              <a:avLst/>
              <a:gdLst/>
              <a:ahLst/>
              <a:cxnLst/>
              <a:rect l="l" t="t" r="r" b="b"/>
              <a:pathLst>
                <a:path w="1049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53" y="0"/>
                  </a:moveTo>
                  <a:cubicBezTo>
                    <a:pt x="135" y="0"/>
                    <a:pt x="117" y="3"/>
                    <a:pt x="96" y="10"/>
                  </a:cubicBezTo>
                  <a:cubicBezTo>
                    <a:pt x="48" y="34"/>
                    <a:pt x="0" y="105"/>
                    <a:pt x="0" y="153"/>
                  </a:cubicBezTo>
                  <a:lnTo>
                    <a:pt x="0" y="1201"/>
                  </a:lnTo>
                  <a:cubicBezTo>
                    <a:pt x="0" y="1248"/>
                    <a:pt x="48" y="1320"/>
                    <a:pt x="96" y="1344"/>
                  </a:cubicBezTo>
                  <a:cubicBezTo>
                    <a:pt x="128" y="1365"/>
                    <a:pt x="155" y="1377"/>
                    <a:pt x="182" y="1377"/>
                  </a:cubicBezTo>
                  <a:cubicBezTo>
                    <a:pt x="215" y="1377"/>
                    <a:pt x="247" y="1359"/>
                    <a:pt x="286" y="1320"/>
                  </a:cubicBezTo>
                  <a:lnTo>
                    <a:pt x="953" y="820"/>
                  </a:lnTo>
                  <a:cubicBezTo>
                    <a:pt x="1001" y="772"/>
                    <a:pt x="1024" y="725"/>
                    <a:pt x="1024" y="653"/>
                  </a:cubicBezTo>
                  <a:cubicBezTo>
                    <a:pt x="1048" y="629"/>
                    <a:pt x="1024" y="582"/>
                    <a:pt x="953" y="558"/>
                  </a:cubicBezTo>
                  <a:lnTo>
                    <a:pt x="286" y="34"/>
                  </a:lnTo>
                  <a:cubicBezTo>
                    <a:pt x="236" y="17"/>
                    <a:pt x="197" y="0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0" name="Google Shape;1847;p54">
              <a:extLst>
                <a:ext uri="{FF2B5EF4-FFF2-40B4-BE49-F238E27FC236}">
                  <a16:creationId xmlns:a16="http://schemas.microsoft.com/office/drawing/2014/main" id="{315FBF3C-7206-F18E-021A-58A7C3A78147}"/>
                </a:ext>
              </a:extLst>
            </p:cNvPr>
            <p:cNvSpPr/>
            <p:nvPr/>
          </p:nvSpPr>
          <p:spPr>
            <a:xfrm>
              <a:off x="963067" y="3365212"/>
              <a:ext cx="36070" cy="48457"/>
            </a:xfrm>
            <a:custGeom>
              <a:avLst/>
              <a:gdLst/>
              <a:ahLst/>
              <a:cxnLst/>
              <a:rect l="l" t="t" r="r" b="b"/>
              <a:pathLst>
                <a:path w="1025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42" y="0"/>
                  </a:moveTo>
                  <a:cubicBezTo>
                    <a:pt x="125" y="0"/>
                    <a:pt x="109" y="3"/>
                    <a:pt x="95" y="10"/>
                  </a:cubicBezTo>
                  <a:cubicBezTo>
                    <a:pt x="24" y="34"/>
                    <a:pt x="0" y="105"/>
                    <a:pt x="0" y="153"/>
                  </a:cubicBezTo>
                  <a:lnTo>
                    <a:pt x="0" y="1201"/>
                  </a:lnTo>
                  <a:cubicBezTo>
                    <a:pt x="0" y="1248"/>
                    <a:pt x="24" y="1320"/>
                    <a:pt x="95" y="1344"/>
                  </a:cubicBezTo>
                  <a:cubicBezTo>
                    <a:pt x="117" y="1365"/>
                    <a:pt x="143" y="1377"/>
                    <a:pt x="170" y="1377"/>
                  </a:cubicBezTo>
                  <a:cubicBezTo>
                    <a:pt x="202" y="1377"/>
                    <a:pt x="236" y="1359"/>
                    <a:pt x="262" y="1320"/>
                  </a:cubicBezTo>
                  <a:lnTo>
                    <a:pt x="953" y="820"/>
                  </a:lnTo>
                  <a:cubicBezTo>
                    <a:pt x="977" y="772"/>
                    <a:pt x="1024" y="725"/>
                    <a:pt x="1024" y="653"/>
                  </a:cubicBezTo>
                  <a:cubicBezTo>
                    <a:pt x="1024" y="629"/>
                    <a:pt x="1024" y="582"/>
                    <a:pt x="953" y="558"/>
                  </a:cubicBezTo>
                  <a:lnTo>
                    <a:pt x="262" y="34"/>
                  </a:lnTo>
                  <a:cubicBezTo>
                    <a:pt x="228" y="17"/>
                    <a:pt x="183" y="0"/>
                    <a:pt x="1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1" name="Google Shape;1848;p54">
              <a:extLst>
                <a:ext uri="{FF2B5EF4-FFF2-40B4-BE49-F238E27FC236}">
                  <a16:creationId xmlns:a16="http://schemas.microsoft.com/office/drawing/2014/main" id="{D0C2A7D2-E63F-F7CE-9DEC-C68EECD4E2B9}"/>
                </a:ext>
              </a:extLst>
            </p:cNvPr>
            <p:cNvSpPr/>
            <p:nvPr/>
          </p:nvSpPr>
          <p:spPr>
            <a:xfrm>
              <a:off x="1005788" y="3365212"/>
              <a:ext cx="36070" cy="48457"/>
            </a:xfrm>
            <a:custGeom>
              <a:avLst/>
              <a:gdLst/>
              <a:ahLst/>
              <a:cxnLst/>
              <a:rect l="l" t="t" r="r" b="b"/>
              <a:pathLst>
                <a:path w="1025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43" y="0"/>
                  </a:moveTo>
                  <a:cubicBezTo>
                    <a:pt x="126" y="0"/>
                    <a:pt x="110" y="3"/>
                    <a:pt x="96" y="10"/>
                  </a:cubicBezTo>
                  <a:cubicBezTo>
                    <a:pt x="48" y="34"/>
                    <a:pt x="1" y="105"/>
                    <a:pt x="1" y="153"/>
                  </a:cubicBezTo>
                  <a:lnTo>
                    <a:pt x="1" y="1201"/>
                  </a:lnTo>
                  <a:cubicBezTo>
                    <a:pt x="1" y="1248"/>
                    <a:pt x="24" y="1320"/>
                    <a:pt x="96" y="1344"/>
                  </a:cubicBezTo>
                  <a:cubicBezTo>
                    <a:pt x="117" y="1365"/>
                    <a:pt x="144" y="1377"/>
                    <a:pt x="170" y="1377"/>
                  </a:cubicBezTo>
                  <a:cubicBezTo>
                    <a:pt x="203" y="1377"/>
                    <a:pt x="236" y="1359"/>
                    <a:pt x="263" y="1320"/>
                  </a:cubicBezTo>
                  <a:lnTo>
                    <a:pt x="953" y="820"/>
                  </a:lnTo>
                  <a:cubicBezTo>
                    <a:pt x="1001" y="772"/>
                    <a:pt x="1025" y="725"/>
                    <a:pt x="1025" y="653"/>
                  </a:cubicBezTo>
                  <a:cubicBezTo>
                    <a:pt x="1025" y="629"/>
                    <a:pt x="1001" y="582"/>
                    <a:pt x="953" y="558"/>
                  </a:cubicBezTo>
                  <a:lnTo>
                    <a:pt x="263" y="34"/>
                  </a:lnTo>
                  <a:cubicBezTo>
                    <a:pt x="229" y="17"/>
                    <a:pt x="18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2" name="Google Shape;1849;p54">
              <a:extLst>
                <a:ext uri="{FF2B5EF4-FFF2-40B4-BE49-F238E27FC236}">
                  <a16:creationId xmlns:a16="http://schemas.microsoft.com/office/drawing/2014/main" id="{B14496B6-D6ED-A9F2-9306-EE4279EB216D}"/>
                </a:ext>
              </a:extLst>
            </p:cNvPr>
            <p:cNvSpPr/>
            <p:nvPr/>
          </p:nvSpPr>
          <p:spPr>
            <a:xfrm>
              <a:off x="817240" y="3365001"/>
              <a:ext cx="36070" cy="49512"/>
            </a:xfrm>
            <a:custGeom>
              <a:avLst/>
              <a:gdLst/>
              <a:ahLst/>
              <a:cxnLst/>
              <a:rect l="l" t="t" r="r" b="b"/>
              <a:pathLst>
                <a:path w="1025" h="1407" extrusionOk="0">
                  <a:moveTo>
                    <a:pt x="691" y="516"/>
                  </a:moveTo>
                  <a:lnTo>
                    <a:pt x="691" y="873"/>
                  </a:lnTo>
                  <a:lnTo>
                    <a:pt x="453" y="707"/>
                  </a:lnTo>
                  <a:lnTo>
                    <a:pt x="691" y="516"/>
                  </a:lnTo>
                  <a:close/>
                  <a:moveTo>
                    <a:pt x="861" y="0"/>
                  </a:moveTo>
                  <a:cubicBezTo>
                    <a:pt x="826" y="0"/>
                    <a:pt x="790" y="12"/>
                    <a:pt x="762" y="40"/>
                  </a:cubicBezTo>
                  <a:lnTo>
                    <a:pt x="72" y="564"/>
                  </a:lnTo>
                  <a:cubicBezTo>
                    <a:pt x="48" y="588"/>
                    <a:pt x="0" y="635"/>
                    <a:pt x="0" y="707"/>
                  </a:cubicBezTo>
                  <a:cubicBezTo>
                    <a:pt x="0" y="754"/>
                    <a:pt x="48" y="826"/>
                    <a:pt x="72" y="850"/>
                  </a:cubicBezTo>
                  <a:lnTo>
                    <a:pt x="762" y="1350"/>
                  </a:lnTo>
                  <a:cubicBezTo>
                    <a:pt x="797" y="1385"/>
                    <a:pt x="845" y="1407"/>
                    <a:pt x="887" y="1407"/>
                  </a:cubicBezTo>
                  <a:cubicBezTo>
                    <a:pt x="902" y="1407"/>
                    <a:pt x="916" y="1404"/>
                    <a:pt x="929" y="1397"/>
                  </a:cubicBezTo>
                  <a:cubicBezTo>
                    <a:pt x="1001" y="1350"/>
                    <a:pt x="1024" y="1302"/>
                    <a:pt x="1024" y="1231"/>
                  </a:cubicBezTo>
                  <a:lnTo>
                    <a:pt x="1024" y="207"/>
                  </a:lnTo>
                  <a:cubicBezTo>
                    <a:pt x="1024" y="111"/>
                    <a:pt x="1001" y="40"/>
                    <a:pt x="929" y="16"/>
                  </a:cubicBezTo>
                  <a:cubicBezTo>
                    <a:pt x="909" y="6"/>
                    <a:pt x="886" y="0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3" name="Google Shape;1850;p54">
              <a:extLst>
                <a:ext uri="{FF2B5EF4-FFF2-40B4-BE49-F238E27FC236}">
                  <a16:creationId xmlns:a16="http://schemas.microsoft.com/office/drawing/2014/main" id="{2E0A61BB-2EFB-C2ED-3C93-ECFDF3FA471A}"/>
                </a:ext>
              </a:extLst>
            </p:cNvPr>
            <p:cNvSpPr/>
            <p:nvPr/>
          </p:nvSpPr>
          <p:spPr>
            <a:xfrm>
              <a:off x="775329" y="3365001"/>
              <a:ext cx="36070" cy="49512"/>
            </a:xfrm>
            <a:custGeom>
              <a:avLst/>
              <a:gdLst/>
              <a:ahLst/>
              <a:cxnLst/>
              <a:rect l="l" t="t" r="r" b="b"/>
              <a:pathLst>
                <a:path w="1025" h="1407" extrusionOk="0">
                  <a:moveTo>
                    <a:pt x="667" y="516"/>
                  </a:moveTo>
                  <a:lnTo>
                    <a:pt x="667" y="873"/>
                  </a:lnTo>
                  <a:lnTo>
                    <a:pt x="429" y="707"/>
                  </a:lnTo>
                  <a:lnTo>
                    <a:pt x="667" y="516"/>
                  </a:lnTo>
                  <a:close/>
                  <a:moveTo>
                    <a:pt x="861" y="0"/>
                  </a:moveTo>
                  <a:cubicBezTo>
                    <a:pt x="827" y="0"/>
                    <a:pt x="791" y="12"/>
                    <a:pt x="763" y="40"/>
                  </a:cubicBezTo>
                  <a:lnTo>
                    <a:pt x="72" y="564"/>
                  </a:lnTo>
                  <a:cubicBezTo>
                    <a:pt x="48" y="588"/>
                    <a:pt x="1" y="635"/>
                    <a:pt x="1" y="707"/>
                  </a:cubicBezTo>
                  <a:cubicBezTo>
                    <a:pt x="1" y="754"/>
                    <a:pt x="48" y="826"/>
                    <a:pt x="72" y="850"/>
                  </a:cubicBezTo>
                  <a:lnTo>
                    <a:pt x="763" y="1350"/>
                  </a:lnTo>
                  <a:cubicBezTo>
                    <a:pt x="798" y="1385"/>
                    <a:pt x="845" y="1407"/>
                    <a:pt x="887" y="1407"/>
                  </a:cubicBezTo>
                  <a:cubicBezTo>
                    <a:pt x="902" y="1407"/>
                    <a:pt x="917" y="1404"/>
                    <a:pt x="929" y="1397"/>
                  </a:cubicBezTo>
                  <a:cubicBezTo>
                    <a:pt x="1001" y="1350"/>
                    <a:pt x="1025" y="1302"/>
                    <a:pt x="1025" y="1231"/>
                  </a:cubicBezTo>
                  <a:lnTo>
                    <a:pt x="1025" y="207"/>
                  </a:lnTo>
                  <a:cubicBezTo>
                    <a:pt x="1025" y="111"/>
                    <a:pt x="1001" y="40"/>
                    <a:pt x="929" y="16"/>
                  </a:cubicBezTo>
                  <a:cubicBezTo>
                    <a:pt x="910" y="6"/>
                    <a:pt x="886" y="0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4" name="Google Shape;1851;p54">
              <a:extLst>
                <a:ext uri="{FF2B5EF4-FFF2-40B4-BE49-F238E27FC236}">
                  <a16:creationId xmlns:a16="http://schemas.microsoft.com/office/drawing/2014/main" id="{FF10AD9F-1682-EA23-FF7C-A39FF644DFDD}"/>
                </a:ext>
              </a:extLst>
            </p:cNvPr>
            <p:cNvSpPr/>
            <p:nvPr/>
          </p:nvSpPr>
          <p:spPr>
            <a:xfrm>
              <a:off x="913625" y="3372250"/>
              <a:ext cx="12598" cy="36070"/>
            </a:xfrm>
            <a:custGeom>
              <a:avLst/>
              <a:gdLst/>
              <a:ahLst/>
              <a:cxnLst/>
              <a:rect l="l" t="t" r="r" b="b"/>
              <a:pathLst>
                <a:path w="358" h="1025" extrusionOk="0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858"/>
                  </a:lnTo>
                  <a:cubicBezTo>
                    <a:pt x="0" y="953"/>
                    <a:pt x="95" y="1025"/>
                    <a:pt x="191" y="1025"/>
                  </a:cubicBezTo>
                  <a:cubicBezTo>
                    <a:pt x="262" y="1025"/>
                    <a:pt x="357" y="953"/>
                    <a:pt x="357" y="858"/>
                  </a:cubicBezTo>
                  <a:lnTo>
                    <a:pt x="357" y="167"/>
                  </a:lnTo>
                  <a:cubicBezTo>
                    <a:pt x="357" y="48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5" name="Google Shape;1852;p54">
              <a:extLst>
                <a:ext uri="{FF2B5EF4-FFF2-40B4-BE49-F238E27FC236}">
                  <a16:creationId xmlns:a16="http://schemas.microsoft.com/office/drawing/2014/main" id="{EEEA17B1-942E-BF53-0275-55B7C1448D2F}"/>
                </a:ext>
              </a:extLst>
            </p:cNvPr>
            <p:cNvSpPr/>
            <p:nvPr/>
          </p:nvSpPr>
          <p:spPr>
            <a:xfrm>
              <a:off x="932030" y="3372250"/>
              <a:ext cx="12633" cy="36070"/>
            </a:xfrm>
            <a:custGeom>
              <a:avLst/>
              <a:gdLst/>
              <a:ahLst/>
              <a:cxnLst/>
              <a:rect l="l" t="t" r="r" b="b"/>
              <a:pathLst>
                <a:path w="359" h="102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58"/>
                  </a:lnTo>
                  <a:cubicBezTo>
                    <a:pt x="1" y="953"/>
                    <a:pt x="72" y="1025"/>
                    <a:pt x="168" y="1025"/>
                  </a:cubicBezTo>
                  <a:cubicBezTo>
                    <a:pt x="263" y="1025"/>
                    <a:pt x="358" y="953"/>
                    <a:pt x="358" y="858"/>
                  </a:cubicBezTo>
                  <a:lnTo>
                    <a:pt x="358" y="167"/>
                  </a:lnTo>
                  <a:cubicBezTo>
                    <a:pt x="358" y="48"/>
                    <a:pt x="287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506" name="Google Shape;1506;p44">
            <a:extLst>
              <a:ext uri="{FF2B5EF4-FFF2-40B4-BE49-F238E27FC236}">
                <a16:creationId xmlns:a16="http://schemas.microsoft.com/office/drawing/2014/main" id="{0C194B68-8A50-5FE2-1AD4-9C85FBD1B296}"/>
              </a:ext>
            </a:extLst>
          </p:cNvPr>
          <p:cNvGrpSpPr/>
          <p:nvPr/>
        </p:nvGrpSpPr>
        <p:grpSpPr>
          <a:xfrm>
            <a:off x="4404238" y="1964015"/>
            <a:ext cx="321846" cy="406402"/>
            <a:chOff x="7277631" y="2500700"/>
            <a:chExt cx="296687" cy="374633"/>
          </a:xfrm>
          <a:solidFill>
            <a:schemeClr val="accent3"/>
          </a:solidFill>
        </p:grpSpPr>
        <p:sp>
          <p:nvSpPr>
            <p:cNvPr id="1507" name="Google Shape;1507;p44">
              <a:extLst>
                <a:ext uri="{FF2B5EF4-FFF2-40B4-BE49-F238E27FC236}">
                  <a16:creationId xmlns:a16="http://schemas.microsoft.com/office/drawing/2014/main" id="{8C433103-4F30-C8E4-5FDB-2E8455F5EE95}"/>
                </a:ext>
              </a:extLst>
            </p:cNvPr>
            <p:cNvSpPr/>
            <p:nvPr/>
          </p:nvSpPr>
          <p:spPr>
            <a:xfrm>
              <a:off x="7489651" y="2586176"/>
              <a:ext cx="36070" cy="53665"/>
            </a:xfrm>
            <a:custGeom>
              <a:avLst/>
              <a:gdLst/>
              <a:ahLst/>
              <a:cxnLst/>
              <a:rect l="l" t="t" r="r" b="b"/>
              <a:pathLst>
                <a:path w="1025" h="1525" extrusionOk="0">
                  <a:moveTo>
                    <a:pt x="524" y="1"/>
                  </a:moveTo>
                  <a:cubicBezTo>
                    <a:pt x="429" y="1"/>
                    <a:pt x="358" y="96"/>
                    <a:pt x="358" y="191"/>
                  </a:cubicBezTo>
                  <a:cubicBezTo>
                    <a:pt x="358" y="263"/>
                    <a:pt x="429" y="358"/>
                    <a:pt x="524" y="358"/>
                  </a:cubicBezTo>
                  <a:cubicBezTo>
                    <a:pt x="620" y="358"/>
                    <a:pt x="715" y="453"/>
                    <a:pt x="715" y="548"/>
                  </a:cubicBezTo>
                  <a:lnTo>
                    <a:pt x="715" y="1049"/>
                  </a:lnTo>
                  <a:cubicBezTo>
                    <a:pt x="715" y="1144"/>
                    <a:pt x="620" y="1215"/>
                    <a:pt x="524" y="1215"/>
                  </a:cubicBezTo>
                  <a:cubicBezTo>
                    <a:pt x="429" y="1215"/>
                    <a:pt x="358" y="1144"/>
                    <a:pt x="358" y="1049"/>
                  </a:cubicBezTo>
                  <a:lnTo>
                    <a:pt x="358" y="548"/>
                  </a:lnTo>
                  <a:cubicBezTo>
                    <a:pt x="358" y="453"/>
                    <a:pt x="262" y="358"/>
                    <a:pt x="167" y="358"/>
                  </a:cubicBezTo>
                  <a:cubicBezTo>
                    <a:pt x="72" y="358"/>
                    <a:pt x="0" y="453"/>
                    <a:pt x="0" y="548"/>
                  </a:cubicBezTo>
                  <a:lnTo>
                    <a:pt x="0" y="1049"/>
                  </a:lnTo>
                  <a:cubicBezTo>
                    <a:pt x="24" y="1287"/>
                    <a:pt x="238" y="1525"/>
                    <a:pt x="524" y="1525"/>
                  </a:cubicBezTo>
                  <a:cubicBezTo>
                    <a:pt x="834" y="1525"/>
                    <a:pt x="1024" y="1287"/>
                    <a:pt x="1024" y="1025"/>
                  </a:cubicBezTo>
                  <a:lnTo>
                    <a:pt x="1024" y="501"/>
                  </a:lnTo>
                  <a:cubicBezTo>
                    <a:pt x="1024" y="215"/>
                    <a:pt x="786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08" name="Google Shape;1508;p44">
              <a:extLst>
                <a:ext uri="{FF2B5EF4-FFF2-40B4-BE49-F238E27FC236}">
                  <a16:creationId xmlns:a16="http://schemas.microsoft.com/office/drawing/2014/main" id="{F68296B1-5F86-923A-80CF-1A9E2A9BAD60}"/>
                </a:ext>
              </a:extLst>
            </p:cNvPr>
            <p:cNvSpPr/>
            <p:nvPr/>
          </p:nvSpPr>
          <p:spPr>
            <a:xfrm>
              <a:off x="7356387" y="2845984"/>
              <a:ext cx="49477" cy="12598"/>
            </a:xfrm>
            <a:custGeom>
              <a:avLst/>
              <a:gdLst/>
              <a:ahLst/>
              <a:cxnLst/>
              <a:rect l="l" t="t" r="r" b="b"/>
              <a:pathLst>
                <a:path w="1406" h="358" extrusionOk="0">
                  <a:moveTo>
                    <a:pt x="168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62"/>
                    <a:pt x="96" y="357"/>
                    <a:pt x="168" y="357"/>
                  </a:cubicBezTo>
                  <a:lnTo>
                    <a:pt x="1215" y="357"/>
                  </a:lnTo>
                  <a:cubicBezTo>
                    <a:pt x="1311" y="357"/>
                    <a:pt x="1406" y="262"/>
                    <a:pt x="1406" y="191"/>
                  </a:cubicBez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09" name="Google Shape;1509;p44">
              <a:extLst>
                <a:ext uri="{FF2B5EF4-FFF2-40B4-BE49-F238E27FC236}">
                  <a16:creationId xmlns:a16="http://schemas.microsoft.com/office/drawing/2014/main" id="{25C7F349-A4DC-7B62-FE14-CD3EEC0B10D9}"/>
                </a:ext>
              </a:extLst>
            </p:cNvPr>
            <p:cNvSpPr/>
            <p:nvPr/>
          </p:nvSpPr>
          <p:spPr>
            <a:xfrm>
              <a:off x="7277631" y="2500700"/>
              <a:ext cx="296687" cy="374633"/>
            </a:xfrm>
            <a:custGeom>
              <a:avLst/>
              <a:gdLst/>
              <a:ahLst/>
              <a:cxnLst/>
              <a:rect l="l" t="t" r="r" b="b"/>
              <a:pathLst>
                <a:path w="8431" h="10646" extrusionOk="0">
                  <a:moveTo>
                    <a:pt x="3549" y="358"/>
                  </a:moveTo>
                  <a:lnTo>
                    <a:pt x="3477" y="525"/>
                  </a:lnTo>
                  <a:lnTo>
                    <a:pt x="2358" y="525"/>
                  </a:lnTo>
                  <a:lnTo>
                    <a:pt x="2286" y="358"/>
                  </a:lnTo>
                  <a:close/>
                  <a:moveTo>
                    <a:pt x="7883" y="1691"/>
                  </a:moveTo>
                  <a:cubicBezTo>
                    <a:pt x="8050" y="1691"/>
                    <a:pt x="8169" y="1811"/>
                    <a:pt x="8169" y="1953"/>
                  </a:cubicBezTo>
                  <a:lnTo>
                    <a:pt x="8169" y="4549"/>
                  </a:lnTo>
                  <a:cubicBezTo>
                    <a:pt x="8169" y="4692"/>
                    <a:pt x="8050" y="4811"/>
                    <a:pt x="7883" y="4811"/>
                  </a:cubicBezTo>
                  <a:lnTo>
                    <a:pt x="7740" y="4811"/>
                  </a:lnTo>
                  <a:cubicBezTo>
                    <a:pt x="7692" y="4597"/>
                    <a:pt x="7478" y="4454"/>
                    <a:pt x="7264" y="4454"/>
                  </a:cubicBezTo>
                  <a:cubicBezTo>
                    <a:pt x="7049" y="4454"/>
                    <a:pt x="6859" y="4597"/>
                    <a:pt x="6787" y="4811"/>
                  </a:cubicBezTo>
                  <a:lnTo>
                    <a:pt x="5311" y="4811"/>
                  </a:lnTo>
                  <a:cubicBezTo>
                    <a:pt x="5144" y="4811"/>
                    <a:pt x="5025" y="4692"/>
                    <a:pt x="5025" y="4549"/>
                  </a:cubicBezTo>
                  <a:lnTo>
                    <a:pt x="5025" y="1953"/>
                  </a:lnTo>
                  <a:cubicBezTo>
                    <a:pt x="5025" y="1811"/>
                    <a:pt x="5144" y="1691"/>
                    <a:pt x="5311" y="1691"/>
                  </a:cubicBezTo>
                  <a:close/>
                  <a:moveTo>
                    <a:pt x="6740" y="5168"/>
                  </a:moveTo>
                  <a:lnTo>
                    <a:pt x="6740" y="5883"/>
                  </a:lnTo>
                  <a:cubicBezTo>
                    <a:pt x="6679" y="5868"/>
                    <a:pt x="6617" y="5860"/>
                    <a:pt x="6555" y="5860"/>
                  </a:cubicBezTo>
                  <a:cubicBezTo>
                    <a:pt x="6423" y="5860"/>
                    <a:pt x="6297" y="5897"/>
                    <a:pt x="6216" y="5978"/>
                  </a:cubicBezTo>
                  <a:cubicBezTo>
                    <a:pt x="6097" y="5883"/>
                    <a:pt x="5978" y="5859"/>
                    <a:pt x="5859" y="5859"/>
                  </a:cubicBezTo>
                  <a:lnTo>
                    <a:pt x="5859" y="5168"/>
                  </a:lnTo>
                  <a:close/>
                  <a:moveTo>
                    <a:pt x="7335" y="4787"/>
                  </a:moveTo>
                  <a:cubicBezTo>
                    <a:pt x="7407" y="4787"/>
                    <a:pt x="7502" y="4883"/>
                    <a:pt x="7502" y="4954"/>
                  </a:cubicBezTo>
                  <a:lnTo>
                    <a:pt x="7502" y="7883"/>
                  </a:lnTo>
                  <a:cubicBezTo>
                    <a:pt x="7502" y="7978"/>
                    <a:pt x="7597" y="8050"/>
                    <a:pt x="7692" y="8050"/>
                  </a:cubicBezTo>
                  <a:cubicBezTo>
                    <a:pt x="7764" y="8050"/>
                    <a:pt x="7859" y="7978"/>
                    <a:pt x="7859" y="7883"/>
                  </a:cubicBezTo>
                  <a:lnTo>
                    <a:pt x="7859" y="6835"/>
                  </a:lnTo>
                  <a:cubicBezTo>
                    <a:pt x="7764" y="6788"/>
                    <a:pt x="7835" y="6716"/>
                    <a:pt x="7930" y="6716"/>
                  </a:cubicBezTo>
                  <a:cubicBezTo>
                    <a:pt x="8002" y="6716"/>
                    <a:pt x="8097" y="6812"/>
                    <a:pt x="8097" y="6907"/>
                  </a:cubicBezTo>
                  <a:lnTo>
                    <a:pt x="8097" y="8717"/>
                  </a:lnTo>
                  <a:lnTo>
                    <a:pt x="7478" y="9336"/>
                  </a:lnTo>
                  <a:cubicBezTo>
                    <a:pt x="7454" y="9360"/>
                    <a:pt x="7407" y="9431"/>
                    <a:pt x="7407" y="9455"/>
                  </a:cubicBezTo>
                  <a:lnTo>
                    <a:pt x="7407" y="9812"/>
                  </a:lnTo>
                  <a:lnTo>
                    <a:pt x="5501" y="9812"/>
                  </a:lnTo>
                  <a:lnTo>
                    <a:pt x="5501" y="9455"/>
                  </a:lnTo>
                  <a:cubicBezTo>
                    <a:pt x="5501" y="9431"/>
                    <a:pt x="5501" y="9407"/>
                    <a:pt x="5478" y="9360"/>
                  </a:cubicBezTo>
                  <a:lnTo>
                    <a:pt x="5001" y="8717"/>
                  </a:lnTo>
                  <a:lnTo>
                    <a:pt x="5001" y="6693"/>
                  </a:lnTo>
                  <a:cubicBezTo>
                    <a:pt x="5001" y="6597"/>
                    <a:pt x="5097" y="6502"/>
                    <a:pt x="5192" y="6502"/>
                  </a:cubicBezTo>
                  <a:cubicBezTo>
                    <a:pt x="5263" y="6502"/>
                    <a:pt x="5359" y="6597"/>
                    <a:pt x="5359" y="6693"/>
                  </a:cubicBezTo>
                  <a:lnTo>
                    <a:pt x="5359" y="7193"/>
                  </a:lnTo>
                  <a:cubicBezTo>
                    <a:pt x="5359" y="7288"/>
                    <a:pt x="5454" y="7383"/>
                    <a:pt x="5549" y="7383"/>
                  </a:cubicBezTo>
                  <a:cubicBezTo>
                    <a:pt x="5620" y="7383"/>
                    <a:pt x="5716" y="7288"/>
                    <a:pt x="5716" y="7193"/>
                  </a:cubicBezTo>
                  <a:lnTo>
                    <a:pt x="5716" y="6335"/>
                  </a:lnTo>
                  <a:cubicBezTo>
                    <a:pt x="5716" y="6240"/>
                    <a:pt x="5811" y="6145"/>
                    <a:pt x="5906" y="6145"/>
                  </a:cubicBezTo>
                  <a:cubicBezTo>
                    <a:pt x="5978" y="6145"/>
                    <a:pt x="6073" y="6240"/>
                    <a:pt x="6073" y="6335"/>
                  </a:cubicBezTo>
                  <a:lnTo>
                    <a:pt x="6073" y="7193"/>
                  </a:lnTo>
                  <a:cubicBezTo>
                    <a:pt x="6073" y="7288"/>
                    <a:pt x="6168" y="7383"/>
                    <a:pt x="6263" y="7383"/>
                  </a:cubicBezTo>
                  <a:cubicBezTo>
                    <a:pt x="6335" y="7383"/>
                    <a:pt x="6430" y="7288"/>
                    <a:pt x="6430" y="7193"/>
                  </a:cubicBezTo>
                  <a:lnTo>
                    <a:pt x="6430" y="6335"/>
                  </a:lnTo>
                  <a:cubicBezTo>
                    <a:pt x="6430" y="6240"/>
                    <a:pt x="6525" y="6145"/>
                    <a:pt x="6621" y="6145"/>
                  </a:cubicBezTo>
                  <a:cubicBezTo>
                    <a:pt x="6692" y="6145"/>
                    <a:pt x="6787" y="6240"/>
                    <a:pt x="6787" y="6335"/>
                  </a:cubicBezTo>
                  <a:lnTo>
                    <a:pt x="6787" y="7193"/>
                  </a:lnTo>
                  <a:cubicBezTo>
                    <a:pt x="6787" y="7288"/>
                    <a:pt x="6883" y="7383"/>
                    <a:pt x="6978" y="7383"/>
                  </a:cubicBezTo>
                  <a:cubicBezTo>
                    <a:pt x="7049" y="7383"/>
                    <a:pt x="7145" y="7288"/>
                    <a:pt x="7145" y="7193"/>
                  </a:cubicBezTo>
                  <a:lnTo>
                    <a:pt x="7145" y="4954"/>
                  </a:lnTo>
                  <a:cubicBezTo>
                    <a:pt x="7145" y="4883"/>
                    <a:pt x="7240" y="4787"/>
                    <a:pt x="7335" y="4787"/>
                  </a:cubicBezTo>
                  <a:close/>
                  <a:moveTo>
                    <a:pt x="7764" y="10146"/>
                  </a:moveTo>
                  <a:lnTo>
                    <a:pt x="7764" y="10312"/>
                  </a:lnTo>
                  <a:lnTo>
                    <a:pt x="5192" y="10312"/>
                  </a:lnTo>
                  <a:lnTo>
                    <a:pt x="5192" y="10146"/>
                  </a:lnTo>
                  <a:close/>
                  <a:moveTo>
                    <a:pt x="5192" y="310"/>
                  </a:moveTo>
                  <a:cubicBezTo>
                    <a:pt x="5335" y="310"/>
                    <a:pt x="5454" y="429"/>
                    <a:pt x="5454" y="596"/>
                  </a:cubicBezTo>
                  <a:lnTo>
                    <a:pt x="5454" y="1358"/>
                  </a:lnTo>
                  <a:lnTo>
                    <a:pt x="5192" y="1358"/>
                  </a:lnTo>
                  <a:cubicBezTo>
                    <a:pt x="4858" y="1358"/>
                    <a:pt x="4596" y="1620"/>
                    <a:pt x="4596" y="1953"/>
                  </a:cubicBezTo>
                  <a:lnTo>
                    <a:pt x="4596" y="4549"/>
                  </a:lnTo>
                  <a:cubicBezTo>
                    <a:pt x="4596" y="4883"/>
                    <a:pt x="4858" y="5145"/>
                    <a:pt x="5192" y="5145"/>
                  </a:cubicBezTo>
                  <a:lnTo>
                    <a:pt x="5454" y="5145"/>
                  </a:lnTo>
                  <a:lnTo>
                    <a:pt x="5454" y="5978"/>
                  </a:lnTo>
                  <a:cubicBezTo>
                    <a:pt x="5382" y="6026"/>
                    <a:pt x="5335" y="6121"/>
                    <a:pt x="5311" y="6216"/>
                  </a:cubicBezTo>
                  <a:cubicBezTo>
                    <a:pt x="5253" y="6191"/>
                    <a:pt x="5195" y="6181"/>
                    <a:pt x="5138" y="6181"/>
                  </a:cubicBezTo>
                  <a:cubicBezTo>
                    <a:pt x="5031" y="6181"/>
                    <a:pt x="4928" y="6217"/>
                    <a:pt x="4835" y="6264"/>
                  </a:cubicBezTo>
                  <a:cubicBezTo>
                    <a:pt x="4668" y="6359"/>
                    <a:pt x="4596" y="6550"/>
                    <a:pt x="4596" y="6693"/>
                  </a:cubicBezTo>
                  <a:lnTo>
                    <a:pt x="4596" y="8741"/>
                  </a:lnTo>
                  <a:cubicBezTo>
                    <a:pt x="4596" y="8764"/>
                    <a:pt x="4596" y="8812"/>
                    <a:pt x="4620" y="8836"/>
                  </a:cubicBezTo>
                  <a:lnTo>
                    <a:pt x="5097" y="9479"/>
                  </a:lnTo>
                  <a:lnTo>
                    <a:pt x="5097" y="9788"/>
                  </a:lnTo>
                  <a:lnTo>
                    <a:pt x="4906" y="9788"/>
                  </a:lnTo>
                  <a:cubicBezTo>
                    <a:pt x="4906" y="9812"/>
                    <a:pt x="4835" y="9907"/>
                    <a:pt x="4835" y="10003"/>
                  </a:cubicBezTo>
                  <a:lnTo>
                    <a:pt x="4835" y="10360"/>
                  </a:lnTo>
                  <a:lnTo>
                    <a:pt x="596" y="10360"/>
                  </a:lnTo>
                  <a:cubicBezTo>
                    <a:pt x="453" y="10360"/>
                    <a:pt x="334" y="10241"/>
                    <a:pt x="334" y="10074"/>
                  </a:cubicBezTo>
                  <a:lnTo>
                    <a:pt x="334" y="596"/>
                  </a:lnTo>
                  <a:cubicBezTo>
                    <a:pt x="334" y="429"/>
                    <a:pt x="453" y="310"/>
                    <a:pt x="596" y="310"/>
                  </a:cubicBezTo>
                  <a:lnTo>
                    <a:pt x="1929" y="310"/>
                  </a:lnTo>
                  <a:lnTo>
                    <a:pt x="2048" y="715"/>
                  </a:lnTo>
                  <a:cubicBezTo>
                    <a:pt x="2096" y="763"/>
                    <a:pt x="2144" y="834"/>
                    <a:pt x="2215" y="834"/>
                  </a:cubicBezTo>
                  <a:lnTo>
                    <a:pt x="3572" y="834"/>
                  </a:lnTo>
                  <a:cubicBezTo>
                    <a:pt x="3644" y="834"/>
                    <a:pt x="3715" y="763"/>
                    <a:pt x="3715" y="715"/>
                  </a:cubicBezTo>
                  <a:lnTo>
                    <a:pt x="3834" y="310"/>
                  </a:lnTo>
                  <a:close/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10050"/>
                  </a:lnTo>
                  <a:cubicBezTo>
                    <a:pt x="0" y="10384"/>
                    <a:pt x="262" y="10646"/>
                    <a:pt x="596" y="10646"/>
                  </a:cubicBezTo>
                  <a:lnTo>
                    <a:pt x="7930" y="10646"/>
                  </a:lnTo>
                  <a:cubicBezTo>
                    <a:pt x="8002" y="10646"/>
                    <a:pt x="8097" y="10550"/>
                    <a:pt x="8097" y="10479"/>
                  </a:cubicBezTo>
                  <a:lnTo>
                    <a:pt x="8097" y="9955"/>
                  </a:lnTo>
                  <a:cubicBezTo>
                    <a:pt x="8097" y="9884"/>
                    <a:pt x="8002" y="9788"/>
                    <a:pt x="7930" y="9788"/>
                  </a:cubicBezTo>
                  <a:lnTo>
                    <a:pt x="7740" y="9788"/>
                  </a:lnTo>
                  <a:lnTo>
                    <a:pt x="7740" y="9526"/>
                  </a:lnTo>
                  <a:lnTo>
                    <a:pt x="8359" y="8883"/>
                  </a:lnTo>
                  <a:cubicBezTo>
                    <a:pt x="8407" y="8860"/>
                    <a:pt x="8431" y="8812"/>
                    <a:pt x="8431" y="8764"/>
                  </a:cubicBezTo>
                  <a:lnTo>
                    <a:pt x="8431" y="6859"/>
                  </a:lnTo>
                  <a:cubicBezTo>
                    <a:pt x="8431" y="6693"/>
                    <a:pt x="8335" y="6550"/>
                    <a:pt x="8216" y="6454"/>
                  </a:cubicBezTo>
                  <a:cubicBezTo>
                    <a:pt x="8121" y="6391"/>
                    <a:pt x="8005" y="6359"/>
                    <a:pt x="7895" y="6359"/>
                  </a:cubicBezTo>
                  <a:cubicBezTo>
                    <a:pt x="7841" y="6359"/>
                    <a:pt x="7788" y="6367"/>
                    <a:pt x="7740" y="6383"/>
                  </a:cubicBezTo>
                  <a:lnTo>
                    <a:pt x="7740" y="5145"/>
                  </a:lnTo>
                  <a:lnTo>
                    <a:pt x="7835" y="5145"/>
                  </a:lnTo>
                  <a:lnTo>
                    <a:pt x="7835" y="5168"/>
                  </a:lnTo>
                  <a:cubicBezTo>
                    <a:pt x="8169" y="5168"/>
                    <a:pt x="8431" y="4906"/>
                    <a:pt x="8431" y="4573"/>
                  </a:cubicBezTo>
                  <a:lnTo>
                    <a:pt x="8431" y="1977"/>
                  </a:lnTo>
                  <a:cubicBezTo>
                    <a:pt x="8431" y="1644"/>
                    <a:pt x="8169" y="1382"/>
                    <a:pt x="7835" y="1382"/>
                  </a:cubicBezTo>
                  <a:lnTo>
                    <a:pt x="5835" y="1382"/>
                  </a:lnTo>
                  <a:lnTo>
                    <a:pt x="5835" y="596"/>
                  </a:lnTo>
                  <a:cubicBezTo>
                    <a:pt x="5835" y="263"/>
                    <a:pt x="5573" y="1"/>
                    <a:pt x="5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526" name="Google Shape;2456;p62">
            <a:extLst>
              <a:ext uri="{FF2B5EF4-FFF2-40B4-BE49-F238E27FC236}">
                <a16:creationId xmlns:a16="http://schemas.microsoft.com/office/drawing/2014/main" id="{12B5D1E1-DE39-1701-0506-A1991A9B00EB}"/>
              </a:ext>
            </a:extLst>
          </p:cNvPr>
          <p:cNvGrpSpPr/>
          <p:nvPr/>
        </p:nvGrpSpPr>
        <p:grpSpPr>
          <a:xfrm>
            <a:off x="7456562" y="1961003"/>
            <a:ext cx="514351" cy="431675"/>
            <a:chOff x="4796208" y="1316556"/>
            <a:chExt cx="377166" cy="326880"/>
          </a:xfrm>
          <a:solidFill>
            <a:schemeClr val="accent3"/>
          </a:solidFill>
        </p:grpSpPr>
        <p:sp>
          <p:nvSpPr>
            <p:cNvPr id="1527" name="Google Shape;2457;p62">
              <a:extLst>
                <a:ext uri="{FF2B5EF4-FFF2-40B4-BE49-F238E27FC236}">
                  <a16:creationId xmlns:a16="http://schemas.microsoft.com/office/drawing/2014/main" id="{7DE5C915-177D-A3A1-1489-F045003E767E}"/>
                </a:ext>
              </a:extLst>
            </p:cNvPr>
            <p:cNvSpPr/>
            <p:nvPr/>
          </p:nvSpPr>
          <p:spPr>
            <a:xfrm>
              <a:off x="4796208" y="1316556"/>
              <a:ext cx="377166" cy="326880"/>
            </a:xfrm>
            <a:custGeom>
              <a:avLst/>
              <a:gdLst/>
              <a:ahLst/>
              <a:cxnLst/>
              <a:rect l="l" t="t" r="r" b="b"/>
              <a:pathLst>
                <a:path w="10718" h="9289" extrusionOk="0">
                  <a:moveTo>
                    <a:pt x="5740" y="3097"/>
                  </a:moveTo>
                  <a:lnTo>
                    <a:pt x="5668" y="3287"/>
                  </a:lnTo>
                  <a:lnTo>
                    <a:pt x="4906" y="3287"/>
                  </a:lnTo>
                  <a:lnTo>
                    <a:pt x="4859" y="3097"/>
                  </a:lnTo>
                  <a:close/>
                  <a:moveTo>
                    <a:pt x="10146" y="358"/>
                  </a:moveTo>
                  <a:cubicBezTo>
                    <a:pt x="10241" y="358"/>
                    <a:pt x="10336" y="453"/>
                    <a:pt x="10336" y="549"/>
                  </a:cubicBezTo>
                  <a:lnTo>
                    <a:pt x="10336" y="5193"/>
                  </a:lnTo>
                  <a:lnTo>
                    <a:pt x="7383" y="5193"/>
                  </a:lnTo>
                  <a:lnTo>
                    <a:pt x="7383" y="3359"/>
                  </a:lnTo>
                  <a:cubicBezTo>
                    <a:pt x="7383" y="3049"/>
                    <a:pt x="7121" y="2763"/>
                    <a:pt x="6788" y="2763"/>
                  </a:cubicBezTo>
                  <a:lnTo>
                    <a:pt x="3835" y="2763"/>
                  </a:lnTo>
                  <a:cubicBezTo>
                    <a:pt x="3501" y="2763"/>
                    <a:pt x="3239" y="3049"/>
                    <a:pt x="3239" y="3359"/>
                  </a:cubicBezTo>
                  <a:lnTo>
                    <a:pt x="3239" y="5193"/>
                  </a:lnTo>
                  <a:lnTo>
                    <a:pt x="334" y="5193"/>
                  </a:lnTo>
                  <a:lnTo>
                    <a:pt x="334" y="549"/>
                  </a:lnTo>
                  <a:cubicBezTo>
                    <a:pt x="334" y="453"/>
                    <a:pt x="405" y="358"/>
                    <a:pt x="501" y="358"/>
                  </a:cubicBezTo>
                  <a:close/>
                  <a:moveTo>
                    <a:pt x="3216" y="5502"/>
                  </a:moveTo>
                  <a:lnTo>
                    <a:pt x="3216" y="5859"/>
                  </a:lnTo>
                  <a:lnTo>
                    <a:pt x="477" y="5859"/>
                  </a:lnTo>
                  <a:cubicBezTo>
                    <a:pt x="382" y="5859"/>
                    <a:pt x="286" y="5764"/>
                    <a:pt x="286" y="5693"/>
                  </a:cubicBezTo>
                  <a:lnTo>
                    <a:pt x="286" y="5502"/>
                  </a:lnTo>
                  <a:close/>
                  <a:moveTo>
                    <a:pt x="10265" y="5502"/>
                  </a:moveTo>
                  <a:lnTo>
                    <a:pt x="10265" y="5693"/>
                  </a:lnTo>
                  <a:lnTo>
                    <a:pt x="10288" y="5693"/>
                  </a:lnTo>
                  <a:cubicBezTo>
                    <a:pt x="10288" y="5788"/>
                    <a:pt x="10217" y="5859"/>
                    <a:pt x="10122" y="5859"/>
                  </a:cubicBezTo>
                  <a:lnTo>
                    <a:pt x="7359" y="5859"/>
                  </a:lnTo>
                  <a:lnTo>
                    <a:pt x="7359" y="5502"/>
                  </a:lnTo>
                  <a:close/>
                  <a:moveTo>
                    <a:pt x="1310" y="6193"/>
                  </a:moveTo>
                  <a:lnTo>
                    <a:pt x="1191" y="6550"/>
                  </a:lnTo>
                  <a:lnTo>
                    <a:pt x="1001" y="6550"/>
                  </a:lnTo>
                  <a:lnTo>
                    <a:pt x="1001" y="6193"/>
                  </a:lnTo>
                  <a:close/>
                  <a:moveTo>
                    <a:pt x="9645" y="6193"/>
                  </a:moveTo>
                  <a:lnTo>
                    <a:pt x="9645" y="6550"/>
                  </a:lnTo>
                  <a:lnTo>
                    <a:pt x="9431" y="6550"/>
                  </a:lnTo>
                  <a:lnTo>
                    <a:pt x="9336" y="6193"/>
                  </a:lnTo>
                  <a:close/>
                  <a:moveTo>
                    <a:pt x="6716" y="3073"/>
                  </a:moveTo>
                  <a:cubicBezTo>
                    <a:pt x="6883" y="3073"/>
                    <a:pt x="7002" y="3192"/>
                    <a:pt x="7002" y="3335"/>
                  </a:cubicBezTo>
                  <a:lnTo>
                    <a:pt x="7002" y="8693"/>
                  </a:lnTo>
                  <a:lnTo>
                    <a:pt x="7026" y="8693"/>
                  </a:lnTo>
                  <a:cubicBezTo>
                    <a:pt x="7026" y="8836"/>
                    <a:pt x="6907" y="8955"/>
                    <a:pt x="6764" y="8955"/>
                  </a:cubicBezTo>
                  <a:lnTo>
                    <a:pt x="3835" y="8955"/>
                  </a:lnTo>
                  <a:cubicBezTo>
                    <a:pt x="3692" y="8955"/>
                    <a:pt x="3573" y="8836"/>
                    <a:pt x="3573" y="8693"/>
                  </a:cubicBezTo>
                  <a:lnTo>
                    <a:pt x="3573" y="3335"/>
                  </a:lnTo>
                  <a:cubicBezTo>
                    <a:pt x="3573" y="3192"/>
                    <a:pt x="3692" y="3073"/>
                    <a:pt x="3835" y="3073"/>
                  </a:cubicBezTo>
                  <a:lnTo>
                    <a:pt x="4502" y="3073"/>
                  </a:lnTo>
                  <a:lnTo>
                    <a:pt x="4621" y="3454"/>
                  </a:lnTo>
                  <a:cubicBezTo>
                    <a:pt x="4644" y="3526"/>
                    <a:pt x="4692" y="3573"/>
                    <a:pt x="4763" y="3573"/>
                  </a:cubicBezTo>
                  <a:lnTo>
                    <a:pt x="5811" y="3573"/>
                  </a:lnTo>
                  <a:cubicBezTo>
                    <a:pt x="5859" y="3573"/>
                    <a:pt x="5954" y="3526"/>
                    <a:pt x="5954" y="3454"/>
                  </a:cubicBezTo>
                  <a:lnTo>
                    <a:pt x="6073" y="3073"/>
                  </a:lnTo>
                  <a:close/>
                  <a:moveTo>
                    <a:pt x="501" y="1"/>
                  </a:moveTo>
                  <a:cubicBezTo>
                    <a:pt x="215" y="1"/>
                    <a:pt x="1" y="239"/>
                    <a:pt x="1" y="501"/>
                  </a:cubicBezTo>
                  <a:lnTo>
                    <a:pt x="1" y="5693"/>
                  </a:lnTo>
                  <a:cubicBezTo>
                    <a:pt x="1" y="5978"/>
                    <a:pt x="239" y="6193"/>
                    <a:pt x="501" y="6193"/>
                  </a:cubicBezTo>
                  <a:lnTo>
                    <a:pt x="691" y="6193"/>
                  </a:lnTo>
                  <a:lnTo>
                    <a:pt x="691" y="6693"/>
                  </a:lnTo>
                  <a:cubicBezTo>
                    <a:pt x="691" y="6788"/>
                    <a:pt x="763" y="6883"/>
                    <a:pt x="858" y="6883"/>
                  </a:cubicBezTo>
                  <a:lnTo>
                    <a:pt x="1358" y="6883"/>
                  </a:lnTo>
                  <a:cubicBezTo>
                    <a:pt x="1453" y="6883"/>
                    <a:pt x="1525" y="6812"/>
                    <a:pt x="1549" y="6764"/>
                  </a:cubicBezTo>
                  <a:lnTo>
                    <a:pt x="1691" y="6193"/>
                  </a:lnTo>
                  <a:lnTo>
                    <a:pt x="3311" y="6193"/>
                  </a:lnTo>
                  <a:lnTo>
                    <a:pt x="3311" y="8693"/>
                  </a:lnTo>
                  <a:cubicBezTo>
                    <a:pt x="3311" y="9027"/>
                    <a:pt x="3573" y="9289"/>
                    <a:pt x="3906" y="9289"/>
                  </a:cubicBezTo>
                  <a:lnTo>
                    <a:pt x="6812" y="9289"/>
                  </a:lnTo>
                  <a:cubicBezTo>
                    <a:pt x="7145" y="9289"/>
                    <a:pt x="7407" y="9027"/>
                    <a:pt x="7407" y="8693"/>
                  </a:cubicBezTo>
                  <a:lnTo>
                    <a:pt x="7407" y="6193"/>
                  </a:lnTo>
                  <a:lnTo>
                    <a:pt x="9026" y="6193"/>
                  </a:lnTo>
                  <a:lnTo>
                    <a:pt x="9169" y="6764"/>
                  </a:lnTo>
                  <a:cubicBezTo>
                    <a:pt x="9193" y="6812"/>
                    <a:pt x="9241" y="6883"/>
                    <a:pt x="9336" y="6883"/>
                  </a:cubicBezTo>
                  <a:lnTo>
                    <a:pt x="9860" y="6883"/>
                  </a:lnTo>
                  <a:cubicBezTo>
                    <a:pt x="9931" y="6883"/>
                    <a:pt x="10026" y="6788"/>
                    <a:pt x="10026" y="6693"/>
                  </a:cubicBezTo>
                  <a:lnTo>
                    <a:pt x="10026" y="6193"/>
                  </a:lnTo>
                  <a:lnTo>
                    <a:pt x="10217" y="6193"/>
                  </a:lnTo>
                  <a:cubicBezTo>
                    <a:pt x="10503" y="6193"/>
                    <a:pt x="10717" y="5955"/>
                    <a:pt x="10717" y="5693"/>
                  </a:cubicBezTo>
                  <a:lnTo>
                    <a:pt x="10717" y="501"/>
                  </a:lnTo>
                  <a:cubicBezTo>
                    <a:pt x="10646" y="239"/>
                    <a:pt x="10408" y="1"/>
                    <a:pt x="10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8" name="Google Shape;2458;p62">
              <a:extLst>
                <a:ext uri="{FF2B5EF4-FFF2-40B4-BE49-F238E27FC236}">
                  <a16:creationId xmlns:a16="http://schemas.microsoft.com/office/drawing/2014/main" id="{B238D5CB-1742-EEDC-F69D-706497579FD2}"/>
                </a:ext>
              </a:extLst>
            </p:cNvPr>
            <p:cNvSpPr/>
            <p:nvPr/>
          </p:nvSpPr>
          <p:spPr>
            <a:xfrm>
              <a:off x="4964663" y="1614088"/>
              <a:ext cx="36914" cy="12598"/>
            </a:xfrm>
            <a:custGeom>
              <a:avLst/>
              <a:gdLst/>
              <a:ahLst/>
              <a:cxnLst/>
              <a:rect l="l" t="t" r="r" b="b"/>
              <a:pathLst>
                <a:path w="1049" h="358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62"/>
                    <a:pt x="96" y="357"/>
                    <a:pt x="191" y="357"/>
                  </a:cubicBezTo>
                  <a:lnTo>
                    <a:pt x="858" y="357"/>
                  </a:lnTo>
                  <a:cubicBezTo>
                    <a:pt x="953" y="357"/>
                    <a:pt x="1048" y="262"/>
                    <a:pt x="1048" y="191"/>
                  </a:cubicBezTo>
                  <a:cubicBezTo>
                    <a:pt x="1048" y="95"/>
                    <a:pt x="953" y="0"/>
                    <a:pt x="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570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>
          <a:extLst>
            <a:ext uri="{FF2B5EF4-FFF2-40B4-BE49-F238E27FC236}">
              <a16:creationId xmlns:a16="http://schemas.microsoft.com/office/drawing/2014/main" id="{298594A0-ECBC-73BB-64FA-E6B23E08B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84;p44">
            <a:extLst>
              <a:ext uri="{FF2B5EF4-FFF2-40B4-BE49-F238E27FC236}">
                <a16:creationId xmlns:a16="http://schemas.microsoft.com/office/drawing/2014/main" id="{77E9BE13-DBF8-4DA3-1F22-A2EC8DCA5935}"/>
              </a:ext>
            </a:extLst>
          </p:cNvPr>
          <p:cNvSpPr/>
          <p:nvPr/>
        </p:nvSpPr>
        <p:spPr>
          <a:xfrm>
            <a:off x="3429371" y="2571750"/>
            <a:ext cx="778200" cy="778200"/>
          </a:xfrm>
          <a:prstGeom prst="ellipse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4;p44">
            <a:extLst>
              <a:ext uri="{FF2B5EF4-FFF2-40B4-BE49-F238E27FC236}">
                <a16:creationId xmlns:a16="http://schemas.microsoft.com/office/drawing/2014/main" id="{661B35AB-4A2E-6830-E9EA-62DF3F9A14BF}"/>
              </a:ext>
            </a:extLst>
          </p:cNvPr>
          <p:cNvSpPr/>
          <p:nvPr/>
        </p:nvSpPr>
        <p:spPr>
          <a:xfrm>
            <a:off x="4769450" y="2271179"/>
            <a:ext cx="778200" cy="778200"/>
          </a:xfrm>
          <a:prstGeom prst="ellipse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1;p14">
            <a:extLst>
              <a:ext uri="{FF2B5EF4-FFF2-40B4-BE49-F238E27FC236}">
                <a16:creationId xmlns:a16="http://schemas.microsoft.com/office/drawing/2014/main" id="{EE489200-6B36-1577-F317-939D67992094}"/>
              </a:ext>
            </a:extLst>
          </p:cNvPr>
          <p:cNvSpPr txBox="1"/>
          <p:nvPr/>
        </p:nvSpPr>
        <p:spPr>
          <a:xfrm>
            <a:off x="1236177" y="1433469"/>
            <a:ext cx="151272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Connexion sécurisée</a:t>
            </a:r>
            <a:endParaRPr lang="en-GB"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173;p14">
            <a:extLst>
              <a:ext uri="{FF2B5EF4-FFF2-40B4-BE49-F238E27FC236}">
                <a16:creationId xmlns:a16="http://schemas.microsoft.com/office/drawing/2014/main" id="{0BA6EA3A-5BB1-4BDC-7CC9-F82614E6E2BC}"/>
              </a:ext>
            </a:extLst>
          </p:cNvPr>
          <p:cNvSpPr txBox="1"/>
          <p:nvPr/>
        </p:nvSpPr>
        <p:spPr>
          <a:xfrm>
            <a:off x="1211939" y="2393879"/>
            <a:ext cx="1538305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Emploi du temps</a:t>
            </a:r>
            <a:endParaRPr lang="en-GB"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175;p14">
            <a:extLst>
              <a:ext uri="{FF2B5EF4-FFF2-40B4-BE49-F238E27FC236}">
                <a16:creationId xmlns:a16="http://schemas.microsoft.com/office/drawing/2014/main" id="{95B226B8-BC88-2C23-ACE9-2027D021891C}"/>
              </a:ext>
            </a:extLst>
          </p:cNvPr>
          <p:cNvSpPr txBox="1"/>
          <p:nvPr/>
        </p:nvSpPr>
        <p:spPr>
          <a:xfrm>
            <a:off x="1358899" y="3426219"/>
            <a:ext cx="1383346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Espace cours</a:t>
            </a:r>
            <a:endParaRPr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" name="Google Shape;178;p14">
            <a:extLst>
              <a:ext uri="{FF2B5EF4-FFF2-40B4-BE49-F238E27FC236}">
                <a16:creationId xmlns:a16="http://schemas.microsoft.com/office/drawing/2014/main" id="{07091060-4C26-671C-1765-2D9A7435AD1A}"/>
              </a:ext>
            </a:extLst>
          </p:cNvPr>
          <p:cNvSpPr txBox="1"/>
          <p:nvPr/>
        </p:nvSpPr>
        <p:spPr>
          <a:xfrm>
            <a:off x="6269943" y="1433469"/>
            <a:ext cx="116908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Note &amp; PAE</a:t>
            </a:r>
            <a:endParaRPr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180;p14">
            <a:extLst>
              <a:ext uri="{FF2B5EF4-FFF2-40B4-BE49-F238E27FC236}">
                <a16:creationId xmlns:a16="http://schemas.microsoft.com/office/drawing/2014/main" id="{0EDC9C37-3038-A5A4-2D06-1F374FE36952}"/>
              </a:ext>
            </a:extLst>
          </p:cNvPr>
          <p:cNvSpPr txBox="1"/>
          <p:nvPr/>
        </p:nvSpPr>
        <p:spPr>
          <a:xfrm>
            <a:off x="6269969" y="2393879"/>
            <a:ext cx="138332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Activités &amp; événements</a:t>
            </a:r>
            <a:endParaRPr lang="en-GB"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" name="Google Shape;182;p14">
            <a:extLst>
              <a:ext uri="{FF2B5EF4-FFF2-40B4-BE49-F238E27FC236}">
                <a16:creationId xmlns:a16="http://schemas.microsoft.com/office/drawing/2014/main" id="{0F97AD2F-7941-83C3-D79D-86F04D53DC87}"/>
              </a:ext>
            </a:extLst>
          </p:cNvPr>
          <p:cNvSpPr txBox="1"/>
          <p:nvPr/>
        </p:nvSpPr>
        <p:spPr>
          <a:xfrm>
            <a:off x="6269937" y="3426219"/>
            <a:ext cx="1383337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Liste profs &amp; étudiants</a:t>
            </a:r>
            <a:endParaRPr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2" name="Google Shape;221;p14">
            <a:extLst>
              <a:ext uri="{FF2B5EF4-FFF2-40B4-BE49-F238E27FC236}">
                <a16:creationId xmlns:a16="http://schemas.microsoft.com/office/drawing/2014/main" id="{3BF72C92-9A58-829F-BA2B-268551805F1F}"/>
              </a:ext>
            </a:extLst>
          </p:cNvPr>
          <p:cNvGrpSpPr/>
          <p:nvPr/>
        </p:nvGrpSpPr>
        <p:grpSpPr>
          <a:xfrm>
            <a:off x="2858489" y="1556705"/>
            <a:ext cx="3235150" cy="2507804"/>
            <a:chOff x="2820853" y="1403508"/>
            <a:chExt cx="3502263" cy="2951424"/>
          </a:xfrm>
        </p:grpSpPr>
        <p:sp>
          <p:nvSpPr>
            <p:cNvPr id="53" name="Google Shape;222;p14">
              <a:extLst>
                <a:ext uri="{FF2B5EF4-FFF2-40B4-BE49-F238E27FC236}">
                  <a16:creationId xmlns:a16="http://schemas.microsoft.com/office/drawing/2014/main" id="{5A58C0C2-7473-37D0-F61E-7B1E8176503D}"/>
                </a:ext>
              </a:extLst>
            </p:cNvPr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3;p14">
              <a:extLst>
                <a:ext uri="{FF2B5EF4-FFF2-40B4-BE49-F238E27FC236}">
                  <a16:creationId xmlns:a16="http://schemas.microsoft.com/office/drawing/2014/main" id="{A18BC13F-B339-8EBF-47EB-30D59E41EB0A}"/>
                </a:ext>
              </a:extLst>
            </p:cNvPr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4;p14">
              <a:extLst>
                <a:ext uri="{FF2B5EF4-FFF2-40B4-BE49-F238E27FC236}">
                  <a16:creationId xmlns:a16="http://schemas.microsoft.com/office/drawing/2014/main" id="{5FAACBE6-5D68-5D4A-F2A7-6494485D4053}"/>
                </a:ext>
              </a:extLst>
            </p:cNvPr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;p14">
              <a:extLst>
                <a:ext uri="{FF2B5EF4-FFF2-40B4-BE49-F238E27FC236}">
                  <a16:creationId xmlns:a16="http://schemas.microsoft.com/office/drawing/2014/main" id="{AA4C2B7D-937F-CAE8-3080-113E344D82FD}"/>
                </a:ext>
              </a:extLst>
            </p:cNvPr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6;p14">
              <a:extLst>
                <a:ext uri="{FF2B5EF4-FFF2-40B4-BE49-F238E27FC236}">
                  <a16:creationId xmlns:a16="http://schemas.microsoft.com/office/drawing/2014/main" id="{F62F4B8E-0DA6-6C04-456E-AD12F589F95B}"/>
                </a:ext>
              </a:extLst>
            </p:cNvPr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7;p14">
              <a:extLst>
                <a:ext uri="{FF2B5EF4-FFF2-40B4-BE49-F238E27FC236}">
                  <a16:creationId xmlns:a16="http://schemas.microsoft.com/office/drawing/2014/main" id="{E08C758D-C29A-DDAF-8824-E83F71F83CF8}"/>
                </a:ext>
              </a:extLst>
            </p:cNvPr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8;p14">
              <a:extLst>
                <a:ext uri="{FF2B5EF4-FFF2-40B4-BE49-F238E27FC236}">
                  <a16:creationId xmlns:a16="http://schemas.microsoft.com/office/drawing/2014/main" id="{D960D78E-C3A9-4935-1A73-A637C2FF25AE}"/>
                </a:ext>
              </a:extLst>
            </p:cNvPr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9;p14">
              <a:extLst>
                <a:ext uri="{FF2B5EF4-FFF2-40B4-BE49-F238E27FC236}">
                  <a16:creationId xmlns:a16="http://schemas.microsoft.com/office/drawing/2014/main" id="{48F384D2-B868-3E2D-0E9A-658830D5FD56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0;p14">
              <a:extLst>
                <a:ext uri="{FF2B5EF4-FFF2-40B4-BE49-F238E27FC236}">
                  <a16:creationId xmlns:a16="http://schemas.microsoft.com/office/drawing/2014/main" id="{062A0FD5-92C1-F0C7-DDCC-84852A7C219B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1;p14">
              <a:extLst>
                <a:ext uri="{FF2B5EF4-FFF2-40B4-BE49-F238E27FC236}">
                  <a16:creationId xmlns:a16="http://schemas.microsoft.com/office/drawing/2014/main" id="{965F60D2-CD8F-59DC-72D5-F785E7D21B5A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2;p14">
              <a:extLst>
                <a:ext uri="{FF2B5EF4-FFF2-40B4-BE49-F238E27FC236}">
                  <a16:creationId xmlns:a16="http://schemas.microsoft.com/office/drawing/2014/main" id="{9AB135EF-CEC5-6A70-EF7F-1817E832D71C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3;p14">
              <a:extLst>
                <a:ext uri="{FF2B5EF4-FFF2-40B4-BE49-F238E27FC236}">
                  <a16:creationId xmlns:a16="http://schemas.microsoft.com/office/drawing/2014/main" id="{781BEBFC-EF07-FC09-0275-14E2F2AB1740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;p14">
              <a:extLst>
                <a:ext uri="{FF2B5EF4-FFF2-40B4-BE49-F238E27FC236}">
                  <a16:creationId xmlns:a16="http://schemas.microsoft.com/office/drawing/2014/main" id="{2F8027FF-60A5-933A-0EB8-1DC5F41FB25B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5;p14">
              <a:extLst>
                <a:ext uri="{FF2B5EF4-FFF2-40B4-BE49-F238E27FC236}">
                  <a16:creationId xmlns:a16="http://schemas.microsoft.com/office/drawing/2014/main" id="{EFE86CA4-8051-7698-6113-5730627393A9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6;p14">
              <a:extLst>
                <a:ext uri="{FF2B5EF4-FFF2-40B4-BE49-F238E27FC236}">
                  <a16:creationId xmlns:a16="http://schemas.microsoft.com/office/drawing/2014/main" id="{29B1A816-EA3B-F350-5C62-C351D582A765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7;p14">
              <a:extLst>
                <a:ext uri="{FF2B5EF4-FFF2-40B4-BE49-F238E27FC236}">
                  <a16:creationId xmlns:a16="http://schemas.microsoft.com/office/drawing/2014/main" id="{F0D8FB61-4548-2C4C-CF23-4423A5655E89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8;p14">
              <a:extLst>
                <a:ext uri="{FF2B5EF4-FFF2-40B4-BE49-F238E27FC236}">
                  <a16:creationId xmlns:a16="http://schemas.microsoft.com/office/drawing/2014/main" id="{D8B1D396-5D92-B402-CC3A-1BF778663A49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9;p14">
              <a:extLst>
                <a:ext uri="{FF2B5EF4-FFF2-40B4-BE49-F238E27FC236}">
                  <a16:creationId xmlns:a16="http://schemas.microsoft.com/office/drawing/2014/main" id="{4D14F695-C63F-7377-4B61-9F11200F27A3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0;p14">
              <a:extLst>
                <a:ext uri="{FF2B5EF4-FFF2-40B4-BE49-F238E27FC236}">
                  <a16:creationId xmlns:a16="http://schemas.microsoft.com/office/drawing/2014/main" id="{A1772633-11F1-F4B3-2B16-F6E6A95377D6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1;p14">
              <a:extLst>
                <a:ext uri="{FF2B5EF4-FFF2-40B4-BE49-F238E27FC236}">
                  <a16:creationId xmlns:a16="http://schemas.microsoft.com/office/drawing/2014/main" id="{1A17CF47-09B0-4E7F-4B7C-979963C12CFC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2;p14">
              <a:extLst>
                <a:ext uri="{FF2B5EF4-FFF2-40B4-BE49-F238E27FC236}">
                  <a16:creationId xmlns:a16="http://schemas.microsoft.com/office/drawing/2014/main" id="{D75808DB-22FF-926C-7393-5FDD37673607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3;p14">
              <a:extLst>
                <a:ext uri="{FF2B5EF4-FFF2-40B4-BE49-F238E27FC236}">
                  <a16:creationId xmlns:a16="http://schemas.microsoft.com/office/drawing/2014/main" id="{56816C55-C409-8494-255E-74A0CD046994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4;p14">
              <a:extLst>
                <a:ext uri="{FF2B5EF4-FFF2-40B4-BE49-F238E27FC236}">
                  <a16:creationId xmlns:a16="http://schemas.microsoft.com/office/drawing/2014/main" id="{AE862E03-8D06-1E49-7245-4345418F7E66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5;p14">
              <a:extLst>
                <a:ext uri="{FF2B5EF4-FFF2-40B4-BE49-F238E27FC236}">
                  <a16:creationId xmlns:a16="http://schemas.microsoft.com/office/drawing/2014/main" id="{570CDFBD-71A2-F62C-C62A-2234D506D23F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;p14">
              <a:extLst>
                <a:ext uri="{FF2B5EF4-FFF2-40B4-BE49-F238E27FC236}">
                  <a16:creationId xmlns:a16="http://schemas.microsoft.com/office/drawing/2014/main" id="{0360A75D-697D-699C-9E4F-1C0F0F685720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7;p14">
              <a:extLst>
                <a:ext uri="{FF2B5EF4-FFF2-40B4-BE49-F238E27FC236}">
                  <a16:creationId xmlns:a16="http://schemas.microsoft.com/office/drawing/2014/main" id="{7FADA3B6-5018-F8A4-1DC7-C61791C94C92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8;p14">
              <a:extLst>
                <a:ext uri="{FF2B5EF4-FFF2-40B4-BE49-F238E27FC236}">
                  <a16:creationId xmlns:a16="http://schemas.microsoft.com/office/drawing/2014/main" id="{4D1CFEB5-E039-725F-8862-39262B06080E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9;p14">
              <a:extLst>
                <a:ext uri="{FF2B5EF4-FFF2-40B4-BE49-F238E27FC236}">
                  <a16:creationId xmlns:a16="http://schemas.microsoft.com/office/drawing/2014/main" id="{063CF345-4B2F-E26C-AF33-46E3329BA8A8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0;p14">
              <a:extLst>
                <a:ext uri="{FF2B5EF4-FFF2-40B4-BE49-F238E27FC236}">
                  <a16:creationId xmlns:a16="http://schemas.microsoft.com/office/drawing/2014/main" id="{94B8769F-0CEE-AC8E-028F-866AFE1B7034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1;p14">
              <a:extLst>
                <a:ext uri="{FF2B5EF4-FFF2-40B4-BE49-F238E27FC236}">
                  <a16:creationId xmlns:a16="http://schemas.microsoft.com/office/drawing/2014/main" id="{33B51F82-E3E3-3314-4DA8-E264D5691C54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2;p14">
              <a:extLst>
                <a:ext uri="{FF2B5EF4-FFF2-40B4-BE49-F238E27FC236}">
                  <a16:creationId xmlns:a16="http://schemas.microsoft.com/office/drawing/2014/main" id="{C7064B08-318A-26B5-2C83-337C5EB6D7D6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3;p14">
              <a:extLst>
                <a:ext uri="{FF2B5EF4-FFF2-40B4-BE49-F238E27FC236}">
                  <a16:creationId xmlns:a16="http://schemas.microsoft.com/office/drawing/2014/main" id="{21A25AE2-A2D0-61C7-35DA-7EA99A048EAA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4;p14">
              <a:extLst>
                <a:ext uri="{FF2B5EF4-FFF2-40B4-BE49-F238E27FC236}">
                  <a16:creationId xmlns:a16="http://schemas.microsoft.com/office/drawing/2014/main" id="{677B7D47-5A10-4B60-F441-CCD927D1098B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5;p14">
              <a:extLst>
                <a:ext uri="{FF2B5EF4-FFF2-40B4-BE49-F238E27FC236}">
                  <a16:creationId xmlns:a16="http://schemas.microsoft.com/office/drawing/2014/main" id="{1C9297EE-5330-C8CE-F6F4-6560DC694412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6;p14">
              <a:extLst>
                <a:ext uri="{FF2B5EF4-FFF2-40B4-BE49-F238E27FC236}">
                  <a16:creationId xmlns:a16="http://schemas.microsoft.com/office/drawing/2014/main" id="{C6AF6A80-4E89-93D6-2D31-D58496E03506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7;p14">
              <a:extLst>
                <a:ext uri="{FF2B5EF4-FFF2-40B4-BE49-F238E27FC236}">
                  <a16:creationId xmlns:a16="http://schemas.microsoft.com/office/drawing/2014/main" id="{7FD7AED4-30BF-5CD4-201A-8B2BAD1C68A5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8;p14">
              <a:extLst>
                <a:ext uri="{FF2B5EF4-FFF2-40B4-BE49-F238E27FC236}">
                  <a16:creationId xmlns:a16="http://schemas.microsoft.com/office/drawing/2014/main" id="{5B17EDB9-F02B-515B-8A8D-D4EA01B34385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9;p14">
              <a:extLst>
                <a:ext uri="{FF2B5EF4-FFF2-40B4-BE49-F238E27FC236}">
                  <a16:creationId xmlns:a16="http://schemas.microsoft.com/office/drawing/2014/main" id="{A3E7490E-C870-AF1C-0E27-6872B9F9C09D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0;p14">
              <a:extLst>
                <a:ext uri="{FF2B5EF4-FFF2-40B4-BE49-F238E27FC236}">
                  <a16:creationId xmlns:a16="http://schemas.microsoft.com/office/drawing/2014/main" id="{3C3B8F07-2840-2DA4-64DD-E4920BA91914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1;p14">
              <a:extLst>
                <a:ext uri="{FF2B5EF4-FFF2-40B4-BE49-F238E27FC236}">
                  <a16:creationId xmlns:a16="http://schemas.microsoft.com/office/drawing/2014/main" id="{2CECE811-9A7C-40EE-4A0D-60AFA00AFDF7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2;p14">
              <a:extLst>
                <a:ext uri="{FF2B5EF4-FFF2-40B4-BE49-F238E27FC236}">
                  <a16:creationId xmlns:a16="http://schemas.microsoft.com/office/drawing/2014/main" id="{664A727B-27E7-9857-FEF3-88AAE13E8722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3;p14">
              <a:extLst>
                <a:ext uri="{FF2B5EF4-FFF2-40B4-BE49-F238E27FC236}">
                  <a16:creationId xmlns:a16="http://schemas.microsoft.com/office/drawing/2014/main" id="{4C8D0546-29A7-ECA3-D357-9162A267C299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4;p14">
              <a:extLst>
                <a:ext uri="{FF2B5EF4-FFF2-40B4-BE49-F238E27FC236}">
                  <a16:creationId xmlns:a16="http://schemas.microsoft.com/office/drawing/2014/main" id="{32B30602-098F-0FBF-49DA-7812AC130429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5;p14">
              <a:extLst>
                <a:ext uri="{FF2B5EF4-FFF2-40B4-BE49-F238E27FC236}">
                  <a16:creationId xmlns:a16="http://schemas.microsoft.com/office/drawing/2014/main" id="{2BBC6AF5-3B18-E28F-C5CD-8F37F6775492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6;p14">
              <a:extLst>
                <a:ext uri="{FF2B5EF4-FFF2-40B4-BE49-F238E27FC236}">
                  <a16:creationId xmlns:a16="http://schemas.microsoft.com/office/drawing/2014/main" id="{593CEC8B-FDB0-5DC5-1162-6614C5F3DC9E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7;p14">
              <a:extLst>
                <a:ext uri="{FF2B5EF4-FFF2-40B4-BE49-F238E27FC236}">
                  <a16:creationId xmlns:a16="http://schemas.microsoft.com/office/drawing/2014/main" id="{EB6714F0-35E4-03AB-D5A0-FA053C85ACF5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8;p14">
              <a:extLst>
                <a:ext uri="{FF2B5EF4-FFF2-40B4-BE49-F238E27FC236}">
                  <a16:creationId xmlns:a16="http://schemas.microsoft.com/office/drawing/2014/main" id="{5DEBD23F-F48C-646C-A249-174E11FAE7E2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9;p14">
              <a:extLst>
                <a:ext uri="{FF2B5EF4-FFF2-40B4-BE49-F238E27FC236}">
                  <a16:creationId xmlns:a16="http://schemas.microsoft.com/office/drawing/2014/main" id="{C855EB13-C1EB-4428-635E-55D01AD05B2E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0;p14">
              <a:extLst>
                <a:ext uri="{FF2B5EF4-FFF2-40B4-BE49-F238E27FC236}">
                  <a16:creationId xmlns:a16="http://schemas.microsoft.com/office/drawing/2014/main" id="{3ABB7E34-ADD8-CA47-3AC9-96A8B97E02E6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1;p14">
              <a:extLst>
                <a:ext uri="{FF2B5EF4-FFF2-40B4-BE49-F238E27FC236}">
                  <a16:creationId xmlns:a16="http://schemas.microsoft.com/office/drawing/2014/main" id="{0BD625D6-DA1B-1E05-A92A-3BB3F849BC58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2;p14">
              <a:extLst>
                <a:ext uri="{FF2B5EF4-FFF2-40B4-BE49-F238E27FC236}">
                  <a16:creationId xmlns:a16="http://schemas.microsoft.com/office/drawing/2014/main" id="{C01CDE8B-5BDD-4B89-679C-E3F128132DDB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3;p14">
              <a:extLst>
                <a:ext uri="{FF2B5EF4-FFF2-40B4-BE49-F238E27FC236}">
                  <a16:creationId xmlns:a16="http://schemas.microsoft.com/office/drawing/2014/main" id="{57EE6814-8B40-3870-2A64-0CC4AEDC9874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4;p14">
              <a:extLst>
                <a:ext uri="{FF2B5EF4-FFF2-40B4-BE49-F238E27FC236}">
                  <a16:creationId xmlns:a16="http://schemas.microsoft.com/office/drawing/2014/main" id="{5EAFF128-1D39-3CBA-5F0E-BEDDF340BE09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5;p14">
              <a:extLst>
                <a:ext uri="{FF2B5EF4-FFF2-40B4-BE49-F238E27FC236}">
                  <a16:creationId xmlns:a16="http://schemas.microsoft.com/office/drawing/2014/main" id="{56C4AE13-5193-60A1-0C29-1AB959208917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6;p14">
              <a:extLst>
                <a:ext uri="{FF2B5EF4-FFF2-40B4-BE49-F238E27FC236}">
                  <a16:creationId xmlns:a16="http://schemas.microsoft.com/office/drawing/2014/main" id="{E81A42F3-0F44-0D2C-4C19-0CAAD7FA9695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7;p14">
              <a:extLst>
                <a:ext uri="{FF2B5EF4-FFF2-40B4-BE49-F238E27FC236}">
                  <a16:creationId xmlns:a16="http://schemas.microsoft.com/office/drawing/2014/main" id="{1316B46D-D01B-253C-AB62-489BC7A438DA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8;p14">
              <a:extLst>
                <a:ext uri="{FF2B5EF4-FFF2-40B4-BE49-F238E27FC236}">
                  <a16:creationId xmlns:a16="http://schemas.microsoft.com/office/drawing/2014/main" id="{6D09D179-C34A-C7C7-1C18-265DAD7A1CD5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9;p14">
              <a:extLst>
                <a:ext uri="{FF2B5EF4-FFF2-40B4-BE49-F238E27FC236}">
                  <a16:creationId xmlns:a16="http://schemas.microsoft.com/office/drawing/2014/main" id="{F3FEDD25-E113-3E8C-5268-98668A71DB0B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0;p14">
              <a:extLst>
                <a:ext uri="{FF2B5EF4-FFF2-40B4-BE49-F238E27FC236}">
                  <a16:creationId xmlns:a16="http://schemas.microsoft.com/office/drawing/2014/main" id="{3831223C-C475-D6ED-BF60-5B2128990841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1;p14">
              <a:extLst>
                <a:ext uri="{FF2B5EF4-FFF2-40B4-BE49-F238E27FC236}">
                  <a16:creationId xmlns:a16="http://schemas.microsoft.com/office/drawing/2014/main" id="{DDA919E5-BB2F-55A2-4871-51A3524B6211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2;p14">
              <a:extLst>
                <a:ext uri="{FF2B5EF4-FFF2-40B4-BE49-F238E27FC236}">
                  <a16:creationId xmlns:a16="http://schemas.microsoft.com/office/drawing/2014/main" id="{48F2CE08-FD27-3C60-566C-1C1F86DC8739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3;p14">
              <a:extLst>
                <a:ext uri="{FF2B5EF4-FFF2-40B4-BE49-F238E27FC236}">
                  <a16:creationId xmlns:a16="http://schemas.microsoft.com/office/drawing/2014/main" id="{BD3C604B-0770-EDDB-3F04-2F2E873523F6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4;p14">
              <a:extLst>
                <a:ext uri="{FF2B5EF4-FFF2-40B4-BE49-F238E27FC236}">
                  <a16:creationId xmlns:a16="http://schemas.microsoft.com/office/drawing/2014/main" id="{A55E97E4-56FE-CC97-44A0-F3300F87F836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;p14">
              <a:extLst>
                <a:ext uri="{FF2B5EF4-FFF2-40B4-BE49-F238E27FC236}">
                  <a16:creationId xmlns:a16="http://schemas.microsoft.com/office/drawing/2014/main" id="{4AA81E06-8A27-64CA-38C1-4606E2849087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6;p14">
              <a:extLst>
                <a:ext uri="{FF2B5EF4-FFF2-40B4-BE49-F238E27FC236}">
                  <a16:creationId xmlns:a16="http://schemas.microsoft.com/office/drawing/2014/main" id="{842465C3-FB32-0834-71B8-9D9463F9478E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7;p14">
              <a:extLst>
                <a:ext uri="{FF2B5EF4-FFF2-40B4-BE49-F238E27FC236}">
                  <a16:creationId xmlns:a16="http://schemas.microsoft.com/office/drawing/2014/main" id="{F6019B18-70F3-5513-3E09-F097AE5E4C38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8;p14">
              <a:extLst>
                <a:ext uri="{FF2B5EF4-FFF2-40B4-BE49-F238E27FC236}">
                  <a16:creationId xmlns:a16="http://schemas.microsoft.com/office/drawing/2014/main" id="{568D92DF-04DF-965B-CF1E-4F4599F48514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9;p14">
              <a:extLst>
                <a:ext uri="{FF2B5EF4-FFF2-40B4-BE49-F238E27FC236}">
                  <a16:creationId xmlns:a16="http://schemas.microsoft.com/office/drawing/2014/main" id="{98002A05-8935-C225-4CEA-8D5949A8A638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90;p14">
              <a:extLst>
                <a:ext uri="{FF2B5EF4-FFF2-40B4-BE49-F238E27FC236}">
                  <a16:creationId xmlns:a16="http://schemas.microsoft.com/office/drawing/2014/main" id="{CE23946C-3B44-B7D4-16B9-9D13FBF2B511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91;p14">
              <a:extLst>
                <a:ext uri="{FF2B5EF4-FFF2-40B4-BE49-F238E27FC236}">
                  <a16:creationId xmlns:a16="http://schemas.microsoft.com/office/drawing/2014/main" id="{0888E6B3-6B6C-6407-B355-9ABEF7F7BC81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92;p14">
              <a:extLst>
                <a:ext uri="{FF2B5EF4-FFF2-40B4-BE49-F238E27FC236}">
                  <a16:creationId xmlns:a16="http://schemas.microsoft.com/office/drawing/2014/main" id="{4E3B4675-C036-D11C-2357-654EC27FA678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93;p14">
              <a:extLst>
                <a:ext uri="{FF2B5EF4-FFF2-40B4-BE49-F238E27FC236}">
                  <a16:creationId xmlns:a16="http://schemas.microsoft.com/office/drawing/2014/main" id="{E26E50BF-8930-71CC-BC5D-BC5DA8A9827B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94;p14">
              <a:extLst>
                <a:ext uri="{FF2B5EF4-FFF2-40B4-BE49-F238E27FC236}">
                  <a16:creationId xmlns:a16="http://schemas.microsoft.com/office/drawing/2014/main" id="{5E5E184C-75BE-2B86-7706-624AFC63EC83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95;p14">
              <a:extLst>
                <a:ext uri="{FF2B5EF4-FFF2-40B4-BE49-F238E27FC236}">
                  <a16:creationId xmlns:a16="http://schemas.microsoft.com/office/drawing/2014/main" id="{88F73E1B-A733-21DD-1EFA-16EF8D17DB58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6;p14">
              <a:extLst>
                <a:ext uri="{FF2B5EF4-FFF2-40B4-BE49-F238E27FC236}">
                  <a16:creationId xmlns:a16="http://schemas.microsoft.com/office/drawing/2014/main" id="{6C0A37C6-440B-DA70-F870-F4E8C43FDD77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7;p14">
              <a:extLst>
                <a:ext uri="{FF2B5EF4-FFF2-40B4-BE49-F238E27FC236}">
                  <a16:creationId xmlns:a16="http://schemas.microsoft.com/office/drawing/2014/main" id="{C1CD91E0-86E9-6E61-1C5B-8121F0509048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8;p14">
              <a:extLst>
                <a:ext uri="{FF2B5EF4-FFF2-40B4-BE49-F238E27FC236}">
                  <a16:creationId xmlns:a16="http://schemas.microsoft.com/office/drawing/2014/main" id="{880991A0-D81B-33E0-D492-D6A7257A8966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9;p14">
              <a:extLst>
                <a:ext uri="{FF2B5EF4-FFF2-40B4-BE49-F238E27FC236}">
                  <a16:creationId xmlns:a16="http://schemas.microsoft.com/office/drawing/2014/main" id="{FEED0A7B-B33C-9F6D-BE72-A412DDBD6612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0;p14">
              <a:extLst>
                <a:ext uri="{FF2B5EF4-FFF2-40B4-BE49-F238E27FC236}">
                  <a16:creationId xmlns:a16="http://schemas.microsoft.com/office/drawing/2014/main" id="{42F55B74-2056-B355-7713-BC1F2075DED7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01;p14">
              <a:extLst>
                <a:ext uri="{FF2B5EF4-FFF2-40B4-BE49-F238E27FC236}">
                  <a16:creationId xmlns:a16="http://schemas.microsoft.com/office/drawing/2014/main" id="{330FB95C-8813-A750-7D66-00C6B979774E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02;p14">
              <a:extLst>
                <a:ext uri="{FF2B5EF4-FFF2-40B4-BE49-F238E27FC236}">
                  <a16:creationId xmlns:a16="http://schemas.microsoft.com/office/drawing/2014/main" id="{6B9DCCDB-BDAE-C384-D19C-ADD1EF6F5D24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03;p14">
              <a:extLst>
                <a:ext uri="{FF2B5EF4-FFF2-40B4-BE49-F238E27FC236}">
                  <a16:creationId xmlns:a16="http://schemas.microsoft.com/office/drawing/2014/main" id="{66DF8263-41C1-6462-5E66-87F4E0D644A1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4;p14">
              <a:extLst>
                <a:ext uri="{FF2B5EF4-FFF2-40B4-BE49-F238E27FC236}">
                  <a16:creationId xmlns:a16="http://schemas.microsoft.com/office/drawing/2014/main" id="{8B123920-5DE4-AA37-E7BA-DEAB4DE9057C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5;p14">
              <a:extLst>
                <a:ext uri="{FF2B5EF4-FFF2-40B4-BE49-F238E27FC236}">
                  <a16:creationId xmlns:a16="http://schemas.microsoft.com/office/drawing/2014/main" id="{8650859C-E46D-36E2-F557-243369A1EF1C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6;p14">
              <a:extLst>
                <a:ext uri="{FF2B5EF4-FFF2-40B4-BE49-F238E27FC236}">
                  <a16:creationId xmlns:a16="http://schemas.microsoft.com/office/drawing/2014/main" id="{1D5C5040-3762-311A-B1AE-B6FDD3DD8055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7;p14">
              <a:extLst>
                <a:ext uri="{FF2B5EF4-FFF2-40B4-BE49-F238E27FC236}">
                  <a16:creationId xmlns:a16="http://schemas.microsoft.com/office/drawing/2014/main" id="{A942990E-A266-1BF1-C154-31C339E4FEFB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8;p14">
              <a:extLst>
                <a:ext uri="{FF2B5EF4-FFF2-40B4-BE49-F238E27FC236}">
                  <a16:creationId xmlns:a16="http://schemas.microsoft.com/office/drawing/2014/main" id="{64C2336E-35B4-7D5E-E480-98B1405CA0F5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9;p14">
              <a:extLst>
                <a:ext uri="{FF2B5EF4-FFF2-40B4-BE49-F238E27FC236}">
                  <a16:creationId xmlns:a16="http://schemas.microsoft.com/office/drawing/2014/main" id="{5F0323B1-CBC8-15D1-9F41-BFD0775E5D4F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10;p14">
              <a:extLst>
                <a:ext uri="{FF2B5EF4-FFF2-40B4-BE49-F238E27FC236}">
                  <a16:creationId xmlns:a16="http://schemas.microsoft.com/office/drawing/2014/main" id="{D65D5C48-A33F-1C6E-F419-6C23F5CC44E0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11;p14">
              <a:extLst>
                <a:ext uri="{FF2B5EF4-FFF2-40B4-BE49-F238E27FC236}">
                  <a16:creationId xmlns:a16="http://schemas.microsoft.com/office/drawing/2014/main" id="{785C20E5-6889-AC35-B203-B2382F981C3B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579;p46">
            <a:extLst>
              <a:ext uri="{FF2B5EF4-FFF2-40B4-BE49-F238E27FC236}">
                <a16:creationId xmlns:a16="http://schemas.microsoft.com/office/drawing/2014/main" id="{6C246260-5E2B-A9A8-9578-8219E0DE0B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849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Fonctionnalités principales</a:t>
            </a:r>
            <a:endParaRPr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AA39896-8C34-F332-E72A-08BB11B2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92" y="2035969"/>
            <a:ext cx="1663170" cy="8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5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>
          <a:extLst>
            <a:ext uri="{FF2B5EF4-FFF2-40B4-BE49-F238E27FC236}">
              <a16:creationId xmlns:a16="http://schemas.microsoft.com/office/drawing/2014/main" id="{A674276F-F420-0DC1-4D45-9EE7E3D01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1357;p35">
            <a:extLst>
              <a:ext uri="{FF2B5EF4-FFF2-40B4-BE49-F238E27FC236}">
                <a16:creationId xmlns:a16="http://schemas.microsoft.com/office/drawing/2014/main" id="{BEAF3422-0F1E-AD55-F599-619AB211DB79}"/>
              </a:ext>
            </a:extLst>
          </p:cNvPr>
          <p:cNvSpPr/>
          <p:nvPr/>
        </p:nvSpPr>
        <p:spPr>
          <a:xfrm>
            <a:off x="4018862" y="3785573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357;p35">
            <a:extLst>
              <a:ext uri="{FF2B5EF4-FFF2-40B4-BE49-F238E27FC236}">
                <a16:creationId xmlns:a16="http://schemas.microsoft.com/office/drawing/2014/main" id="{92412852-29D9-E713-77DB-BA560C840D98}"/>
              </a:ext>
            </a:extLst>
          </p:cNvPr>
          <p:cNvSpPr/>
          <p:nvPr/>
        </p:nvSpPr>
        <p:spPr>
          <a:xfrm>
            <a:off x="4018862" y="2985969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357;p35">
            <a:extLst>
              <a:ext uri="{FF2B5EF4-FFF2-40B4-BE49-F238E27FC236}">
                <a16:creationId xmlns:a16="http://schemas.microsoft.com/office/drawing/2014/main" id="{B377DB69-1141-B528-FC24-DF95F441643C}"/>
              </a:ext>
            </a:extLst>
          </p:cNvPr>
          <p:cNvSpPr/>
          <p:nvPr/>
        </p:nvSpPr>
        <p:spPr>
          <a:xfrm>
            <a:off x="4018862" y="2163581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357;p35">
            <a:extLst>
              <a:ext uri="{FF2B5EF4-FFF2-40B4-BE49-F238E27FC236}">
                <a16:creationId xmlns:a16="http://schemas.microsoft.com/office/drawing/2014/main" id="{AA36BF0E-46D5-F68D-7FDF-0E0E34F97959}"/>
              </a:ext>
            </a:extLst>
          </p:cNvPr>
          <p:cNvSpPr/>
          <p:nvPr/>
        </p:nvSpPr>
        <p:spPr>
          <a:xfrm>
            <a:off x="3992421" y="1372783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499;p18">
            <a:extLst>
              <a:ext uri="{FF2B5EF4-FFF2-40B4-BE49-F238E27FC236}">
                <a16:creationId xmlns:a16="http://schemas.microsoft.com/office/drawing/2014/main" id="{0228DE78-F971-7CA6-F7AF-F1BCAF4B11C6}"/>
              </a:ext>
            </a:extLst>
          </p:cNvPr>
          <p:cNvGrpSpPr/>
          <p:nvPr/>
        </p:nvGrpSpPr>
        <p:grpSpPr>
          <a:xfrm>
            <a:off x="1376474" y="1302707"/>
            <a:ext cx="2537909" cy="3125496"/>
            <a:chOff x="3049525" y="1569750"/>
            <a:chExt cx="1724425" cy="2292850"/>
          </a:xfrm>
        </p:grpSpPr>
        <p:sp>
          <p:nvSpPr>
            <p:cNvPr id="3" name="Google Shape;1500;p18">
              <a:extLst>
                <a:ext uri="{FF2B5EF4-FFF2-40B4-BE49-F238E27FC236}">
                  <a16:creationId xmlns:a16="http://schemas.microsoft.com/office/drawing/2014/main" id="{B558B99F-0E4E-B97D-D6D3-99C1917AC220}"/>
                </a:ext>
              </a:extLst>
            </p:cNvPr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01;p18">
              <a:extLst>
                <a:ext uri="{FF2B5EF4-FFF2-40B4-BE49-F238E27FC236}">
                  <a16:creationId xmlns:a16="http://schemas.microsoft.com/office/drawing/2014/main" id="{0F480A48-6F8C-5E85-292D-35FB85A85D3B}"/>
                </a:ext>
              </a:extLst>
            </p:cNvPr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02;p18">
              <a:extLst>
                <a:ext uri="{FF2B5EF4-FFF2-40B4-BE49-F238E27FC236}">
                  <a16:creationId xmlns:a16="http://schemas.microsoft.com/office/drawing/2014/main" id="{01CD3376-A5FD-33F9-FD7F-FA6A3F18CE7C}"/>
                </a:ext>
              </a:extLst>
            </p:cNvPr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03;p18">
              <a:extLst>
                <a:ext uri="{FF2B5EF4-FFF2-40B4-BE49-F238E27FC236}">
                  <a16:creationId xmlns:a16="http://schemas.microsoft.com/office/drawing/2014/main" id="{DA5A7B05-82E5-4A7C-6061-B102FA97187D}"/>
                </a:ext>
              </a:extLst>
            </p:cNvPr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04;p18">
              <a:extLst>
                <a:ext uri="{FF2B5EF4-FFF2-40B4-BE49-F238E27FC236}">
                  <a16:creationId xmlns:a16="http://schemas.microsoft.com/office/drawing/2014/main" id="{B69E8F2A-7855-184F-A5DA-ED3D040088EB}"/>
                </a:ext>
              </a:extLst>
            </p:cNvPr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5;p18">
              <a:extLst>
                <a:ext uri="{FF2B5EF4-FFF2-40B4-BE49-F238E27FC236}">
                  <a16:creationId xmlns:a16="http://schemas.microsoft.com/office/drawing/2014/main" id="{3CD82B18-5FCD-F863-1439-E4D73F56C005}"/>
                </a:ext>
              </a:extLst>
            </p:cNvPr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6;p18">
              <a:extLst>
                <a:ext uri="{FF2B5EF4-FFF2-40B4-BE49-F238E27FC236}">
                  <a16:creationId xmlns:a16="http://schemas.microsoft.com/office/drawing/2014/main" id="{AFEBF71F-88C2-03EE-DE5D-5F405F841EDC}"/>
                </a:ext>
              </a:extLst>
            </p:cNvPr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07;p18">
              <a:extLst>
                <a:ext uri="{FF2B5EF4-FFF2-40B4-BE49-F238E27FC236}">
                  <a16:creationId xmlns:a16="http://schemas.microsoft.com/office/drawing/2014/main" id="{55B8B53F-7D58-9720-1EF7-868220E18B78}"/>
                </a:ext>
              </a:extLst>
            </p:cNvPr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08;p18">
              <a:extLst>
                <a:ext uri="{FF2B5EF4-FFF2-40B4-BE49-F238E27FC236}">
                  <a16:creationId xmlns:a16="http://schemas.microsoft.com/office/drawing/2014/main" id="{C8691A30-2384-EC33-5CCE-C82BDDD00837}"/>
                </a:ext>
              </a:extLst>
            </p:cNvPr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9;p18">
              <a:extLst>
                <a:ext uri="{FF2B5EF4-FFF2-40B4-BE49-F238E27FC236}">
                  <a16:creationId xmlns:a16="http://schemas.microsoft.com/office/drawing/2014/main" id="{09FACD1E-2A7B-90D5-0448-02A75E5EE4AB}"/>
                </a:ext>
              </a:extLst>
            </p:cNvPr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10;p18">
              <a:extLst>
                <a:ext uri="{FF2B5EF4-FFF2-40B4-BE49-F238E27FC236}">
                  <a16:creationId xmlns:a16="http://schemas.microsoft.com/office/drawing/2014/main" id="{CF4DC73A-438A-B527-A941-26AC0C3E4042}"/>
                </a:ext>
              </a:extLst>
            </p:cNvPr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11;p18">
              <a:extLst>
                <a:ext uri="{FF2B5EF4-FFF2-40B4-BE49-F238E27FC236}">
                  <a16:creationId xmlns:a16="http://schemas.microsoft.com/office/drawing/2014/main" id="{611B3951-6361-E429-1A43-E0FE9BBF9C3D}"/>
                </a:ext>
              </a:extLst>
            </p:cNvPr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12;p18">
              <a:extLst>
                <a:ext uri="{FF2B5EF4-FFF2-40B4-BE49-F238E27FC236}">
                  <a16:creationId xmlns:a16="http://schemas.microsoft.com/office/drawing/2014/main" id="{82EA359B-D279-07E4-C68A-54BF0431EF26}"/>
                </a:ext>
              </a:extLst>
            </p:cNvPr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13;p18">
              <a:extLst>
                <a:ext uri="{FF2B5EF4-FFF2-40B4-BE49-F238E27FC236}">
                  <a16:creationId xmlns:a16="http://schemas.microsoft.com/office/drawing/2014/main" id="{C6B7A55D-58FB-7D2F-D990-1119AEE2C5BA}"/>
                </a:ext>
              </a:extLst>
            </p:cNvPr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4;p18">
              <a:extLst>
                <a:ext uri="{FF2B5EF4-FFF2-40B4-BE49-F238E27FC236}">
                  <a16:creationId xmlns:a16="http://schemas.microsoft.com/office/drawing/2014/main" id="{83E6D5C9-F735-09C5-94FC-3561F16532FC}"/>
                </a:ext>
              </a:extLst>
            </p:cNvPr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15;p18">
              <a:extLst>
                <a:ext uri="{FF2B5EF4-FFF2-40B4-BE49-F238E27FC236}">
                  <a16:creationId xmlns:a16="http://schemas.microsoft.com/office/drawing/2014/main" id="{156AE0B5-949C-0CE5-620F-53BD012281B4}"/>
                </a:ext>
              </a:extLst>
            </p:cNvPr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16;p18">
              <a:extLst>
                <a:ext uri="{FF2B5EF4-FFF2-40B4-BE49-F238E27FC236}">
                  <a16:creationId xmlns:a16="http://schemas.microsoft.com/office/drawing/2014/main" id="{26394607-330B-E54F-A310-3519EEA01C86}"/>
                </a:ext>
              </a:extLst>
            </p:cNvPr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17;p18">
              <a:extLst>
                <a:ext uri="{FF2B5EF4-FFF2-40B4-BE49-F238E27FC236}">
                  <a16:creationId xmlns:a16="http://schemas.microsoft.com/office/drawing/2014/main" id="{3F6173EE-8A90-8B4B-51AB-DFA4EBF76969}"/>
                </a:ext>
              </a:extLst>
            </p:cNvPr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18;p18">
              <a:extLst>
                <a:ext uri="{FF2B5EF4-FFF2-40B4-BE49-F238E27FC236}">
                  <a16:creationId xmlns:a16="http://schemas.microsoft.com/office/drawing/2014/main" id="{55BD4147-067B-1B2E-4EBB-CCBC4CCC67B4}"/>
                </a:ext>
              </a:extLst>
            </p:cNvPr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19;p18">
              <a:extLst>
                <a:ext uri="{FF2B5EF4-FFF2-40B4-BE49-F238E27FC236}">
                  <a16:creationId xmlns:a16="http://schemas.microsoft.com/office/drawing/2014/main" id="{7C9A9004-7745-CDF6-326C-7CC2CEA48D3C}"/>
                </a:ext>
              </a:extLst>
            </p:cNvPr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20;p18">
              <a:extLst>
                <a:ext uri="{FF2B5EF4-FFF2-40B4-BE49-F238E27FC236}">
                  <a16:creationId xmlns:a16="http://schemas.microsoft.com/office/drawing/2014/main" id="{AB1FCD71-BE7A-2675-0984-181EA1904A01}"/>
                </a:ext>
              </a:extLst>
            </p:cNvPr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21;p18">
              <a:extLst>
                <a:ext uri="{FF2B5EF4-FFF2-40B4-BE49-F238E27FC236}">
                  <a16:creationId xmlns:a16="http://schemas.microsoft.com/office/drawing/2014/main" id="{B95A6AB2-F928-A2FA-4856-856907DFA2B6}"/>
                </a:ext>
              </a:extLst>
            </p:cNvPr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22;p18">
              <a:extLst>
                <a:ext uri="{FF2B5EF4-FFF2-40B4-BE49-F238E27FC236}">
                  <a16:creationId xmlns:a16="http://schemas.microsoft.com/office/drawing/2014/main" id="{515688CE-B352-B534-510E-B3D4090A40C9}"/>
                </a:ext>
              </a:extLst>
            </p:cNvPr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23;p18">
              <a:extLst>
                <a:ext uri="{FF2B5EF4-FFF2-40B4-BE49-F238E27FC236}">
                  <a16:creationId xmlns:a16="http://schemas.microsoft.com/office/drawing/2014/main" id="{2D7AD240-EEEB-4D45-8EB9-F167B201D361}"/>
                </a:ext>
              </a:extLst>
            </p:cNvPr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4;p18">
              <a:extLst>
                <a:ext uri="{FF2B5EF4-FFF2-40B4-BE49-F238E27FC236}">
                  <a16:creationId xmlns:a16="http://schemas.microsoft.com/office/drawing/2014/main" id="{6EF286E9-F7F2-047E-1143-08D417A37397}"/>
                </a:ext>
              </a:extLst>
            </p:cNvPr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25;p18">
              <a:extLst>
                <a:ext uri="{FF2B5EF4-FFF2-40B4-BE49-F238E27FC236}">
                  <a16:creationId xmlns:a16="http://schemas.microsoft.com/office/drawing/2014/main" id="{99C15B3A-6E04-487F-B622-6308966E50B7}"/>
                </a:ext>
              </a:extLst>
            </p:cNvPr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26;p18">
              <a:extLst>
                <a:ext uri="{FF2B5EF4-FFF2-40B4-BE49-F238E27FC236}">
                  <a16:creationId xmlns:a16="http://schemas.microsoft.com/office/drawing/2014/main" id="{B4B03F0A-A716-A95A-6700-9A2B1052ED1A}"/>
                </a:ext>
              </a:extLst>
            </p:cNvPr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27;p18">
              <a:extLst>
                <a:ext uri="{FF2B5EF4-FFF2-40B4-BE49-F238E27FC236}">
                  <a16:creationId xmlns:a16="http://schemas.microsoft.com/office/drawing/2014/main" id="{7DBA9DDE-37B5-3C80-8CDF-2314F33D2500}"/>
                </a:ext>
              </a:extLst>
            </p:cNvPr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28;p18">
              <a:extLst>
                <a:ext uri="{FF2B5EF4-FFF2-40B4-BE49-F238E27FC236}">
                  <a16:creationId xmlns:a16="http://schemas.microsoft.com/office/drawing/2014/main" id="{BEA4913A-C7C2-C650-98B5-C07C403F72C4}"/>
                </a:ext>
              </a:extLst>
            </p:cNvPr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29;p18">
              <a:extLst>
                <a:ext uri="{FF2B5EF4-FFF2-40B4-BE49-F238E27FC236}">
                  <a16:creationId xmlns:a16="http://schemas.microsoft.com/office/drawing/2014/main" id="{1D4FF870-26B1-3A3B-CA40-EF2B06B98663}"/>
                </a:ext>
              </a:extLst>
            </p:cNvPr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30;p18">
              <a:extLst>
                <a:ext uri="{FF2B5EF4-FFF2-40B4-BE49-F238E27FC236}">
                  <a16:creationId xmlns:a16="http://schemas.microsoft.com/office/drawing/2014/main" id="{DE100E9E-2BE2-730E-7050-C0CB6936885E}"/>
                </a:ext>
              </a:extLst>
            </p:cNvPr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33;p18">
              <a:extLst>
                <a:ext uri="{FF2B5EF4-FFF2-40B4-BE49-F238E27FC236}">
                  <a16:creationId xmlns:a16="http://schemas.microsoft.com/office/drawing/2014/main" id="{C0C09DDA-6E1E-2302-8832-06E16DDE9176}"/>
                </a:ext>
              </a:extLst>
            </p:cNvPr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34;p18">
              <a:extLst>
                <a:ext uri="{FF2B5EF4-FFF2-40B4-BE49-F238E27FC236}">
                  <a16:creationId xmlns:a16="http://schemas.microsoft.com/office/drawing/2014/main" id="{1F057650-C242-8C9F-6E95-3B1E0CD3CE4F}"/>
                </a:ext>
              </a:extLst>
            </p:cNvPr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35;p18">
              <a:extLst>
                <a:ext uri="{FF2B5EF4-FFF2-40B4-BE49-F238E27FC236}">
                  <a16:creationId xmlns:a16="http://schemas.microsoft.com/office/drawing/2014/main" id="{06B81C71-66F5-4900-6E26-A17B2768A5DD}"/>
                </a:ext>
              </a:extLst>
            </p:cNvPr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36;p18">
              <a:extLst>
                <a:ext uri="{FF2B5EF4-FFF2-40B4-BE49-F238E27FC236}">
                  <a16:creationId xmlns:a16="http://schemas.microsoft.com/office/drawing/2014/main" id="{FDD3EB2C-110B-4E6F-46F5-F3F4646218CE}"/>
                </a:ext>
              </a:extLst>
            </p:cNvPr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37;p18">
              <a:extLst>
                <a:ext uri="{FF2B5EF4-FFF2-40B4-BE49-F238E27FC236}">
                  <a16:creationId xmlns:a16="http://schemas.microsoft.com/office/drawing/2014/main" id="{2199315F-3AD0-4DD6-5524-656B65C8F231}"/>
                </a:ext>
              </a:extLst>
            </p:cNvPr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38;p18">
              <a:extLst>
                <a:ext uri="{FF2B5EF4-FFF2-40B4-BE49-F238E27FC236}">
                  <a16:creationId xmlns:a16="http://schemas.microsoft.com/office/drawing/2014/main" id="{50F47770-CF5E-121E-2F25-037950583138}"/>
                </a:ext>
              </a:extLst>
            </p:cNvPr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39;p18">
              <a:extLst>
                <a:ext uri="{FF2B5EF4-FFF2-40B4-BE49-F238E27FC236}">
                  <a16:creationId xmlns:a16="http://schemas.microsoft.com/office/drawing/2014/main" id="{20719B36-D279-BA7A-CFB8-9C926D98C17E}"/>
                </a:ext>
              </a:extLst>
            </p:cNvPr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40;p18">
              <a:extLst>
                <a:ext uri="{FF2B5EF4-FFF2-40B4-BE49-F238E27FC236}">
                  <a16:creationId xmlns:a16="http://schemas.microsoft.com/office/drawing/2014/main" id="{65A79217-F422-57B3-C828-95BC981F09B2}"/>
                </a:ext>
              </a:extLst>
            </p:cNvPr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542;p18">
            <a:extLst>
              <a:ext uri="{FF2B5EF4-FFF2-40B4-BE49-F238E27FC236}">
                <a16:creationId xmlns:a16="http://schemas.microsoft.com/office/drawing/2014/main" id="{5F3C024B-A9D9-6977-64F7-86826C6B87EC}"/>
              </a:ext>
            </a:extLst>
          </p:cNvPr>
          <p:cNvSpPr txBox="1"/>
          <p:nvPr/>
        </p:nvSpPr>
        <p:spPr>
          <a:xfrm>
            <a:off x="4170723" y="1476280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4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chemeClr val="accent4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" name="Google Shape;1544;p18">
            <a:extLst>
              <a:ext uri="{FF2B5EF4-FFF2-40B4-BE49-F238E27FC236}">
                <a16:creationId xmlns:a16="http://schemas.microsoft.com/office/drawing/2014/main" id="{95850F64-EACB-DACA-D867-2A86E29EF365}"/>
              </a:ext>
            </a:extLst>
          </p:cNvPr>
          <p:cNvSpPr txBox="1"/>
          <p:nvPr/>
        </p:nvSpPr>
        <p:spPr>
          <a:xfrm>
            <a:off x="4170730" y="2250847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" name="Google Shape;1546;p18">
            <a:extLst>
              <a:ext uri="{FF2B5EF4-FFF2-40B4-BE49-F238E27FC236}">
                <a16:creationId xmlns:a16="http://schemas.microsoft.com/office/drawing/2014/main" id="{AA3F148B-989B-1A44-1410-33F8407B2DDB}"/>
              </a:ext>
            </a:extLst>
          </p:cNvPr>
          <p:cNvSpPr txBox="1"/>
          <p:nvPr/>
        </p:nvSpPr>
        <p:spPr>
          <a:xfrm>
            <a:off x="4170723" y="3067448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" name="Google Shape;1548;p18">
            <a:extLst>
              <a:ext uri="{FF2B5EF4-FFF2-40B4-BE49-F238E27FC236}">
                <a16:creationId xmlns:a16="http://schemas.microsoft.com/office/drawing/2014/main" id="{034BC036-8BC9-24F0-9F3A-4CAE0851F50A}"/>
              </a:ext>
            </a:extLst>
          </p:cNvPr>
          <p:cNvSpPr txBox="1"/>
          <p:nvPr/>
        </p:nvSpPr>
        <p:spPr>
          <a:xfrm>
            <a:off x="4170723" y="3875878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" name="Google Shape;171;p14">
            <a:extLst>
              <a:ext uri="{FF2B5EF4-FFF2-40B4-BE49-F238E27FC236}">
                <a16:creationId xmlns:a16="http://schemas.microsoft.com/office/drawing/2014/main" id="{1A0C2EBB-0772-F9A1-5B3C-C379EB3C7C8E}"/>
              </a:ext>
            </a:extLst>
          </p:cNvPr>
          <p:cNvSpPr txBox="1"/>
          <p:nvPr/>
        </p:nvSpPr>
        <p:spPr>
          <a:xfrm>
            <a:off x="4817575" y="1391839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Notifications intelligentes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171;p14">
            <a:extLst>
              <a:ext uri="{FF2B5EF4-FFF2-40B4-BE49-F238E27FC236}">
                <a16:creationId xmlns:a16="http://schemas.microsoft.com/office/drawing/2014/main" id="{9A2F99E8-F80F-E64C-4228-FB2849164392}"/>
              </a:ext>
            </a:extLst>
          </p:cNvPr>
          <p:cNvSpPr txBox="1"/>
          <p:nvPr/>
        </p:nvSpPr>
        <p:spPr>
          <a:xfrm>
            <a:off x="4838548" y="2167341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Sondage cours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" name="Google Shape;171;p14">
            <a:extLst>
              <a:ext uri="{FF2B5EF4-FFF2-40B4-BE49-F238E27FC236}">
                <a16:creationId xmlns:a16="http://schemas.microsoft.com/office/drawing/2014/main" id="{F6A8D10A-8A12-BD36-D7C2-1CA822E9309B}"/>
              </a:ext>
            </a:extLst>
          </p:cNvPr>
          <p:cNvSpPr txBox="1"/>
          <p:nvPr/>
        </p:nvSpPr>
        <p:spPr>
          <a:xfrm>
            <a:off x="4860734" y="2984346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Gestionnaire des locaux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D2D8E9E7-BE13-DFC7-C0D3-0C73AFBF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492" y="2585595"/>
            <a:ext cx="901726" cy="418293"/>
          </a:xfrm>
          <a:prstGeom prst="rect">
            <a:avLst/>
          </a:prstGeom>
        </p:spPr>
      </p:pic>
      <p:sp>
        <p:nvSpPr>
          <p:cNvPr id="93" name="Google Shape;1526;p18">
            <a:extLst>
              <a:ext uri="{FF2B5EF4-FFF2-40B4-BE49-F238E27FC236}">
                <a16:creationId xmlns:a16="http://schemas.microsoft.com/office/drawing/2014/main" id="{FC879656-168E-00CA-C783-CCB73F551CD7}"/>
              </a:ext>
            </a:extLst>
          </p:cNvPr>
          <p:cNvSpPr/>
          <p:nvPr/>
        </p:nvSpPr>
        <p:spPr>
          <a:xfrm>
            <a:off x="1742349" y="2554589"/>
            <a:ext cx="970688" cy="536433"/>
          </a:xfrm>
          <a:custGeom>
            <a:avLst/>
            <a:gdLst/>
            <a:ahLst/>
            <a:cxnLst/>
            <a:rect l="l" t="t" r="r" b="b"/>
            <a:pathLst>
              <a:path w="26382" h="15741" extrusionOk="0">
                <a:moveTo>
                  <a:pt x="23499" y="983"/>
                </a:moveTo>
                <a:cubicBezTo>
                  <a:pt x="24544" y="983"/>
                  <a:pt x="25400" y="1838"/>
                  <a:pt x="25400" y="2883"/>
                </a:cubicBezTo>
                <a:lnTo>
                  <a:pt x="25400" y="12859"/>
                </a:lnTo>
                <a:cubicBezTo>
                  <a:pt x="25400" y="13904"/>
                  <a:pt x="24544" y="14759"/>
                  <a:pt x="23499" y="14759"/>
                </a:cubicBezTo>
                <a:lnTo>
                  <a:pt x="2883" y="14759"/>
                </a:lnTo>
                <a:cubicBezTo>
                  <a:pt x="1838" y="14759"/>
                  <a:pt x="983" y="13904"/>
                  <a:pt x="983" y="12859"/>
                </a:cubicBezTo>
                <a:lnTo>
                  <a:pt x="983" y="2883"/>
                </a:lnTo>
                <a:cubicBezTo>
                  <a:pt x="983" y="1838"/>
                  <a:pt x="1838" y="983"/>
                  <a:pt x="2883" y="983"/>
                </a:cubicBezTo>
                <a:close/>
                <a:moveTo>
                  <a:pt x="2883" y="1"/>
                </a:moveTo>
                <a:cubicBezTo>
                  <a:pt x="1299" y="1"/>
                  <a:pt x="1" y="1299"/>
                  <a:pt x="1" y="2883"/>
                </a:cubicBezTo>
                <a:lnTo>
                  <a:pt x="1" y="12859"/>
                </a:lnTo>
                <a:cubicBezTo>
                  <a:pt x="1" y="14442"/>
                  <a:pt x="1299" y="15740"/>
                  <a:pt x="2883" y="15740"/>
                </a:cubicBezTo>
                <a:lnTo>
                  <a:pt x="23499" y="15740"/>
                </a:lnTo>
                <a:cubicBezTo>
                  <a:pt x="25083" y="15740"/>
                  <a:pt x="26381" y="14442"/>
                  <a:pt x="26381" y="12859"/>
                </a:cubicBezTo>
                <a:lnTo>
                  <a:pt x="26381" y="2883"/>
                </a:lnTo>
                <a:cubicBezTo>
                  <a:pt x="26381" y="1299"/>
                  <a:pt x="25083" y="1"/>
                  <a:pt x="234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71;p14">
            <a:extLst>
              <a:ext uri="{FF2B5EF4-FFF2-40B4-BE49-F238E27FC236}">
                <a16:creationId xmlns:a16="http://schemas.microsoft.com/office/drawing/2014/main" id="{B14B2B23-7CE4-15F6-D2D6-B4FEC45AEF8A}"/>
              </a:ext>
            </a:extLst>
          </p:cNvPr>
          <p:cNvSpPr txBox="1"/>
          <p:nvPr/>
        </p:nvSpPr>
        <p:spPr>
          <a:xfrm>
            <a:off x="4860734" y="3785573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Widget tableau de bord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1579;p46">
            <a:extLst>
              <a:ext uri="{FF2B5EF4-FFF2-40B4-BE49-F238E27FC236}">
                <a16:creationId xmlns:a16="http://schemas.microsoft.com/office/drawing/2014/main" id="{4B354F1C-076E-1931-7C55-2D3251FAB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849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Fonctionnalités futures</a:t>
            </a:r>
            <a:endParaRPr sz="2800" dirty="0"/>
          </a:p>
        </p:txBody>
      </p:sp>
      <p:sp>
        <p:nvSpPr>
          <p:cNvPr id="88" name="Google Shape;1577;p19">
            <a:extLst>
              <a:ext uri="{FF2B5EF4-FFF2-40B4-BE49-F238E27FC236}">
                <a16:creationId xmlns:a16="http://schemas.microsoft.com/office/drawing/2014/main" id="{A3D3869E-74AA-E2C8-A129-C595D9660B7E}"/>
              </a:ext>
            </a:extLst>
          </p:cNvPr>
          <p:cNvSpPr/>
          <p:nvPr/>
        </p:nvSpPr>
        <p:spPr>
          <a:xfrm>
            <a:off x="2311410" y="2781621"/>
            <a:ext cx="240157" cy="518499"/>
          </a:xfrm>
          <a:custGeom>
            <a:avLst/>
            <a:gdLst/>
            <a:ahLst/>
            <a:cxnLst/>
            <a:rect l="l" t="t" r="r" b="b"/>
            <a:pathLst>
              <a:path w="31259" h="64035" extrusionOk="0">
                <a:moveTo>
                  <a:pt x="4693" y="0"/>
                </a:moveTo>
                <a:cubicBezTo>
                  <a:pt x="2092" y="0"/>
                  <a:pt x="1" y="2110"/>
                  <a:pt x="1" y="4719"/>
                </a:cubicBezTo>
                <a:lnTo>
                  <a:pt x="1" y="59285"/>
                </a:lnTo>
                <a:cubicBezTo>
                  <a:pt x="1" y="61913"/>
                  <a:pt x="2123" y="64035"/>
                  <a:pt x="4751" y="64035"/>
                </a:cubicBezTo>
                <a:lnTo>
                  <a:pt x="26508" y="64035"/>
                </a:lnTo>
                <a:cubicBezTo>
                  <a:pt x="29105" y="64035"/>
                  <a:pt x="31227" y="61913"/>
                  <a:pt x="31227" y="59285"/>
                </a:cubicBezTo>
                <a:lnTo>
                  <a:pt x="31258" y="4751"/>
                </a:lnTo>
                <a:cubicBezTo>
                  <a:pt x="31258" y="2122"/>
                  <a:pt x="29136" y="0"/>
                  <a:pt x="26508" y="0"/>
                </a:cubicBezTo>
                <a:lnTo>
                  <a:pt x="4751" y="0"/>
                </a:lnTo>
                <a:cubicBezTo>
                  <a:pt x="4732" y="0"/>
                  <a:pt x="4713" y="0"/>
                  <a:pt x="4693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0" name="Image 89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02DD2FCF-1C97-FB75-9C9D-9FA5AC9D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06" b="-2528"/>
          <a:stretch>
            <a:fillRect/>
          </a:stretch>
        </p:blipFill>
        <p:spPr>
          <a:xfrm>
            <a:off x="2334474" y="2818105"/>
            <a:ext cx="200761" cy="457853"/>
          </a:xfrm>
          <a:prstGeom prst="rect">
            <a:avLst/>
          </a:prstGeom>
        </p:spPr>
      </p:pic>
      <p:sp>
        <p:nvSpPr>
          <p:cNvPr id="91" name="Google Shape;1578;p19">
            <a:extLst>
              <a:ext uri="{FF2B5EF4-FFF2-40B4-BE49-F238E27FC236}">
                <a16:creationId xmlns:a16="http://schemas.microsoft.com/office/drawing/2014/main" id="{83D4767F-AB2F-61EB-4A6B-FA4211E5DD1D}"/>
              </a:ext>
            </a:extLst>
          </p:cNvPr>
          <p:cNvSpPr/>
          <p:nvPr/>
        </p:nvSpPr>
        <p:spPr>
          <a:xfrm>
            <a:off x="2326139" y="2796438"/>
            <a:ext cx="218007" cy="485171"/>
          </a:xfrm>
          <a:custGeom>
            <a:avLst/>
            <a:gdLst/>
            <a:ahLst/>
            <a:cxnLst/>
            <a:rect l="l" t="t" r="r" b="b"/>
            <a:pathLst>
              <a:path w="28376" h="59919" extrusionOk="0">
                <a:moveTo>
                  <a:pt x="3325" y="1"/>
                </a:moveTo>
                <a:cubicBezTo>
                  <a:pt x="1520" y="1"/>
                  <a:pt x="32" y="1489"/>
                  <a:pt x="32" y="3326"/>
                </a:cubicBezTo>
                <a:lnTo>
                  <a:pt x="0" y="56593"/>
                </a:lnTo>
                <a:cubicBezTo>
                  <a:pt x="0" y="58398"/>
                  <a:pt x="1489" y="59886"/>
                  <a:pt x="3325" y="59886"/>
                </a:cubicBezTo>
                <a:lnTo>
                  <a:pt x="25050" y="59918"/>
                </a:lnTo>
                <a:cubicBezTo>
                  <a:pt x="26887" y="59918"/>
                  <a:pt x="28376" y="58430"/>
                  <a:pt x="28376" y="56593"/>
                </a:cubicBezTo>
                <a:lnTo>
                  <a:pt x="28376" y="3326"/>
                </a:lnTo>
                <a:cubicBezTo>
                  <a:pt x="28376" y="1521"/>
                  <a:pt x="26887" y="32"/>
                  <a:pt x="25050" y="32"/>
                </a:cubicBezTo>
                <a:lnTo>
                  <a:pt x="20838" y="32"/>
                </a:lnTo>
                <a:cubicBezTo>
                  <a:pt x="20268" y="32"/>
                  <a:pt x="19825" y="507"/>
                  <a:pt x="19825" y="1077"/>
                </a:cubicBezTo>
                <a:lnTo>
                  <a:pt x="19825" y="1869"/>
                </a:lnTo>
                <a:cubicBezTo>
                  <a:pt x="19825" y="2439"/>
                  <a:pt x="19350" y="2914"/>
                  <a:pt x="18780" y="2914"/>
                </a:cubicBezTo>
                <a:lnTo>
                  <a:pt x="10578" y="2914"/>
                </a:lnTo>
                <a:cubicBezTo>
                  <a:pt x="10007" y="2914"/>
                  <a:pt x="9532" y="2439"/>
                  <a:pt x="9532" y="1837"/>
                </a:cubicBezTo>
                <a:lnTo>
                  <a:pt x="9532" y="1077"/>
                </a:lnTo>
                <a:cubicBezTo>
                  <a:pt x="9532" y="476"/>
                  <a:pt x="9089" y="1"/>
                  <a:pt x="8519" y="1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743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>
          <a:extLst>
            <a:ext uri="{FF2B5EF4-FFF2-40B4-BE49-F238E27FC236}">
              <a16:creationId xmlns:a16="http://schemas.microsoft.com/office/drawing/2014/main" id="{79F021F9-CB67-B886-8D73-CC67D79AD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1423;p41">
            <a:extLst>
              <a:ext uri="{FF2B5EF4-FFF2-40B4-BE49-F238E27FC236}">
                <a16:creationId xmlns:a16="http://schemas.microsoft.com/office/drawing/2014/main" id="{A5F52130-8868-94A5-6194-DB58675D11FE}"/>
              </a:ext>
            </a:extLst>
          </p:cNvPr>
          <p:cNvGrpSpPr/>
          <p:nvPr/>
        </p:nvGrpSpPr>
        <p:grpSpPr>
          <a:xfrm>
            <a:off x="4837652" y="1390389"/>
            <a:ext cx="3829452" cy="3041647"/>
            <a:chOff x="990225" y="1260661"/>
            <a:chExt cx="3410323" cy="2785992"/>
          </a:xfrm>
        </p:grpSpPr>
        <p:sp>
          <p:nvSpPr>
            <p:cNvPr id="1424" name="Google Shape;1424;p41">
              <a:extLst>
                <a:ext uri="{FF2B5EF4-FFF2-40B4-BE49-F238E27FC236}">
                  <a16:creationId xmlns:a16="http://schemas.microsoft.com/office/drawing/2014/main" id="{6DA043C5-7DAB-CB0D-0B13-A449BAD6338D}"/>
                </a:ext>
              </a:extLst>
            </p:cNvPr>
            <p:cNvSpPr/>
            <p:nvPr/>
          </p:nvSpPr>
          <p:spPr>
            <a:xfrm>
              <a:off x="2123801" y="3633511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>
              <a:extLst>
                <a:ext uri="{FF2B5EF4-FFF2-40B4-BE49-F238E27FC236}">
                  <a16:creationId xmlns:a16="http://schemas.microsoft.com/office/drawing/2014/main" id="{5D566F34-4F3F-1B87-5433-1042C40DB6B6}"/>
                </a:ext>
              </a:extLst>
            </p:cNvPr>
            <p:cNvSpPr/>
            <p:nvPr/>
          </p:nvSpPr>
          <p:spPr>
            <a:xfrm>
              <a:off x="990227" y="1260661"/>
              <a:ext cx="3410321" cy="2119205"/>
            </a:xfrm>
            <a:custGeom>
              <a:avLst/>
              <a:gdLst/>
              <a:ahLst/>
              <a:cxnLst/>
              <a:rect l="l" t="t" r="r" b="b"/>
              <a:pathLst>
                <a:path w="165389" h="100165" extrusionOk="0">
                  <a:moveTo>
                    <a:pt x="1" y="100165"/>
                  </a:moveTo>
                  <a:lnTo>
                    <a:pt x="1" y="3726"/>
                  </a:lnTo>
                  <a:cubicBezTo>
                    <a:pt x="1" y="1669"/>
                    <a:pt x="1670" y="0"/>
                    <a:pt x="3728" y="0"/>
                  </a:cubicBezTo>
                  <a:lnTo>
                    <a:pt x="161661" y="0"/>
                  </a:lnTo>
                  <a:cubicBezTo>
                    <a:pt x="163721" y="0"/>
                    <a:pt x="165388" y="1669"/>
                    <a:pt x="165388" y="3726"/>
                  </a:cubicBezTo>
                  <a:lnTo>
                    <a:pt x="165388" y="10016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>
              <a:extLst>
                <a:ext uri="{FF2B5EF4-FFF2-40B4-BE49-F238E27FC236}">
                  <a16:creationId xmlns:a16="http://schemas.microsoft.com/office/drawing/2014/main" id="{1F807C3D-7765-7959-1838-330DDB98E4EB}"/>
                </a:ext>
              </a:extLst>
            </p:cNvPr>
            <p:cNvSpPr/>
            <p:nvPr/>
          </p:nvSpPr>
          <p:spPr>
            <a:xfrm>
              <a:off x="990225" y="3379975"/>
              <a:ext cx="3410321" cy="253428"/>
            </a:xfrm>
            <a:custGeom>
              <a:avLst/>
              <a:gdLst/>
              <a:ahLst/>
              <a:cxnLst/>
              <a:rect l="l" t="t" r="r" b="b"/>
              <a:pathLst>
                <a:path w="165389" h="14909" extrusionOk="0">
                  <a:moveTo>
                    <a:pt x="161661" y="14908"/>
                  </a:moveTo>
                  <a:lnTo>
                    <a:pt x="3728" y="14908"/>
                  </a:lnTo>
                  <a:cubicBezTo>
                    <a:pt x="1670" y="14908"/>
                    <a:pt x="1" y="13241"/>
                    <a:pt x="1" y="11182"/>
                  </a:cubicBezTo>
                  <a:lnTo>
                    <a:pt x="1" y="1"/>
                  </a:lnTo>
                  <a:lnTo>
                    <a:pt x="165388" y="1"/>
                  </a:lnTo>
                  <a:lnTo>
                    <a:pt x="165388" y="11182"/>
                  </a:lnTo>
                  <a:cubicBezTo>
                    <a:pt x="165388" y="13241"/>
                    <a:pt x="163719" y="14908"/>
                    <a:pt x="161661" y="1490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57;p35">
            <a:extLst>
              <a:ext uri="{FF2B5EF4-FFF2-40B4-BE49-F238E27FC236}">
                <a16:creationId xmlns:a16="http://schemas.microsoft.com/office/drawing/2014/main" id="{7939D35B-28AF-DD44-0EA9-3235941332F7}"/>
              </a:ext>
            </a:extLst>
          </p:cNvPr>
          <p:cNvSpPr/>
          <p:nvPr/>
        </p:nvSpPr>
        <p:spPr>
          <a:xfrm>
            <a:off x="456926" y="3158575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57;p35">
            <a:extLst>
              <a:ext uri="{FF2B5EF4-FFF2-40B4-BE49-F238E27FC236}">
                <a16:creationId xmlns:a16="http://schemas.microsoft.com/office/drawing/2014/main" id="{311F1B64-3A03-C4AF-B4C8-7A430A14D6CB}"/>
              </a:ext>
            </a:extLst>
          </p:cNvPr>
          <p:cNvSpPr/>
          <p:nvPr/>
        </p:nvSpPr>
        <p:spPr>
          <a:xfrm>
            <a:off x="456926" y="2369842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7;p35">
            <a:extLst>
              <a:ext uri="{FF2B5EF4-FFF2-40B4-BE49-F238E27FC236}">
                <a16:creationId xmlns:a16="http://schemas.microsoft.com/office/drawing/2014/main" id="{CF987A44-B801-52C8-A790-8DEE807CEC0E}"/>
              </a:ext>
            </a:extLst>
          </p:cNvPr>
          <p:cNvSpPr/>
          <p:nvPr/>
        </p:nvSpPr>
        <p:spPr>
          <a:xfrm>
            <a:off x="456926" y="1581109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42;p18">
            <a:extLst>
              <a:ext uri="{FF2B5EF4-FFF2-40B4-BE49-F238E27FC236}">
                <a16:creationId xmlns:a16="http://schemas.microsoft.com/office/drawing/2014/main" id="{45C90C11-34D7-56C9-A294-F55DF0829AF2}"/>
              </a:ext>
            </a:extLst>
          </p:cNvPr>
          <p:cNvSpPr txBox="1"/>
          <p:nvPr/>
        </p:nvSpPr>
        <p:spPr>
          <a:xfrm>
            <a:off x="635228" y="1689773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4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chemeClr val="accent4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" name="Google Shape;1544;p18">
            <a:extLst>
              <a:ext uri="{FF2B5EF4-FFF2-40B4-BE49-F238E27FC236}">
                <a16:creationId xmlns:a16="http://schemas.microsoft.com/office/drawing/2014/main" id="{791D538D-7EDA-C0FE-7B48-243D18303466}"/>
              </a:ext>
            </a:extLst>
          </p:cNvPr>
          <p:cNvSpPr txBox="1"/>
          <p:nvPr/>
        </p:nvSpPr>
        <p:spPr>
          <a:xfrm>
            <a:off x="635235" y="2459173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" name="Google Shape;1546;p18">
            <a:extLst>
              <a:ext uri="{FF2B5EF4-FFF2-40B4-BE49-F238E27FC236}">
                <a16:creationId xmlns:a16="http://schemas.microsoft.com/office/drawing/2014/main" id="{1467B6D4-140B-3336-F7C1-46B81D59E2E9}"/>
              </a:ext>
            </a:extLst>
          </p:cNvPr>
          <p:cNvSpPr txBox="1"/>
          <p:nvPr/>
        </p:nvSpPr>
        <p:spPr>
          <a:xfrm>
            <a:off x="635228" y="3275774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" name="Google Shape;171;p14">
            <a:extLst>
              <a:ext uri="{FF2B5EF4-FFF2-40B4-BE49-F238E27FC236}">
                <a16:creationId xmlns:a16="http://schemas.microsoft.com/office/drawing/2014/main" id="{DBC9E29B-0020-636C-EE95-B6CC8CB6FFB5}"/>
              </a:ext>
            </a:extLst>
          </p:cNvPr>
          <p:cNvSpPr txBox="1"/>
          <p:nvPr/>
        </p:nvSpPr>
        <p:spPr>
          <a:xfrm>
            <a:off x="1282080" y="1600165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Exécution versions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171;p14">
            <a:extLst>
              <a:ext uri="{FF2B5EF4-FFF2-40B4-BE49-F238E27FC236}">
                <a16:creationId xmlns:a16="http://schemas.microsoft.com/office/drawing/2014/main" id="{361CC09E-BAF5-67CF-AF78-80F1F546DFD1}"/>
              </a:ext>
            </a:extLst>
          </p:cNvPr>
          <p:cNvSpPr txBox="1"/>
          <p:nvPr/>
        </p:nvSpPr>
        <p:spPr>
          <a:xfrm>
            <a:off x="1303053" y="2375667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Organisations temporelles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" name="Google Shape;171;p14">
            <a:extLst>
              <a:ext uri="{FF2B5EF4-FFF2-40B4-BE49-F238E27FC236}">
                <a16:creationId xmlns:a16="http://schemas.microsoft.com/office/drawing/2014/main" id="{0D1FE043-2FD4-EB7C-769A-33A8940DF00A}"/>
              </a:ext>
            </a:extLst>
          </p:cNvPr>
          <p:cNvSpPr txBox="1"/>
          <p:nvPr/>
        </p:nvSpPr>
        <p:spPr>
          <a:xfrm>
            <a:off x="1325239" y="3192672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Priorité croissante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" name="Google Shape;1579;p46">
            <a:extLst>
              <a:ext uri="{FF2B5EF4-FFF2-40B4-BE49-F238E27FC236}">
                <a16:creationId xmlns:a16="http://schemas.microsoft.com/office/drawing/2014/main" id="{2A65798C-0336-231A-2196-8293D143F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849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Avencement &amp; livrables</a:t>
            </a:r>
            <a:endParaRPr sz="28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A1A09F8-3155-979F-6503-4DA25D0A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096" y="1540483"/>
            <a:ext cx="3633457" cy="20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69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>
          <a:extLst>
            <a:ext uri="{FF2B5EF4-FFF2-40B4-BE49-F238E27FC236}">
              <a16:creationId xmlns:a16="http://schemas.microsoft.com/office/drawing/2014/main" id="{19CDBE6F-23C0-9226-B068-F05460C34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318;p15">
            <a:extLst>
              <a:ext uri="{FF2B5EF4-FFF2-40B4-BE49-F238E27FC236}">
                <a16:creationId xmlns:a16="http://schemas.microsoft.com/office/drawing/2014/main" id="{057C62FA-0B68-530C-04CC-0BD4C6D4991A}"/>
              </a:ext>
            </a:extLst>
          </p:cNvPr>
          <p:cNvSpPr/>
          <p:nvPr/>
        </p:nvSpPr>
        <p:spPr>
          <a:xfrm>
            <a:off x="5371713" y="2563104"/>
            <a:ext cx="2684417" cy="674791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173" y="0"/>
                </a:moveTo>
                <a:cubicBezTo>
                  <a:pt x="28601" y="0"/>
                  <a:pt x="4999" y="635"/>
                  <a:pt x="3325" y="2293"/>
                </a:cubicBezTo>
                <a:cubicBezTo>
                  <a:pt x="0" y="5618"/>
                  <a:pt x="5162" y="27374"/>
                  <a:pt x="6936" y="27913"/>
                </a:cubicBezTo>
                <a:cubicBezTo>
                  <a:pt x="9502" y="28707"/>
                  <a:pt x="23688" y="28997"/>
                  <a:pt x="40484" y="28997"/>
                </a:cubicBezTo>
                <a:cubicBezTo>
                  <a:pt x="67222" y="28997"/>
                  <a:pt x="100574" y="28262"/>
                  <a:pt x="104191" y="27659"/>
                </a:cubicBezTo>
                <a:cubicBezTo>
                  <a:pt x="107263" y="27153"/>
                  <a:pt x="103431" y="3338"/>
                  <a:pt x="100866" y="1532"/>
                </a:cubicBezTo>
                <a:cubicBezTo>
                  <a:pt x="99580" y="643"/>
                  <a:pt x="75891" y="0"/>
                  <a:pt x="5217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319;p15">
            <a:extLst>
              <a:ext uri="{FF2B5EF4-FFF2-40B4-BE49-F238E27FC236}">
                <a16:creationId xmlns:a16="http://schemas.microsoft.com/office/drawing/2014/main" id="{1EA907EA-8F50-31EC-537C-F230B938FA08}"/>
              </a:ext>
            </a:extLst>
          </p:cNvPr>
          <p:cNvSpPr/>
          <p:nvPr/>
        </p:nvSpPr>
        <p:spPr>
          <a:xfrm>
            <a:off x="7565515" y="2583280"/>
            <a:ext cx="490615" cy="640443"/>
          </a:xfrm>
          <a:custGeom>
            <a:avLst/>
            <a:gdLst/>
            <a:ahLst/>
            <a:cxnLst/>
            <a:rect l="l" t="t" r="r" b="b"/>
            <a:pathLst>
              <a:path w="19604" h="27521" extrusionOk="0">
                <a:moveTo>
                  <a:pt x="8392" y="0"/>
                </a:moveTo>
                <a:cubicBezTo>
                  <a:pt x="6682" y="6113"/>
                  <a:pt x="4371" y="22137"/>
                  <a:pt x="0" y="27521"/>
                </a:cubicBezTo>
                <a:cubicBezTo>
                  <a:pt x="8551" y="27299"/>
                  <a:pt x="14916" y="26982"/>
                  <a:pt x="16531" y="26729"/>
                </a:cubicBezTo>
                <a:cubicBezTo>
                  <a:pt x="19603" y="26222"/>
                  <a:pt x="15771" y="2439"/>
                  <a:pt x="13206" y="665"/>
                </a:cubicBezTo>
                <a:cubicBezTo>
                  <a:pt x="12858" y="412"/>
                  <a:pt x="11116" y="190"/>
                  <a:pt x="839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321;p15">
            <a:extLst>
              <a:ext uri="{FF2B5EF4-FFF2-40B4-BE49-F238E27FC236}">
                <a16:creationId xmlns:a16="http://schemas.microsoft.com/office/drawing/2014/main" id="{C6DEAE27-FD96-BA74-CA87-AC8D1295DC50}"/>
              </a:ext>
            </a:extLst>
          </p:cNvPr>
          <p:cNvSpPr/>
          <p:nvPr/>
        </p:nvSpPr>
        <p:spPr>
          <a:xfrm>
            <a:off x="5248058" y="3498043"/>
            <a:ext cx="2684417" cy="674745"/>
          </a:xfrm>
          <a:custGeom>
            <a:avLst/>
            <a:gdLst/>
            <a:ahLst/>
            <a:cxnLst/>
            <a:rect l="l" t="t" r="r" b="b"/>
            <a:pathLst>
              <a:path w="107264" h="28995" extrusionOk="0">
                <a:moveTo>
                  <a:pt x="52393" y="0"/>
                </a:moveTo>
                <a:cubicBezTo>
                  <a:pt x="28748" y="0"/>
                  <a:pt x="5005" y="642"/>
                  <a:pt x="3326" y="2304"/>
                </a:cubicBezTo>
                <a:cubicBezTo>
                  <a:pt x="1" y="5630"/>
                  <a:pt x="5163" y="27354"/>
                  <a:pt x="6936" y="27924"/>
                </a:cubicBezTo>
                <a:cubicBezTo>
                  <a:pt x="9508" y="28708"/>
                  <a:pt x="23747" y="28995"/>
                  <a:pt x="40589" y="28995"/>
                </a:cubicBezTo>
                <a:cubicBezTo>
                  <a:pt x="67309" y="28995"/>
                  <a:pt x="100579" y="28273"/>
                  <a:pt x="104192" y="27671"/>
                </a:cubicBezTo>
                <a:cubicBezTo>
                  <a:pt x="107264" y="27133"/>
                  <a:pt x="103432" y="3318"/>
                  <a:pt x="100867" y="1544"/>
                </a:cubicBezTo>
                <a:cubicBezTo>
                  <a:pt x="99584" y="642"/>
                  <a:pt x="76038" y="0"/>
                  <a:pt x="5239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322;p15">
            <a:extLst>
              <a:ext uri="{FF2B5EF4-FFF2-40B4-BE49-F238E27FC236}">
                <a16:creationId xmlns:a16="http://schemas.microsoft.com/office/drawing/2014/main" id="{6A5AE6B9-2520-1427-36D3-340CA606D1FE}"/>
              </a:ext>
            </a:extLst>
          </p:cNvPr>
          <p:cNvSpPr/>
          <p:nvPr/>
        </p:nvSpPr>
        <p:spPr>
          <a:xfrm>
            <a:off x="7441860" y="3517754"/>
            <a:ext cx="490615" cy="641188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17" y="27014"/>
                  <a:pt x="16532" y="26729"/>
                </a:cubicBezTo>
                <a:cubicBezTo>
                  <a:pt x="19604" y="26222"/>
                  <a:pt x="15772" y="2471"/>
                  <a:pt x="13207" y="697"/>
                </a:cubicBezTo>
                <a:cubicBezTo>
                  <a:pt x="12858" y="444"/>
                  <a:pt x="11117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320;p15">
            <a:extLst>
              <a:ext uri="{FF2B5EF4-FFF2-40B4-BE49-F238E27FC236}">
                <a16:creationId xmlns:a16="http://schemas.microsoft.com/office/drawing/2014/main" id="{9ECBBCA1-BBBB-F252-F42E-985998057169}"/>
              </a:ext>
            </a:extLst>
          </p:cNvPr>
          <p:cNvSpPr/>
          <p:nvPr/>
        </p:nvSpPr>
        <p:spPr>
          <a:xfrm>
            <a:off x="5179912" y="1628259"/>
            <a:ext cx="2684417" cy="674791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17;p15">
            <a:extLst>
              <a:ext uri="{FF2B5EF4-FFF2-40B4-BE49-F238E27FC236}">
                <a16:creationId xmlns:a16="http://schemas.microsoft.com/office/drawing/2014/main" id="{A66937DE-A138-651E-1B57-6BC98532E2EF}"/>
              </a:ext>
            </a:extLst>
          </p:cNvPr>
          <p:cNvSpPr/>
          <p:nvPr/>
        </p:nvSpPr>
        <p:spPr>
          <a:xfrm>
            <a:off x="7372913" y="1648062"/>
            <a:ext cx="490615" cy="641188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79;p46">
            <a:extLst>
              <a:ext uri="{FF2B5EF4-FFF2-40B4-BE49-F238E27FC236}">
                <a16:creationId xmlns:a16="http://schemas.microsoft.com/office/drawing/2014/main" id="{1D5C1DD0-48D3-7517-E15E-198EA5F274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849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</a:t>
            </a:r>
            <a:endParaRPr sz="2800" dirty="0"/>
          </a:p>
        </p:txBody>
      </p:sp>
      <p:sp>
        <p:nvSpPr>
          <p:cNvPr id="110" name="Google Shape;171;p14">
            <a:extLst>
              <a:ext uri="{FF2B5EF4-FFF2-40B4-BE49-F238E27FC236}">
                <a16:creationId xmlns:a16="http://schemas.microsoft.com/office/drawing/2014/main" id="{03B4B506-07E9-C018-5C21-8DF0F57B4976}"/>
              </a:ext>
            </a:extLst>
          </p:cNvPr>
          <p:cNvSpPr txBox="1"/>
          <p:nvPr/>
        </p:nvSpPr>
        <p:spPr>
          <a:xfrm>
            <a:off x="5441486" y="1739448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Besoin étudiants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" name="Google Shape;171;p14">
            <a:extLst>
              <a:ext uri="{FF2B5EF4-FFF2-40B4-BE49-F238E27FC236}">
                <a16:creationId xmlns:a16="http://schemas.microsoft.com/office/drawing/2014/main" id="{88576B2F-0A86-97CF-77D5-5FE34688E41E}"/>
              </a:ext>
            </a:extLst>
          </p:cNvPr>
          <p:cNvSpPr txBox="1"/>
          <p:nvPr/>
        </p:nvSpPr>
        <p:spPr>
          <a:xfrm>
            <a:off x="5695413" y="2659501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Tout centraliser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" name="Google Shape;171;p14">
            <a:extLst>
              <a:ext uri="{FF2B5EF4-FFF2-40B4-BE49-F238E27FC236}">
                <a16:creationId xmlns:a16="http://schemas.microsoft.com/office/drawing/2014/main" id="{0CE532F6-3355-A6F9-BEF3-7614406C4480}"/>
              </a:ext>
            </a:extLst>
          </p:cNvPr>
          <p:cNvSpPr txBox="1"/>
          <p:nvPr/>
        </p:nvSpPr>
        <p:spPr>
          <a:xfrm>
            <a:off x="5455331" y="3634202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19 décembre 2025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3" name="Google Shape;54;p13">
            <a:extLst>
              <a:ext uri="{FF2B5EF4-FFF2-40B4-BE49-F238E27FC236}">
                <a16:creationId xmlns:a16="http://schemas.microsoft.com/office/drawing/2014/main" id="{2E60F5F4-F852-700F-E967-2BA650433B29}"/>
              </a:ext>
            </a:extLst>
          </p:cNvPr>
          <p:cNvGrpSpPr/>
          <p:nvPr/>
        </p:nvGrpSpPr>
        <p:grpSpPr>
          <a:xfrm>
            <a:off x="845261" y="1234255"/>
            <a:ext cx="4207415" cy="2968520"/>
            <a:chOff x="2523825" y="1354400"/>
            <a:chExt cx="4476450" cy="3158336"/>
          </a:xfrm>
        </p:grpSpPr>
        <p:sp>
          <p:nvSpPr>
            <p:cNvPr id="114" name="Google Shape;55;p13">
              <a:extLst>
                <a:ext uri="{FF2B5EF4-FFF2-40B4-BE49-F238E27FC236}">
                  <a16:creationId xmlns:a16="http://schemas.microsoft.com/office/drawing/2014/main" id="{F220930B-2897-51E3-1037-549A93C505DF}"/>
                </a:ext>
              </a:extLst>
            </p:cNvPr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;p13">
              <a:extLst>
                <a:ext uri="{FF2B5EF4-FFF2-40B4-BE49-F238E27FC236}">
                  <a16:creationId xmlns:a16="http://schemas.microsoft.com/office/drawing/2014/main" id="{14C6CC16-4BAD-7F05-F602-F8B2B07D7329}"/>
                </a:ext>
              </a:extLst>
            </p:cNvPr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;p13">
              <a:extLst>
                <a:ext uri="{FF2B5EF4-FFF2-40B4-BE49-F238E27FC236}">
                  <a16:creationId xmlns:a16="http://schemas.microsoft.com/office/drawing/2014/main" id="{E88B6579-F45A-A3DD-ED86-A0CCE739C218}"/>
                </a:ext>
              </a:extLst>
            </p:cNvPr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;p13">
              <a:extLst>
                <a:ext uri="{FF2B5EF4-FFF2-40B4-BE49-F238E27FC236}">
                  <a16:creationId xmlns:a16="http://schemas.microsoft.com/office/drawing/2014/main" id="{944E191D-8801-A214-D18C-8260740EB08D}"/>
                </a:ext>
              </a:extLst>
            </p:cNvPr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;p13">
              <a:extLst>
                <a:ext uri="{FF2B5EF4-FFF2-40B4-BE49-F238E27FC236}">
                  <a16:creationId xmlns:a16="http://schemas.microsoft.com/office/drawing/2014/main" id="{6940F06D-3D24-FDC2-0BF1-532027257AA4}"/>
                </a:ext>
              </a:extLst>
            </p:cNvPr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0;p13">
              <a:extLst>
                <a:ext uri="{FF2B5EF4-FFF2-40B4-BE49-F238E27FC236}">
                  <a16:creationId xmlns:a16="http://schemas.microsoft.com/office/drawing/2014/main" id="{4D52CDC4-9CC3-8711-9438-C1E7D6BADE1B}"/>
                </a:ext>
              </a:extLst>
            </p:cNvPr>
            <p:cNvSpPr/>
            <p:nvPr/>
          </p:nvSpPr>
          <p:spPr>
            <a:xfrm>
              <a:off x="2795503" y="4351986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1;p13">
              <a:extLst>
                <a:ext uri="{FF2B5EF4-FFF2-40B4-BE49-F238E27FC236}">
                  <a16:creationId xmlns:a16="http://schemas.microsoft.com/office/drawing/2014/main" id="{E76EFEC4-25A4-3E6F-E440-3EB6C02A0E5A}"/>
                </a:ext>
              </a:extLst>
            </p:cNvPr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2;p13">
              <a:extLst>
                <a:ext uri="{FF2B5EF4-FFF2-40B4-BE49-F238E27FC236}">
                  <a16:creationId xmlns:a16="http://schemas.microsoft.com/office/drawing/2014/main" id="{296A4086-EA8B-432B-D752-AAB1DB2A8592}"/>
                </a:ext>
              </a:extLst>
            </p:cNvPr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;p13">
              <a:extLst>
                <a:ext uri="{FF2B5EF4-FFF2-40B4-BE49-F238E27FC236}">
                  <a16:creationId xmlns:a16="http://schemas.microsoft.com/office/drawing/2014/main" id="{63295471-39E7-4BE2-F96C-194F041B98C3}"/>
                </a:ext>
              </a:extLst>
            </p:cNvPr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;p13">
              <a:extLst>
                <a:ext uri="{FF2B5EF4-FFF2-40B4-BE49-F238E27FC236}">
                  <a16:creationId xmlns:a16="http://schemas.microsoft.com/office/drawing/2014/main" id="{83A0FE3B-8C90-9CFC-98E5-3391AD778B6F}"/>
                </a:ext>
              </a:extLst>
            </p:cNvPr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;p13">
              <a:extLst>
                <a:ext uri="{FF2B5EF4-FFF2-40B4-BE49-F238E27FC236}">
                  <a16:creationId xmlns:a16="http://schemas.microsoft.com/office/drawing/2014/main" id="{24557FE4-BBE3-312E-6A75-3BD9B4F39A91}"/>
                </a:ext>
              </a:extLst>
            </p:cNvPr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;p13">
              <a:extLst>
                <a:ext uri="{FF2B5EF4-FFF2-40B4-BE49-F238E27FC236}">
                  <a16:creationId xmlns:a16="http://schemas.microsoft.com/office/drawing/2014/main" id="{6E46CE3C-1C48-93F3-BEE8-2153DDEBE27C}"/>
                </a:ext>
              </a:extLst>
            </p:cNvPr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7;p13">
              <a:extLst>
                <a:ext uri="{FF2B5EF4-FFF2-40B4-BE49-F238E27FC236}">
                  <a16:creationId xmlns:a16="http://schemas.microsoft.com/office/drawing/2014/main" id="{FFB62448-6667-ED4C-6653-6C4C6DAB59E3}"/>
                </a:ext>
              </a:extLst>
            </p:cNvPr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8;p13">
              <a:extLst>
                <a:ext uri="{FF2B5EF4-FFF2-40B4-BE49-F238E27FC236}">
                  <a16:creationId xmlns:a16="http://schemas.microsoft.com/office/drawing/2014/main" id="{9F582182-A503-FC35-D818-60A0B08EAA9C}"/>
                </a:ext>
              </a:extLst>
            </p:cNvPr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9;p13">
              <a:extLst>
                <a:ext uri="{FF2B5EF4-FFF2-40B4-BE49-F238E27FC236}">
                  <a16:creationId xmlns:a16="http://schemas.microsoft.com/office/drawing/2014/main" id="{F5F86957-75DC-FA5C-865A-A1EBAB496E23}"/>
                </a:ext>
              </a:extLst>
            </p:cNvPr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0;p13">
              <a:extLst>
                <a:ext uri="{FF2B5EF4-FFF2-40B4-BE49-F238E27FC236}">
                  <a16:creationId xmlns:a16="http://schemas.microsoft.com/office/drawing/2014/main" id="{078B24E7-D490-81F5-A4C7-73BB230A07BA}"/>
                </a:ext>
              </a:extLst>
            </p:cNvPr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1;p13">
              <a:extLst>
                <a:ext uri="{FF2B5EF4-FFF2-40B4-BE49-F238E27FC236}">
                  <a16:creationId xmlns:a16="http://schemas.microsoft.com/office/drawing/2014/main" id="{7CD353DB-5F75-32C3-6516-607D38F5C954}"/>
                </a:ext>
              </a:extLst>
            </p:cNvPr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2;p13">
              <a:extLst>
                <a:ext uri="{FF2B5EF4-FFF2-40B4-BE49-F238E27FC236}">
                  <a16:creationId xmlns:a16="http://schemas.microsoft.com/office/drawing/2014/main" id="{CCE138DB-E7A1-B1DC-4A9E-40A41A2A10ED}"/>
                </a:ext>
              </a:extLst>
            </p:cNvPr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;p13">
              <a:extLst>
                <a:ext uri="{FF2B5EF4-FFF2-40B4-BE49-F238E27FC236}">
                  <a16:creationId xmlns:a16="http://schemas.microsoft.com/office/drawing/2014/main" id="{3E239D4C-AA7F-0B56-7CD4-2C03F8C02DB7}"/>
                </a:ext>
              </a:extLst>
            </p:cNvPr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4;p13">
              <a:extLst>
                <a:ext uri="{FF2B5EF4-FFF2-40B4-BE49-F238E27FC236}">
                  <a16:creationId xmlns:a16="http://schemas.microsoft.com/office/drawing/2014/main" id="{2B3F73C6-0C8B-1A2E-4A14-BE0D41180BEE}"/>
                </a:ext>
              </a:extLst>
            </p:cNvPr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5;p13">
              <a:extLst>
                <a:ext uri="{FF2B5EF4-FFF2-40B4-BE49-F238E27FC236}">
                  <a16:creationId xmlns:a16="http://schemas.microsoft.com/office/drawing/2014/main" id="{40B7F117-0FBE-2993-2519-0BC0122473F7}"/>
                </a:ext>
              </a:extLst>
            </p:cNvPr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6;p13">
              <a:extLst>
                <a:ext uri="{FF2B5EF4-FFF2-40B4-BE49-F238E27FC236}">
                  <a16:creationId xmlns:a16="http://schemas.microsoft.com/office/drawing/2014/main" id="{DF7DF4C3-5D5E-7737-9E0F-39BAA9D4ECFE}"/>
                </a:ext>
              </a:extLst>
            </p:cNvPr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7;p13">
              <a:extLst>
                <a:ext uri="{FF2B5EF4-FFF2-40B4-BE49-F238E27FC236}">
                  <a16:creationId xmlns:a16="http://schemas.microsoft.com/office/drawing/2014/main" id="{09351C21-8D0D-8A39-0144-E87456BDAD9D}"/>
                </a:ext>
              </a:extLst>
            </p:cNvPr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8;p13">
              <a:extLst>
                <a:ext uri="{FF2B5EF4-FFF2-40B4-BE49-F238E27FC236}">
                  <a16:creationId xmlns:a16="http://schemas.microsoft.com/office/drawing/2014/main" id="{6AE49B31-5E75-708E-7B5B-200BC6689234}"/>
                </a:ext>
              </a:extLst>
            </p:cNvPr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9;p13">
              <a:extLst>
                <a:ext uri="{FF2B5EF4-FFF2-40B4-BE49-F238E27FC236}">
                  <a16:creationId xmlns:a16="http://schemas.microsoft.com/office/drawing/2014/main" id="{F6D76354-481A-F98D-2394-08EC6FD2E0F4}"/>
                </a:ext>
              </a:extLst>
            </p:cNvPr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;p13">
              <a:extLst>
                <a:ext uri="{FF2B5EF4-FFF2-40B4-BE49-F238E27FC236}">
                  <a16:creationId xmlns:a16="http://schemas.microsoft.com/office/drawing/2014/main" id="{3171CFFB-94B3-A05A-FBA9-A6D4026F38A1}"/>
                </a:ext>
              </a:extLst>
            </p:cNvPr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1;p13">
              <a:extLst>
                <a:ext uri="{FF2B5EF4-FFF2-40B4-BE49-F238E27FC236}">
                  <a16:creationId xmlns:a16="http://schemas.microsoft.com/office/drawing/2014/main" id="{300940A8-5B9D-1A7B-0FBA-FA6CAF66640F}"/>
                </a:ext>
              </a:extLst>
            </p:cNvPr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2;p13">
              <a:extLst>
                <a:ext uri="{FF2B5EF4-FFF2-40B4-BE49-F238E27FC236}">
                  <a16:creationId xmlns:a16="http://schemas.microsoft.com/office/drawing/2014/main" id="{92154D00-7898-7FEE-6981-D40B4B6C67FE}"/>
                </a:ext>
              </a:extLst>
            </p:cNvPr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3;p13">
              <a:extLst>
                <a:ext uri="{FF2B5EF4-FFF2-40B4-BE49-F238E27FC236}">
                  <a16:creationId xmlns:a16="http://schemas.microsoft.com/office/drawing/2014/main" id="{7D3386B9-B9F1-5080-B01D-63F9B131D4CF}"/>
                </a:ext>
              </a:extLst>
            </p:cNvPr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4;p13">
              <a:extLst>
                <a:ext uri="{FF2B5EF4-FFF2-40B4-BE49-F238E27FC236}">
                  <a16:creationId xmlns:a16="http://schemas.microsoft.com/office/drawing/2014/main" id="{CAE8754C-B7BC-3497-A6C8-09DFA2B57F6E}"/>
                </a:ext>
              </a:extLst>
            </p:cNvPr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5;p13">
              <a:extLst>
                <a:ext uri="{FF2B5EF4-FFF2-40B4-BE49-F238E27FC236}">
                  <a16:creationId xmlns:a16="http://schemas.microsoft.com/office/drawing/2014/main" id="{5F51C4C7-20E3-6CED-3B24-48FFBA600EB0}"/>
                </a:ext>
              </a:extLst>
            </p:cNvPr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6;p13">
              <a:extLst>
                <a:ext uri="{FF2B5EF4-FFF2-40B4-BE49-F238E27FC236}">
                  <a16:creationId xmlns:a16="http://schemas.microsoft.com/office/drawing/2014/main" id="{8CEA6500-47E4-21D2-6E1F-4DE6F5009EA0}"/>
                </a:ext>
              </a:extLst>
            </p:cNvPr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7;p13">
              <a:extLst>
                <a:ext uri="{FF2B5EF4-FFF2-40B4-BE49-F238E27FC236}">
                  <a16:creationId xmlns:a16="http://schemas.microsoft.com/office/drawing/2014/main" id="{2188316E-7333-F60D-F61A-4A9DFBF10DBD}"/>
                </a:ext>
              </a:extLst>
            </p:cNvPr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8;p13">
              <a:extLst>
                <a:ext uri="{FF2B5EF4-FFF2-40B4-BE49-F238E27FC236}">
                  <a16:creationId xmlns:a16="http://schemas.microsoft.com/office/drawing/2014/main" id="{EBE9343A-7C31-40CF-5F8C-793E3924AA39}"/>
                </a:ext>
              </a:extLst>
            </p:cNvPr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9;p13">
              <a:extLst>
                <a:ext uri="{FF2B5EF4-FFF2-40B4-BE49-F238E27FC236}">
                  <a16:creationId xmlns:a16="http://schemas.microsoft.com/office/drawing/2014/main" id="{302DC0C0-3405-BC01-3AD8-29FA2A155B25}"/>
                </a:ext>
              </a:extLst>
            </p:cNvPr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0;p13">
              <a:extLst>
                <a:ext uri="{FF2B5EF4-FFF2-40B4-BE49-F238E27FC236}">
                  <a16:creationId xmlns:a16="http://schemas.microsoft.com/office/drawing/2014/main" id="{BF818253-BD8F-E776-AE1A-2FDF506BDD81}"/>
                </a:ext>
              </a:extLst>
            </p:cNvPr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1;p13">
              <a:extLst>
                <a:ext uri="{FF2B5EF4-FFF2-40B4-BE49-F238E27FC236}">
                  <a16:creationId xmlns:a16="http://schemas.microsoft.com/office/drawing/2014/main" id="{2D5FDCAB-E131-6250-8BED-34C0589039AA}"/>
                </a:ext>
              </a:extLst>
            </p:cNvPr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2;p13">
              <a:extLst>
                <a:ext uri="{FF2B5EF4-FFF2-40B4-BE49-F238E27FC236}">
                  <a16:creationId xmlns:a16="http://schemas.microsoft.com/office/drawing/2014/main" id="{B375B315-CCA5-7CE2-2F9E-E68DA15E6445}"/>
                </a:ext>
              </a:extLst>
            </p:cNvPr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3;p13">
              <a:extLst>
                <a:ext uri="{FF2B5EF4-FFF2-40B4-BE49-F238E27FC236}">
                  <a16:creationId xmlns:a16="http://schemas.microsoft.com/office/drawing/2014/main" id="{C5D80498-737B-D1EB-5F59-9634F220224F}"/>
                </a:ext>
              </a:extLst>
            </p:cNvPr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4;p13">
              <a:extLst>
                <a:ext uri="{FF2B5EF4-FFF2-40B4-BE49-F238E27FC236}">
                  <a16:creationId xmlns:a16="http://schemas.microsoft.com/office/drawing/2014/main" id="{AAF0092D-4BFB-59F6-E844-1FB6FA86A67E}"/>
                </a:ext>
              </a:extLst>
            </p:cNvPr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5;p13">
              <a:extLst>
                <a:ext uri="{FF2B5EF4-FFF2-40B4-BE49-F238E27FC236}">
                  <a16:creationId xmlns:a16="http://schemas.microsoft.com/office/drawing/2014/main" id="{CD645F3F-9BC8-33AA-F813-17B45AD3F2A8}"/>
                </a:ext>
              </a:extLst>
            </p:cNvPr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6;p13">
              <a:extLst>
                <a:ext uri="{FF2B5EF4-FFF2-40B4-BE49-F238E27FC236}">
                  <a16:creationId xmlns:a16="http://schemas.microsoft.com/office/drawing/2014/main" id="{4D2E5E33-D4D2-E324-7CD7-91540EFD7A81}"/>
                </a:ext>
              </a:extLst>
            </p:cNvPr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;p13">
              <a:extLst>
                <a:ext uri="{FF2B5EF4-FFF2-40B4-BE49-F238E27FC236}">
                  <a16:creationId xmlns:a16="http://schemas.microsoft.com/office/drawing/2014/main" id="{6B7817E3-29CF-884B-23FB-71D2C324EEC0}"/>
                </a:ext>
              </a:extLst>
            </p:cNvPr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8;p13">
              <a:extLst>
                <a:ext uri="{FF2B5EF4-FFF2-40B4-BE49-F238E27FC236}">
                  <a16:creationId xmlns:a16="http://schemas.microsoft.com/office/drawing/2014/main" id="{A8FD784F-092C-B718-4CD2-F9797D9F30DF}"/>
                </a:ext>
              </a:extLst>
            </p:cNvPr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9;p13">
              <a:extLst>
                <a:ext uri="{FF2B5EF4-FFF2-40B4-BE49-F238E27FC236}">
                  <a16:creationId xmlns:a16="http://schemas.microsoft.com/office/drawing/2014/main" id="{4A63A598-3000-394F-DFDF-B6F40BC22903}"/>
                </a:ext>
              </a:extLst>
            </p:cNvPr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0;p13">
              <a:extLst>
                <a:ext uri="{FF2B5EF4-FFF2-40B4-BE49-F238E27FC236}">
                  <a16:creationId xmlns:a16="http://schemas.microsoft.com/office/drawing/2014/main" id="{0AC00128-0748-5B38-259C-6EF9AD9B680F}"/>
                </a:ext>
              </a:extLst>
            </p:cNvPr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1;p13">
              <a:extLst>
                <a:ext uri="{FF2B5EF4-FFF2-40B4-BE49-F238E27FC236}">
                  <a16:creationId xmlns:a16="http://schemas.microsoft.com/office/drawing/2014/main" id="{8D3F5D69-F3F5-67B2-FA83-10271F7CE709}"/>
                </a:ext>
              </a:extLst>
            </p:cNvPr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2;p13">
              <a:extLst>
                <a:ext uri="{FF2B5EF4-FFF2-40B4-BE49-F238E27FC236}">
                  <a16:creationId xmlns:a16="http://schemas.microsoft.com/office/drawing/2014/main" id="{4B59BCA2-5C6A-49A9-5FCA-EAFE4169FACE}"/>
                </a:ext>
              </a:extLst>
            </p:cNvPr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3;p13">
              <a:extLst>
                <a:ext uri="{FF2B5EF4-FFF2-40B4-BE49-F238E27FC236}">
                  <a16:creationId xmlns:a16="http://schemas.microsoft.com/office/drawing/2014/main" id="{66C634D7-B92A-FFB7-2601-2E5B970AC380}"/>
                </a:ext>
              </a:extLst>
            </p:cNvPr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4;p13">
              <a:extLst>
                <a:ext uri="{FF2B5EF4-FFF2-40B4-BE49-F238E27FC236}">
                  <a16:creationId xmlns:a16="http://schemas.microsoft.com/office/drawing/2014/main" id="{BC2EA3E7-C1D2-EB25-54E4-D872DA5C075F}"/>
                </a:ext>
              </a:extLst>
            </p:cNvPr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5;p13">
              <a:extLst>
                <a:ext uri="{FF2B5EF4-FFF2-40B4-BE49-F238E27FC236}">
                  <a16:creationId xmlns:a16="http://schemas.microsoft.com/office/drawing/2014/main" id="{0FBF9125-0041-17F2-6BF3-8E7D989B8FCD}"/>
                </a:ext>
              </a:extLst>
            </p:cNvPr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6;p13">
              <a:extLst>
                <a:ext uri="{FF2B5EF4-FFF2-40B4-BE49-F238E27FC236}">
                  <a16:creationId xmlns:a16="http://schemas.microsoft.com/office/drawing/2014/main" id="{A01DC4DB-572D-4902-5960-5598864F5C26}"/>
                </a:ext>
              </a:extLst>
            </p:cNvPr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7;p13">
              <a:extLst>
                <a:ext uri="{FF2B5EF4-FFF2-40B4-BE49-F238E27FC236}">
                  <a16:creationId xmlns:a16="http://schemas.microsoft.com/office/drawing/2014/main" id="{3D397773-A828-29AB-209B-E6CEB9BCE064}"/>
                </a:ext>
              </a:extLst>
            </p:cNvPr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;p13">
              <a:extLst>
                <a:ext uri="{FF2B5EF4-FFF2-40B4-BE49-F238E27FC236}">
                  <a16:creationId xmlns:a16="http://schemas.microsoft.com/office/drawing/2014/main" id="{6824834E-F79B-E2CD-C965-0A3DA2EFA402}"/>
                </a:ext>
              </a:extLst>
            </p:cNvPr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9;p13">
              <a:extLst>
                <a:ext uri="{FF2B5EF4-FFF2-40B4-BE49-F238E27FC236}">
                  <a16:creationId xmlns:a16="http://schemas.microsoft.com/office/drawing/2014/main" id="{853C951C-EA15-2A46-48D6-92A41B3460E0}"/>
                </a:ext>
              </a:extLst>
            </p:cNvPr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0;p13">
              <a:extLst>
                <a:ext uri="{FF2B5EF4-FFF2-40B4-BE49-F238E27FC236}">
                  <a16:creationId xmlns:a16="http://schemas.microsoft.com/office/drawing/2014/main" id="{04EBCEE6-62D2-038F-816D-BC0BA7AEC4DA}"/>
                </a:ext>
              </a:extLst>
            </p:cNvPr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1;p13">
              <a:extLst>
                <a:ext uri="{FF2B5EF4-FFF2-40B4-BE49-F238E27FC236}">
                  <a16:creationId xmlns:a16="http://schemas.microsoft.com/office/drawing/2014/main" id="{2DBA49D1-7E65-2BAD-40AB-8918A58C714F}"/>
                </a:ext>
              </a:extLst>
            </p:cNvPr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2;p13">
              <a:extLst>
                <a:ext uri="{FF2B5EF4-FFF2-40B4-BE49-F238E27FC236}">
                  <a16:creationId xmlns:a16="http://schemas.microsoft.com/office/drawing/2014/main" id="{BDB37B64-D7CC-F2DA-7129-1040600EBC36}"/>
                </a:ext>
              </a:extLst>
            </p:cNvPr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3;p13">
              <a:extLst>
                <a:ext uri="{FF2B5EF4-FFF2-40B4-BE49-F238E27FC236}">
                  <a16:creationId xmlns:a16="http://schemas.microsoft.com/office/drawing/2014/main" id="{1E94022F-E577-9158-011C-5C717D0D3D29}"/>
                </a:ext>
              </a:extLst>
            </p:cNvPr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4;p13">
              <a:extLst>
                <a:ext uri="{FF2B5EF4-FFF2-40B4-BE49-F238E27FC236}">
                  <a16:creationId xmlns:a16="http://schemas.microsoft.com/office/drawing/2014/main" id="{CB3F2A34-D2EC-1AAF-2A1F-DD41BD063FBB}"/>
                </a:ext>
              </a:extLst>
            </p:cNvPr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6;p13">
              <a:extLst>
                <a:ext uri="{FF2B5EF4-FFF2-40B4-BE49-F238E27FC236}">
                  <a16:creationId xmlns:a16="http://schemas.microsoft.com/office/drawing/2014/main" id="{35D25F06-785D-886B-ED0E-285BE383EE9D}"/>
                </a:ext>
              </a:extLst>
            </p:cNvPr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7;p13">
              <a:extLst>
                <a:ext uri="{FF2B5EF4-FFF2-40B4-BE49-F238E27FC236}">
                  <a16:creationId xmlns:a16="http://schemas.microsoft.com/office/drawing/2014/main" id="{A0E6675E-A570-B03A-B07E-249D7A79D6EB}"/>
                </a:ext>
              </a:extLst>
            </p:cNvPr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8;p13">
              <a:extLst>
                <a:ext uri="{FF2B5EF4-FFF2-40B4-BE49-F238E27FC236}">
                  <a16:creationId xmlns:a16="http://schemas.microsoft.com/office/drawing/2014/main" id="{1BBE0703-B781-57D9-3FE4-19082AF8D64B}"/>
                </a:ext>
              </a:extLst>
            </p:cNvPr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9;p13">
              <a:extLst>
                <a:ext uri="{FF2B5EF4-FFF2-40B4-BE49-F238E27FC236}">
                  <a16:creationId xmlns:a16="http://schemas.microsoft.com/office/drawing/2014/main" id="{2A5E48E4-98FF-12C4-851B-81B67AB243E2}"/>
                </a:ext>
              </a:extLst>
            </p:cNvPr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0;p13">
              <a:extLst>
                <a:ext uri="{FF2B5EF4-FFF2-40B4-BE49-F238E27FC236}">
                  <a16:creationId xmlns:a16="http://schemas.microsoft.com/office/drawing/2014/main" id="{6F2B3F6D-FC2C-AD35-E4E5-4D61186D13CA}"/>
                </a:ext>
              </a:extLst>
            </p:cNvPr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2;p13">
              <a:extLst>
                <a:ext uri="{FF2B5EF4-FFF2-40B4-BE49-F238E27FC236}">
                  <a16:creationId xmlns:a16="http://schemas.microsoft.com/office/drawing/2014/main" id="{943AAF32-2E24-8312-637F-AB4BB79B26A7}"/>
                </a:ext>
              </a:extLst>
            </p:cNvPr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3;p13">
              <a:extLst>
                <a:ext uri="{FF2B5EF4-FFF2-40B4-BE49-F238E27FC236}">
                  <a16:creationId xmlns:a16="http://schemas.microsoft.com/office/drawing/2014/main" id="{49BC0937-4514-2176-C458-2889595059B3}"/>
                </a:ext>
              </a:extLst>
            </p:cNvPr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4;p13">
              <a:extLst>
                <a:ext uri="{FF2B5EF4-FFF2-40B4-BE49-F238E27FC236}">
                  <a16:creationId xmlns:a16="http://schemas.microsoft.com/office/drawing/2014/main" id="{EB382255-2187-9F08-20F4-1BC7540D135E}"/>
                </a:ext>
              </a:extLst>
            </p:cNvPr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5;p13">
              <a:extLst>
                <a:ext uri="{FF2B5EF4-FFF2-40B4-BE49-F238E27FC236}">
                  <a16:creationId xmlns:a16="http://schemas.microsoft.com/office/drawing/2014/main" id="{6404107E-00C9-9F0B-1187-B77C1C99F633}"/>
                </a:ext>
              </a:extLst>
            </p:cNvPr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6;p13">
              <a:extLst>
                <a:ext uri="{FF2B5EF4-FFF2-40B4-BE49-F238E27FC236}">
                  <a16:creationId xmlns:a16="http://schemas.microsoft.com/office/drawing/2014/main" id="{D240F1A5-9672-2034-06C5-C0442D79225B}"/>
                </a:ext>
              </a:extLst>
            </p:cNvPr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7;p13">
              <a:extLst>
                <a:ext uri="{FF2B5EF4-FFF2-40B4-BE49-F238E27FC236}">
                  <a16:creationId xmlns:a16="http://schemas.microsoft.com/office/drawing/2014/main" id="{C12218FC-9C4A-BC86-A4A1-1F37644B7C7C}"/>
                </a:ext>
              </a:extLst>
            </p:cNvPr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8;p13">
              <a:extLst>
                <a:ext uri="{FF2B5EF4-FFF2-40B4-BE49-F238E27FC236}">
                  <a16:creationId xmlns:a16="http://schemas.microsoft.com/office/drawing/2014/main" id="{D5823208-AF46-F3CD-656C-59631BF194BD}"/>
                </a:ext>
              </a:extLst>
            </p:cNvPr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29;p13">
              <a:extLst>
                <a:ext uri="{FF2B5EF4-FFF2-40B4-BE49-F238E27FC236}">
                  <a16:creationId xmlns:a16="http://schemas.microsoft.com/office/drawing/2014/main" id="{FC25292E-F5B6-34FC-0C5D-80AE015F0766}"/>
                </a:ext>
              </a:extLst>
            </p:cNvPr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0;p13">
              <a:extLst>
                <a:ext uri="{FF2B5EF4-FFF2-40B4-BE49-F238E27FC236}">
                  <a16:creationId xmlns:a16="http://schemas.microsoft.com/office/drawing/2014/main" id="{EBD2A8F0-67F2-A826-8D87-19410ECC84B5}"/>
                </a:ext>
              </a:extLst>
            </p:cNvPr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1;p13">
              <a:extLst>
                <a:ext uri="{FF2B5EF4-FFF2-40B4-BE49-F238E27FC236}">
                  <a16:creationId xmlns:a16="http://schemas.microsoft.com/office/drawing/2014/main" id="{95C8CC05-09BC-BC1B-DE42-987A4CD7CA8A}"/>
                </a:ext>
              </a:extLst>
            </p:cNvPr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2;p13">
              <a:extLst>
                <a:ext uri="{FF2B5EF4-FFF2-40B4-BE49-F238E27FC236}">
                  <a16:creationId xmlns:a16="http://schemas.microsoft.com/office/drawing/2014/main" id="{087BC250-2E9A-C527-2520-08F46816FF8A}"/>
                </a:ext>
              </a:extLst>
            </p:cNvPr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3;p13">
              <a:extLst>
                <a:ext uri="{FF2B5EF4-FFF2-40B4-BE49-F238E27FC236}">
                  <a16:creationId xmlns:a16="http://schemas.microsoft.com/office/drawing/2014/main" id="{4E3C340F-6F7A-93AB-6251-53D153D96DD3}"/>
                </a:ext>
              </a:extLst>
            </p:cNvPr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4;p13">
              <a:extLst>
                <a:ext uri="{FF2B5EF4-FFF2-40B4-BE49-F238E27FC236}">
                  <a16:creationId xmlns:a16="http://schemas.microsoft.com/office/drawing/2014/main" id="{7BDAE77C-53D3-482D-8029-06D36FC35B31}"/>
                </a:ext>
              </a:extLst>
            </p:cNvPr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5;p13">
              <a:extLst>
                <a:ext uri="{FF2B5EF4-FFF2-40B4-BE49-F238E27FC236}">
                  <a16:creationId xmlns:a16="http://schemas.microsoft.com/office/drawing/2014/main" id="{B3E65AAA-EB31-7BD2-A6E2-53BE65EA8E0D}"/>
                </a:ext>
              </a:extLst>
            </p:cNvPr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6;p13">
              <a:extLst>
                <a:ext uri="{FF2B5EF4-FFF2-40B4-BE49-F238E27FC236}">
                  <a16:creationId xmlns:a16="http://schemas.microsoft.com/office/drawing/2014/main" id="{B02228F8-9551-E0BC-CF07-9DB4F0E0B9B4}"/>
                </a:ext>
              </a:extLst>
            </p:cNvPr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7;p13">
              <a:extLst>
                <a:ext uri="{FF2B5EF4-FFF2-40B4-BE49-F238E27FC236}">
                  <a16:creationId xmlns:a16="http://schemas.microsoft.com/office/drawing/2014/main" id="{1D29F631-C90D-2C6C-CE04-DFB908F6E59D}"/>
                </a:ext>
              </a:extLst>
            </p:cNvPr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8;p13">
              <a:extLst>
                <a:ext uri="{FF2B5EF4-FFF2-40B4-BE49-F238E27FC236}">
                  <a16:creationId xmlns:a16="http://schemas.microsoft.com/office/drawing/2014/main" id="{E4FDA976-BEAD-0E43-301D-18644F8FD677}"/>
                </a:ext>
              </a:extLst>
            </p:cNvPr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9;p13">
              <a:extLst>
                <a:ext uri="{FF2B5EF4-FFF2-40B4-BE49-F238E27FC236}">
                  <a16:creationId xmlns:a16="http://schemas.microsoft.com/office/drawing/2014/main" id="{B6C15694-41D2-6C9C-0B7E-6BADF6FFF229}"/>
                </a:ext>
              </a:extLst>
            </p:cNvPr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0;p13">
              <a:extLst>
                <a:ext uri="{FF2B5EF4-FFF2-40B4-BE49-F238E27FC236}">
                  <a16:creationId xmlns:a16="http://schemas.microsoft.com/office/drawing/2014/main" id="{4DA9D3FA-11B3-6231-EB26-0EB452091706}"/>
                </a:ext>
              </a:extLst>
            </p:cNvPr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1;p13">
              <a:extLst>
                <a:ext uri="{FF2B5EF4-FFF2-40B4-BE49-F238E27FC236}">
                  <a16:creationId xmlns:a16="http://schemas.microsoft.com/office/drawing/2014/main" id="{E0A81436-A863-EFDB-9524-81D3D288F2EA}"/>
                </a:ext>
              </a:extLst>
            </p:cNvPr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2;p13">
              <a:extLst>
                <a:ext uri="{FF2B5EF4-FFF2-40B4-BE49-F238E27FC236}">
                  <a16:creationId xmlns:a16="http://schemas.microsoft.com/office/drawing/2014/main" id="{A48AA14F-AC40-AFC3-FD27-FFB6D53CA9B7}"/>
                </a:ext>
              </a:extLst>
            </p:cNvPr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3;p13">
              <a:extLst>
                <a:ext uri="{FF2B5EF4-FFF2-40B4-BE49-F238E27FC236}">
                  <a16:creationId xmlns:a16="http://schemas.microsoft.com/office/drawing/2014/main" id="{7AA2AE03-8490-801B-2195-DC3BC99CBC12}"/>
                </a:ext>
              </a:extLst>
            </p:cNvPr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4;p13">
              <a:extLst>
                <a:ext uri="{FF2B5EF4-FFF2-40B4-BE49-F238E27FC236}">
                  <a16:creationId xmlns:a16="http://schemas.microsoft.com/office/drawing/2014/main" id="{16647F6A-2BE0-8A9C-3103-5D262B76F55B}"/>
                </a:ext>
              </a:extLst>
            </p:cNvPr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5;p13">
              <a:extLst>
                <a:ext uri="{FF2B5EF4-FFF2-40B4-BE49-F238E27FC236}">
                  <a16:creationId xmlns:a16="http://schemas.microsoft.com/office/drawing/2014/main" id="{5F4B90CD-B7D6-3082-BA9C-272C5FF5B282}"/>
                </a:ext>
              </a:extLst>
            </p:cNvPr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6;p13">
              <a:extLst>
                <a:ext uri="{FF2B5EF4-FFF2-40B4-BE49-F238E27FC236}">
                  <a16:creationId xmlns:a16="http://schemas.microsoft.com/office/drawing/2014/main" id="{C9ABB2BB-6680-B5B9-F04A-5F7657D17264}"/>
                </a:ext>
              </a:extLst>
            </p:cNvPr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7;p13">
              <a:extLst>
                <a:ext uri="{FF2B5EF4-FFF2-40B4-BE49-F238E27FC236}">
                  <a16:creationId xmlns:a16="http://schemas.microsoft.com/office/drawing/2014/main" id="{248C396E-6C87-1117-7E7B-4F14B65CDC99}"/>
                </a:ext>
              </a:extLst>
            </p:cNvPr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8;p13">
              <a:extLst>
                <a:ext uri="{FF2B5EF4-FFF2-40B4-BE49-F238E27FC236}">
                  <a16:creationId xmlns:a16="http://schemas.microsoft.com/office/drawing/2014/main" id="{3C99C207-90F1-B7A5-9752-BC9782DB0348}"/>
                </a:ext>
              </a:extLst>
            </p:cNvPr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9;p13">
              <a:extLst>
                <a:ext uri="{FF2B5EF4-FFF2-40B4-BE49-F238E27FC236}">
                  <a16:creationId xmlns:a16="http://schemas.microsoft.com/office/drawing/2014/main" id="{F3CB4F39-9682-4457-DC56-668445C49BBA}"/>
                </a:ext>
              </a:extLst>
            </p:cNvPr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0;p13">
              <a:extLst>
                <a:ext uri="{FF2B5EF4-FFF2-40B4-BE49-F238E27FC236}">
                  <a16:creationId xmlns:a16="http://schemas.microsoft.com/office/drawing/2014/main" id="{7A908004-F17A-B81F-8BEB-F64EBDCA4607}"/>
                </a:ext>
              </a:extLst>
            </p:cNvPr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1;p13">
              <a:extLst>
                <a:ext uri="{FF2B5EF4-FFF2-40B4-BE49-F238E27FC236}">
                  <a16:creationId xmlns:a16="http://schemas.microsoft.com/office/drawing/2014/main" id="{19062914-7980-6BA1-C321-0F892199854C}"/>
                </a:ext>
              </a:extLst>
            </p:cNvPr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;p13">
              <a:extLst>
                <a:ext uri="{FF2B5EF4-FFF2-40B4-BE49-F238E27FC236}">
                  <a16:creationId xmlns:a16="http://schemas.microsoft.com/office/drawing/2014/main" id="{ECC5F8FF-4B61-2DAD-5098-9DE0BC187B99}"/>
                </a:ext>
              </a:extLst>
            </p:cNvPr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3;p13">
              <a:extLst>
                <a:ext uri="{FF2B5EF4-FFF2-40B4-BE49-F238E27FC236}">
                  <a16:creationId xmlns:a16="http://schemas.microsoft.com/office/drawing/2014/main" id="{845E6A2B-8A71-F573-EDEA-29D8F7B7A0EC}"/>
                </a:ext>
              </a:extLst>
            </p:cNvPr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4;p13">
              <a:extLst>
                <a:ext uri="{FF2B5EF4-FFF2-40B4-BE49-F238E27FC236}">
                  <a16:creationId xmlns:a16="http://schemas.microsoft.com/office/drawing/2014/main" id="{733FC4F9-F44D-8DC1-7BCE-C2CC9F017B9A}"/>
                </a:ext>
              </a:extLst>
            </p:cNvPr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5;p13">
              <a:extLst>
                <a:ext uri="{FF2B5EF4-FFF2-40B4-BE49-F238E27FC236}">
                  <a16:creationId xmlns:a16="http://schemas.microsoft.com/office/drawing/2014/main" id="{CD8412B3-F2B3-8D7C-03EC-364DBC225676}"/>
                </a:ext>
              </a:extLst>
            </p:cNvPr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6;p13">
              <a:extLst>
                <a:ext uri="{FF2B5EF4-FFF2-40B4-BE49-F238E27FC236}">
                  <a16:creationId xmlns:a16="http://schemas.microsoft.com/office/drawing/2014/main" id="{20A3E80E-3394-BBEC-D6BE-B93F30A900A8}"/>
                </a:ext>
              </a:extLst>
            </p:cNvPr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7;p13">
              <a:extLst>
                <a:ext uri="{FF2B5EF4-FFF2-40B4-BE49-F238E27FC236}">
                  <a16:creationId xmlns:a16="http://schemas.microsoft.com/office/drawing/2014/main" id="{000D18BC-ABFE-06D6-F3C9-EC40FD15D661}"/>
                </a:ext>
              </a:extLst>
            </p:cNvPr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8;p13">
              <a:extLst>
                <a:ext uri="{FF2B5EF4-FFF2-40B4-BE49-F238E27FC236}">
                  <a16:creationId xmlns:a16="http://schemas.microsoft.com/office/drawing/2014/main" id="{C605ECC2-47AE-7221-664C-44AAD0E2B75E}"/>
                </a:ext>
              </a:extLst>
            </p:cNvPr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9;p13">
              <a:extLst>
                <a:ext uri="{FF2B5EF4-FFF2-40B4-BE49-F238E27FC236}">
                  <a16:creationId xmlns:a16="http://schemas.microsoft.com/office/drawing/2014/main" id="{657ACBA5-5548-D95B-4867-66D1B2193474}"/>
                </a:ext>
              </a:extLst>
            </p:cNvPr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60;p13">
              <a:extLst>
                <a:ext uri="{FF2B5EF4-FFF2-40B4-BE49-F238E27FC236}">
                  <a16:creationId xmlns:a16="http://schemas.microsoft.com/office/drawing/2014/main" id="{65D3FE3B-319D-2E9C-322A-595EA657C6D7}"/>
                </a:ext>
              </a:extLst>
            </p:cNvPr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61;p13">
              <a:extLst>
                <a:ext uri="{FF2B5EF4-FFF2-40B4-BE49-F238E27FC236}">
                  <a16:creationId xmlns:a16="http://schemas.microsoft.com/office/drawing/2014/main" id="{B408AED8-2718-4175-1F65-86A3DAE7ECD7}"/>
                </a:ext>
              </a:extLst>
            </p:cNvPr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62;p13">
              <a:extLst>
                <a:ext uri="{FF2B5EF4-FFF2-40B4-BE49-F238E27FC236}">
                  <a16:creationId xmlns:a16="http://schemas.microsoft.com/office/drawing/2014/main" id="{178FBA6F-37A8-FB03-535D-9268091B781D}"/>
                </a:ext>
              </a:extLst>
            </p:cNvPr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63;p13">
              <a:extLst>
                <a:ext uri="{FF2B5EF4-FFF2-40B4-BE49-F238E27FC236}">
                  <a16:creationId xmlns:a16="http://schemas.microsoft.com/office/drawing/2014/main" id="{F82ABE85-E218-F849-8BFC-38B59C76A69B}"/>
                </a:ext>
              </a:extLst>
            </p:cNvPr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5;p13">
              <a:extLst>
                <a:ext uri="{FF2B5EF4-FFF2-40B4-BE49-F238E27FC236}">
                  <a16:creationId xmlns:a16="http://schemas.microsoft.com/office/drawing/2014/main" id="{BB7F02AA-9404-C0E3-9950-8712FEAC5C9A}"/>
                </a:ext>
              </a:extLst>
            </p:cNvPr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1;p13">
              <a:extLst>
                <a:ext uri="{FF2B5EF4-FFF2-40B4-BE49-F238E27FC236}">
                  <a16:creationId xmlns:a16="http://schemas.microsoft.com/office/drawing/2014/main" id="{2E4C9599-1904-465C-53B2-B65D7C8FB514}"/>
                </a:ext>
              </a:extLst>
            </p:cNvPr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" name="Image 106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E007F0F0-8F01-36DB-D801-40F1666A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06" b="33677"/>
          <a:stretch>
            <a:fillRect/>
          </a:stretch>
        </p:blipFill>
        <p:spPr>
          <a:xfrm>
            <a:off x="3517352" y="2355850"/>
            <a:ext cx="1199792" cy="1558925"/>
          </a:xfrm>
          <a:prstGeom prst="rect">
            <a:avLst/>
          </a:prstGeom>
        </p:spPr>
      </p:pic>
      <p:pic>
        <p:nvPicPr>
          <p:cNvPr id="223" name="Image 222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D09F68CE-A133-203C-5941-C638F9DA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7614" b="3161"/>
          <a:stretch>
            <a:fillRect/>
          </a:stretch>
        </p:blipFill>
        <p:spPr>
          <a:xfrm>
            <a:off x="3517352" y="3761329"/>
            <a:ext cx="1199792" cy="236236"/>
          </a:xfrm>
          <a:prstGeom prst="rect">
            <a:avLst/>
          </a:prstGeom>
        </p:spPr>
      </p:pic>
      <p:sp>
        <p:nvSpPr>
          <p:cNvPr id="239" name="Google Shape;1578;p19">
            <a:extLst>
              <a:ext uri="{FF2B5EF4-FFF2-40B4-BE49-F238E27FC236}">
                <a16:creationId xmlns:a16="http://schemas.microsoft.com/office/drawing/2014/main" id="{9D0EBD50-1E41-9B89-3BC2-5E5044D5C45F}"/>
              </a:ext>
            </a:extLst>
          </p:cNvPr>
          <p:cNvSpPr/>
          <p:nvPr/>
        </p:nvSpPr>
        <p:spPr>
          <a:xfrm>
            <a:off x="3517352" y="2342781"/>
            <a:ext cx="1199792" cy="1691939"/>
          </a:xfrm>
          <a:custGeom>
            <a:avLst/>
            <a:gdLst/>
            <a:ahLst/>
            <a:cxnLst/>
            <a:rect l="l" t="t" r="r" b="b"/>
            <a:pathLst>
              <a:path w="28376" h="59919" extrusionOk="0">
                <a:moveTo>
                  <a:pt x="3325" y="1"/>
                </a:moveTo>
                <a:cubicBezTo>
                  <a:pt x="1520" y="1"/>
                  <a:pt x="32" y="1489"/>
                  <a:pt x="32" y="3326"/>
                </a:cubicBezTo>
                <a:lnTo>
                  <a:pt x="0" y="56593"/>
                </a:lnTo>
                <a:cubicBezTo>
                  <a:pt x="0" y="58398"/>
                  <a:pt x="1489" y="59886"/>
                  <a:pt x="3325" y="59886"/>
                </a:cubicBezTo>
                <a:lnTo>
                  <a:pt x="25050" y="59918"/>
                </a:lnTo>
                <a:cubicBezTo>
                  <a:pt x="26887" y="59918"/>
                  <a:pt x="28376" y="58430"/>
                  <a:pt x="28376" y="56593"/>
                </a:cubicBezTo>
                <a:lnTo>
                  <a:pt x="28376" y="3326"/>
                </a:lnTo>
                <a:cubicBezTo>
                  <a:pt x="28376" y="1521"/>
                  <a:pt x="26887" y="32"/>
                  <a:pt x="25050" y="32"/>
                </a:cubicBezTo>
                <a:lnTo>
                  <a:pt x="20838" y="32"/>
                </a:lnTo>
                <a:cubicBezTo>
                  <a:pt x="20268" y="32"/>
                  <a:pt x="19825" y="507"/>
                  <a:pt x="19825" y="1077"/>
                </a:cubicBezTo>
                <a:lnTo>
                  <a:pt x="19825" y="1869"/>
                </a:lnTo>
                <a:cubicBezTo>
                  <a:pt x="19825" y="2439"/>
                  <a:pt x="19350" y="2914"/>
                  <a:pt x="18780" y="2914"/>
                </a:cubicBezTo>
                <a:lnTo>
                  <a:pt x="10578" y="2914"/>
                </a:lnTo>
                <a:cubicBezTo>
                  <a:pt x="10007" y="2914"/>
                  <a:pt x="9532" y="2439"/>
                  <a:pt x="9532" y="1837"/>
                </a:cubicBezTo>
                <a:lnTo>
                  <a:pt x="9532" y="1077"/>
                </a:lnTo>
                <a:cubicBezTo>
                  <a:pt x="9532" y="476"/>
                  <a:pt x="9089" y="1"/>
                  <a:pt x="8519" y="1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115;p13">
            <a:extLst>
              <a:ext uri="{FF2B5EF4-FFF2-40B4-BE49-F238E27FC236}">
                <a16:creationId xmlns:a16="http://schemas.microsoft.com/office/drawing/2014/main" id="{3A51B2BF-F085-E666-D8D8-C93DAD697E87}"/>
              </a:ext>
            </a:extLst>
          </p:cNvPr>
          <p:cNvSpPr/>
          <p:nvPr/>
        </p:nvSpPr>
        <p:spPr>
          <a:xfrm>
            <a:off x="1751332" y="3634202"/>
            <a:ext cx="1938520" cy="150322"/>
          </a:xfrm>
          <a:custGeom>
            <a:avLst/>
            <a:gdLst/>
            <a:ahLst/>
            <a:cxnLst/>
            <a:rect l="l" t="t" r="r" b="b"/>
            <a:pathLst>
              <a:path w="82499" h="9122" extrusionOk="0">
                <a:moveTo>
                  <a:pt x="1" y="0"/>
                </a:moveTo>
                <a:lnTo>
                  <a:pt x="1" y="5004"/>
                </a:lnTo>
                <a:cubicBezTo>
                  <a:pt x="1" y="7284"/>
                  <a:pt x="1837" y="9121"/>
                  <a:pt x="4118" y="9121"/>
                </a:cubicBezTo>
                <a:lnTo>
                  <a:pt x="78350" y="9121"/>
                </a:lnTo>
                <a:cubicBezTo>
                  <a:pt x="80630" y="9121"/>
                  <a:pt x="82498" y="7284"/>
                  <a:pt x="82498" y="5004"/>
                </a:cubicBezTo>
                <a:lnTo>
                  <a:pt x="8249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121;p13">
            <a:extLst>
              <a:ext uri="{FF2B5EF4-FFF2-40B4-BE49-F238E27FC236}">
                <a16:creationId xmlns:a16="http://schemas.microsoft.com/office/drawing/2014/main" id="{FE31C0B9-A25E-72A5-1A5C-D6A24905BEC9}"/>
              </a:ext>
            </a:extLst>
          </p:cNvPr>
          <p:cNvSpPr/>
          <p:nvPr/>
        </p:nvSpPr>
        <p:spPr>
          <a:xfrm>
            <a:off x="1141974" y="3162767"/>
            <a:ext cx="892999" cy="910857"/>
          </a:xfrm>
          <a:custGeom>
            <a:avLst/>
            <a:gdLst/>
            <a:ahLst/>
            <a:cxnLst/>
            <a:rect l="l" t="t" r="r" b="b"/>
            <a:pathLst>
              <a:path w="38004" h="38764" extrusionOk="0">
                <a:moveTo>
                  <a:pt x="24956" y="1"/>
                </a:moveTo>
                <a:lnTo>
                  <a:pt x="1" y="12352"/>
                </a:lnTo>
                <a:lnTo>
                  <a:pt x="13048" y="38764"/>
                </a:lnTo>
                <a:lnTo>
                  <a:pt x="38003" y="26413"/>
                </a:lnTo>
                <a:lnTo>
                  <a:pt x="24956" y="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Image 225">
            <a:extLst>
              <a:ext uri="{FF2B5EF4-FFF2-40B4-BE49-F238E27FC236}">
                <a16:creationId xmlns:a16="http://schemas.microsoft.com/office/drawing/2014/main" id="{58083AE7-9E0E-FA16-D473-F211435F1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65" y="2659501"/>
            <a:ext cx="1849066" cy="976694"/>
          </a:xfrm>
          <a:prstGeom prst="rect">
            <a:avLst/>
          </a:prstGeom>
        </p:spPr>
      </p:pic>
      <p:sp>
        <p:nvSpPr>
          <p:cNvPr id="229" name="Google Shape;115;p13">
            <a:extLst>
              <a:ext uri="{FF2B5EF4-FFF2-40B4-BE49-F238E27FC236}">
                <a16:creationId xmlns:a16="http://schemas.microsoft.com/office/drawing/2014/main" id="{598FCA03-9A67-A364-76A1-B1209C57A2A9}"/>
              </a:ext>
            </a:extLst>
          </p:cNvPr>
          <p:cNvSpPr/>
          <p:nvPr/>
        </p:nvSpPr>
        <p:spPr>
          <a:xfrm rot="10800000">
            <a:off x="1751332" y="2571749"/>
            <a:ext cx="1938520" cy="87752"/>
          </a:xfrm>
          <a:custGeom>
            <a:avLst/>
            <a:gdLst/>
            <a:ahLst/>
            <a:cxnLst/>
            <a:rect l="l" t="t" r="r" b="b"/>
            <a:pathLst>
              <a:path w="82499" h="9122" extrusionOk="0">
                <a:moveTo>
                  <a:pt x="1" y="0"/>
                </a:moveTo>
                <a:lnTo>
                  <a:pt x="1" y="5004"/>
                </a:lnTo>
                <a:cubicBezTo>
                  <a:pt x="1" y="7284"/>
                  <a:pt x="1837" y="9121"/>
                  <a:pt x="4118" y="9121"/>
                </a:cubicBezTo>
                <a:lnTo>
                  <a:pt x="78350" y="9121"/>
                </a:lnTo>
                <a:cubicBezTo>
                  <a:pt x="80630" y="9121"/>
                  <a:pt x="82498" y="7284"/>
                  <a:pt x="82498" y="5004"/>
                </a:cubicBezTo>
                <a:lnTo>
                  <a:pt x="8249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115;p13">
            <a:extLst>
              <a:ext uri="{FF2B5EF4-FFF2-40B4-BE49-F238E27FC236}">
                <a16:creationId xmlns:a16="http://schemas.microsoft.com/office/drawing/2014/main" id="{B1A0C339-02D5-6016-2D8C-3863BC6F6577}"/>
              </a:ext>
            </a:extLst>
          </p:cNvPr>
          <p:cNvSpPr/>
          <p:nvPr/>
        </p:nvSpPr>
        <p:spPr>
          <a:xfrm rot="16200000">
            <a:off x="3093472" y="3156469"/>
            <a:ext cx="1147042" cy="45719"/>
          </a:xfrm>
          <a:custGeom>
            <a:avLst/>
            <a:gdLst/>
            <a:ahLst/>
            <a:cxnLst/>
            <a:rect l="l" t="t" r="r" b="b"/>
            <a:pathLst>
              <a:path w="82499" h="9122" extrusionOk="0">
                <a:moveTo>
                  <a:pt x="1" y="0"/>
                </a:moveTo>
                <a:lnTo>
                  <a:pt x="1" y="5004"/>
                </a:lnTo>
                <a:cubicBezTo>
                  <a:pt x="1" y="7284"/>
                  <a:pt x="1837" y="9121"/>
                  <a:pt x="4118" y="9121"/>
                </a:cubicBezTo>
                <a:lnTo>
                  <a:pt x="78350" y="9121"/>
                </a:lnTo>
                <a:cubicBezTo>
                  <a:pt x="80630" y="9121"/>
                  <a:pt x="82498" y="7284"/>
                  <a:pt x="82498" y="5004"/>
                </a:cubicBezTo>
                <a:lnTo>
                  <a:pt x="8249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115;p13">
            <a:extLst>
              <a:ext uri="{FF2B5EF4-FFF2-40B4-BE49-F238E27FC236}">
                <a16:creationId xmlns:a16="http://schemas.microsoft.com/office/drawing/2014/main" id="{E72DD682-9D02-0511-B9F9-FFC444DD9971}"/>
              </a:ext>
            </a:extLst>
          </p:cNvPr>
          <p:cNvSpPr/>
          <p:nvPr/>
        </p:nvSpPr>
        <p:spPr>
          <a:xfrm rot="5400000">
            <a:off x="1198684" y="3156469"/>
            <a:ext cx="1147042" cy="45719"/>
          </a:xfrm>
          <a:custGeom>
            <a:avLst/>
            <a:gdLst/>
            <a:ahLst/>
            <a:cxnLst/>
            <a:rect l="l" t="t" r="r" b="b"/>
            <a:pathLst>
              <a:path w="82499" h="9122" extrusionOk="0">
                <a:moveTo>
                  <a:pt x="1" y="0"/>
                </a:moveTo>
                <a:lnTo>
                  <a:pt x="1" y="5004"/>
                </a:lnTo>
                <a:cubicBezTo>
                  <a:pt x="1" y="7284"/>
                  <a:pt x="1837" y="9121"/>
                  <a:pt x="4118" y="9121"/>
                </a:cubicBezTo>
                <a:lnTo>
                  <a:pt x="78350" y="9121"/>
                </a:lnTo>
                <a:cubicBezTo>
                  <a:pt x="80630" y="9121"/>
                  <a:pt x="82498" y="7284"/>
                  <a:pt x="82498" y="5004"/>
                </a:cubicBezTo>
                <a:lnTo>
                  <a:pt x="8249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53DF89E-EEB9-ED84-1B47-DED5458B8B4A}"/>
              </a:ext>
            </a:extLst>
          </p:cNvPr>
          <p:cNvSpPr/>
          <p:nvPr/>
        </p:nvSpPr>
        <p:spPr>
          <a:xfrm>
            <a:off x="3498056" y="2307431"/>
            <a:ext cx="1219088" cy="48179"/>
          </a:xfrm>
          <a:prstGeom prst="rect">
            <a:avLst/>
          </a:prstGeom>
          <a:ln>
            <a:solidFill>
              <a:srgbClr val="231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BBC7577-CBDB-4A0B-F4E2-3E3D23C2C365}"/>
              </a:ext>
            </a:extLst>
          </p:cNvPr>
          <p:cNvSpPr/>
          <p:nvPr/>
        </p:nvSpPr>
        <p:spPr>
          <a:xfrm>
            <a:off x="3921918" y="2355611"/>
            <a:ext cx="419101" cy="56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8" name="Google Shape;323;p15">
            <a:extLst>
              <a:ext uri="{FF2B5EF4-FFF2-40B4-BE49-F238E27FC236}">
                <a16:creationId xmlns:a16="http://schemas.microsoft.com/office/drawing/2014/main" id="{46DC81FC-2CE8-5303-07BA-EFCA7512BEC4}"/>
              </a:ext>
            </a:extLst>
          </p:cNvPr>
          <p:cNvSpPr/>
          <p:nvPr/>
        </p:nvSpPr>
        <p:spPr>
          <a:xfrm>
            <a:off x="4889031" y="1739448"/>
            <a:ext cx="486661" cy="452529"/>
          </a:xfrm>
          <a:custGeom>
            <a:avLst/>
            <a:gdLst/>
            <a:ahLst/>
            <a:cxnLst/>
            <a:rect l="l" t="t" r="r" b="b"/>
            <a:pathLst>
              <a:path w="19446" h="19446" extrusionOk="0">
                <a:moveTo>
                  <a:pt x="9723" y="1"/>
                </a:moveTo>
                <a:cubicBezTo>
                  <a:pt x="4371" y="1"/>
                  <a:pt x="1" y="4371"/>
                  <a:pt x="1" y="9723"/>
                </a:cubicBezTo>
                <a:cubicBezTo>
                  <a:pt x="1" y="15075"/>
                  <a:pt x="4371" y="19445"/>
                  <a:pt x="9723" y="19445"/>
                </a:cubicBezTo>
                <a:cubicBezTo>
                  <a:pt x="15075" y="19445"/>
                  <a:pt x="19446" y="15075"/>
                  <a:pt x="19446" y="9723"/>
                </a:cubicBezTo>
                <a:cubicBezTo>
                  <a:pt x="19446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327;p15">
            <a:extLst>
              <a:ext uri="{FF2B5EF4-FFF2-40B4-BE49-F238E27FC236}">
                <a16:creationId xmlns:a16="http://schemas.microsoft.com/office/drawing/2014/main" id="{77B0B3BE-B19E-64D3-5711-355E907256D4}"/>
              </a:ext>
            </a:extLst>
          </p:cNvPr>
          <p:cNvSpPr/>
          <p:nvPr/>
        </p:nvSpPr>
        <p:spPr>
          <a:xfrm>
            <a:off x="4955601" y="3609139"/>
            <a:ext cx="485885" cy="452529"/>
          </a:xfrm>
          <a:custGeom>
            <a:avLst/>
            <a:gdLst/>
            <a:ahLst/>
            <a:cxnLst/>
            <a:rect l="l" t="t" r="r" b="b"/>
            <a:pathLst>
              <a:path w="19415" h="19446" extrusionOk="0">
                <a:moveTo>
                  <a:pt x="9723" y="1"/>
                </a:moveTo>
                <a:cubicBezTo>
                  <a:pt x="4340" y="1"/>
                  <a:pt x="1" y="4371"/>
                  <a:pt x="1" y="9723"/>
                </a:cubicBezTo>
                <a:cubicBezTo>
                  <a:pt x="1" y="15075"/>
                  <a:pt x="4340" y="19445"/>
                  <a:pt x="9723" y="19445"/>
                </a:cubicBezTo>
                <a:cubicBezTo>
                  <a:pt x="15075" y="19445"/>
                  <a:pt x="19414" y="15075"/>
                  <a:pt x="19414" y="9723"/>
                </a:cubicBezTo>
                <a:cubicBezTo>
                  <a:pt x="19414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330;p15">
            <a:extLst>
              <a:ext uri="{FF2B5EF4-FFF2-40B4-BE49-F238E27FC236}">
                <a16:creationId xmlns:a16="http://schemas.microsoft.com/office/drawing/2014/main" id="{DAC6E4D0-5C77-AD60-2D5B-C397F64E4214}"/>
              </a:ext>
            </a:extLst>
          </p:cNvPr>
          <p:cNvSpPr/>
          <p:nvPr/>
        </p:nvSpPr>
        <p:spPr>
          <a:xfrm>
            <a:off x="5187820" y="2674666"/>
            <a:ext cx="485885" cy="451785"/>
          </a:xfrm>
          <a:custGeom>
            <a:avLst/>
            <a:gdLst/>
            <a:ahLst/>
            <a:cxnLst/>
            <a:rect l="l" t="t" r="r" b="b"/>
            <a:pathLst>
              <a:path w="19415" h="19414" extrusionOk="0">
                <a:moveTo>
                  <a:pt x="9723" y="0"/>
                </a:moveTo>
                <a:cubicBezTo>
                  <a:pt x="4340" y="0"/>
                  <a:pt x="1" y="4339"/>
                  <a:pt x="1" y="9691"/>
                </a:cubicBezTo>
                <a:cubicBezTo>
                  <a:pt x="1" y="15075"/>
                  <a:pt x="4340" y="19413"/>
                  <a:pt x="9723" y="19413"/>
                </a:cubicBezTo>
                <a:cubicBezTo>
                  <a:pt x="15075" y="19413"/>
                  <a:pt x="19414" y="15075"/>
                  <a:pt x="19414" y="9691"/>
                </a:cubicBezTo>
                <a:cubicBezTo>
                  <a:pt x="19414" y="4339"/>
                  <a:pt x="15075" y="0"/>
                  <a:pt x="97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121;p13">
            <a:extLst>
              <a:ext uri="{FF2B5EF4-FFF2-40B4-BE49-F238E27FC236}">
                <a16:creationId xmlns:a16="http://schemas.microsoft.com/office/drawing/2014/main" id="{645E20E4-C2DC-8E18-738D-41D733C9315B}"/>
              </a:ext>
            </a:extLst>
          </p:cNvPr>
          <p:cNvSpPr/>
          <p:nvPr/>
        </p:nvSpPr>
        <p:spPr>
          <a:xfrm>
            <a:off x="1128129" y="3133546"/>
            <a:ext cx="892999" cy="910857"/>
          </a:xfrm>
          <a:custGeom>
            <a:avLst/>
            <a:gdLst/>
            <a:ahLst/>
            <a:cxnLst/>
            <a:rect l="l" t="t" r="r" b="b"/>
            <a:pathLst>
              <a:path w="38004" h="38764" extrusionOk="0">
                <a:moveTo>
                  <a:pt x="24956" y="1"/>
                </a:moveTo>
                <a:lnTo>
                  <a:pt x="1" y="12352"/>
                </a:lnTo>
                <a:lnTo>
                  <a:pt x="13048" y="38764"/>
                </a:lnTo>
                <a:lnTo>
                  <a:pt x="38003" y="26413"/>
                </a:lnTo>
                <a:lnTo>
                  <a:pt x="24956" y="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Image 104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4931D1C7-A84C-5CE5-5C43-7F71215AF7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395"/>
          <a:stretch>
            <a:fillRect/>
          </a:stretch>
        </p:blipFill>
        <p:spPr>
          <a:xfrm rot="20023232">
            <a:off x="1294624" y="3208084"/>
            <a:ext cx="560011" cy="740955"/>
          </a:xfrm>
          <a:prstGeom prst="rect">
            <a:avLst/>
          </a:prstGeom>
        </p:spPr>
      </p:pic>
      <p:grpSp>
        <p:nvGrpSpPr>
          <p:cNvPr id="252" name="Google Shape;1853;p54">
            <a:extLst>
              <a:ext uri="{FF2B5EF4-FFF2-40B4-BE49-F238E27FC236}">
                <a16:creationId xmlns:a16="http://schemas.microsoft.com/office/drawing/2014/main" id="{3E2BDABD-F577-153A-5965-CA24CC3B03A8}"/>
              </a:ext>
            </a:extLst>
          </p:cNvPr>
          <p:cNvGrpSpPr/>
          <p:nvPr/>
        </p:nvGrpSpPr>
        <p:grpSpPr>
          <a:xfrm>
            <a:off x="5289710" y="2742009"/>
            <a:ext cx="270245" cy="293503"/>
            <a:chOff x="5612441" y="3099739"/>
            <a:chExt cx="375477" cy="374774"/>
          </a:xfrm>
          <a:solidFill>
            <a:schemeClr val="accent6">
              <a:lumMod val="95000"/>
            </a:schemeClr>
          </a:solidFill>
        </p:grpSpPr>
        <p:sp>
          <p:nvSpPr>
            <p:cNvPr id="253" name="Google Shape;1854;p54">
              <a:extLst>
                <a:ext uri="{FF2B5EF4-FFF2-40B4-BE49-F238E27FC236}">
                  <a16:creationId xmlns:a16="http://schemas.microsoft.com/office/drawing/2014/main" id="{71F0B724-E5E2-39FB-18E3-976FD6308478}"/>
                </a:ext>
              </a:extLst>
            </p:cNvPr>
            <p:cNvSpPr/>
            <p:nvPr/>
          </p:nvSpPr>
          <p:spPr>
            <a:xfrm>
              <a:off x="5648475" y="3327841"/>
              <a:ext cx="134144" cy="91388"/>
            </a:xfrm>
            <a:custGeom>
              <a:avLst/>
              <a:gdLst/>
              <a:ahLst/>
              <a:cxnLst/>
              <a:rect l="l" t="t" r="r" b="b"/>
              <a:pathLst>
                <a:path w="3812" h="2597" extrusionOk="0">
                  <a:moveTo>
                    <a:pt x="3430" y="358"/>
                  </a:moveTo>
                  <a:lnTo>
                    <a:pt x="3430" y="2263"/>
                  </a:lnTo>
                  <a:lnTo>
                    <a:pt x="334" y="2263"/>
                  </a:lnTo>
                  <a:lnTo>
                    <a:pt x="334" y="358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3645" y="2596"/>
                  </a:lnTo>
                  <a:cubicBezTo>
                    <a:pt x="3740" y="2596"/>
                    <a:pt x="3811" y="2501"/>
                    <a:pt x="3811" y="2406"/>
                  </a:cubicBezTo>
                  <a:lnTo>
                    <a:pt x="3811" y="191"/>
                  </a:lnTo>
                  <a:cubicBezTo>
                    <a:pt x="3811" y="96"/>
                    <a:pt x="3740" y="0"/>
                    <a:pt x="3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4" name="Google Shape;1855;p54">
              <a:extLst>
                <a:ext uri="{FF2B5EF4-FFF2-40B4-BE49-F238E27FC236}">
                  <a16:creationId xmlns:a16="http://schemas.microsoft.com/office/drawing/2014/main" id="{9FAEC118-3D0F-FCB1-F41E-77A1487E8566}"/>
                </a:ext>
              </a:extLst>
            </p:cNvPr>
            <p:cNvSpPr/>
            <p:nvPr/>
          </p:nvSpPr>
          <p:spPr>
            <a:xfrm>
              <a:off x="5612441" y="3099739"/>
              <a:ext cx="375477" cy="374774"/>
            </a:xfrm>
            <a:custGeom>
              <a:avLst/>
              <a:gdLst/>
              <a:ahLst/>
              <a:cxnLst/>
              <a:rect l="l" t="t" r="r" b="b"/>
              <a:pathLst>
                <a:path w="10670" h="10650" extrusionOk="0">
                  <a:moveTo>
                    <a:pt x="5130" y="286"/>
                  </a:moveTo>
                  <a:cubicBezTo>
                    <a:pt x="5166" y="286"/>
                    <a:pt x="5203" y="287"/>
                    <a:pt x="5240" y="291"/>
                  </a:cubicBezTo>
                  <a:cubicBezTo>
                    <a:pt x="5764" y="315"/>
                    <a:pt x="6216" y="719"/>
                    <a:pt x="6336" y="1243"/>
                  </a:cubicBezTo>
                  <a:cubicBezTo>
                    <a:pt x="6336" y="1315"/>
                    <a:pt x="6359" y="1339"/>
                    <a:pt x="6431" y="1362"/>
                  </a:cubicBezTo>
                  <a:cubicBezTo>
                    <a:pt x="6455" y="1374"/>
                    <a:pt x="6472" y="1380"/>
                    <a:pt x="6493" y="1380"/>
                  </a:cubicBezTo>
                  <a:cubicBezTo>
                    <a:pt x="6514" y="1380"/>
                    <a:pt x="6538" y="1374"/>
                    <a:pt x="6574" y="1362"/>
                  </a:cubicBezTo>
                  <a:cubicBezTo>
                    <a:pt x="6638" y="1341"/>
                    <a:pt x="6717" y="1329"/>
                    <a:pt x="6797" y="1329"/>
                  </a:cubicBezTo>
                  <a:cubicBezTo>
                    <a:pt x="6895" y="1329"/>
                    <a:pt x="6995" y="1347"/>
                    <a:pt x="7074" y="1386"/>
                  </a:cubicBezTo>
                  <a:cubicBezTo>
                    <a:pt x="7217" y="1481"/>
                    <a:pt x="7336" y="1601"/>
                    <a:pt x="7383" y="1791"/>
                  </a:cubicBezTo>
                  <a:cubicBezTo>
                    <a:pt x="7407" y="1958"/>
                    <a:pt x="7383" y="2148"/>
                    <a:pt x="7288" y="2291"/>
                  </a:cubicBezTo>
                  <a:cubicBezTo>
                    <a:pt x="7193" y="2434"/>
                    <a:pt x="7026" y="2529"/>
                    <a:pt x="6859" y="2553"/>
                  </a:cubicBezTo>
                  <a:lnTo>
                    <a:pt x="6026" y="2553"/>
                  </a:lnTo>
                  <a:lnTo>
                    <a:pt x="6026" y="2196"/>
                  </a:lnTo>
                  <a:cubicBezTo>
                    <a:pt x="6026" y="2077"/>
                    <a:pt x="5955" y="1982"/>
                    <a:pt x="5859" y="1982"/>
                  </a:cubicBezTo>
                  <a:cubicBezTo>
                    <a:pt x="5764" y="1982"/>
                    <a:pt x="5669" y="2077"/>
                    <a:pt x="5669" y="2172"/>
                  </a:cubicBezTo>
                  <a:lnTo>
                    <a:pt x="5669" y="2529"/>
                  </a:lnTo>
                  <a:lnTo>
                    <a:pt x="5002" y="2529"/>
                  </a:lnTo>
                  <a:lnTo>
                    <a:pt x="5002" y="1481"/>
                  </a:lnTo>
                  <a:cubicBezTo>
                    <a:pt x="5002" y="1386"/>
                    <a:pt x="4907" y="1315"/>
                    <a:pt x="4811" y="1315"/>
                  </a:cubicBezTo>
                  <a:cubicBezTo>
                    <a:pt x="4716" y="1315"/>
                    <a:pt x="4645" y="1386"/>
                    <a:pt x="4645" y="1481"/>
                  </a:cubicBezTo>
                  <a:lnTo>
                    <a:pt x="4645" y="2529"/>
                  </a:lnTo>
                  <a:lnTo>
                    <a:pt x="3597" y="2529"/>
                  </a:lnTo>
                  <a:cubicBezTo>
                    <a:pt x="3383" y="2529"/>
                    <a:pt x="3216" y="2434"/>
                    <a:pt x="3049" y="2291"/>
                  </a:cubicBezTo>
                  <a:cubicBezTo>
                    <a:pt x="2930" y="2148"/>
                    <a:pt x="2882" y="1934"/>
                    <a:pt x="2906" y="1720"/>
                  </a:cubicBezTo>
                  <a:cubicBezTo>
                    <a:pt x="2930" y="1505"/>
                    <a:pt x="3049" y="1339"/>
                    <a:pt x="3240" y="1243"/>
                  </a:cubicBezTo>
                  <a:cubicBezTo>
                    <a:pt x="3334" y="1176"/>
                    <a:pt x="3443" y="1147"/>
                    <a:pt x="3554" y="1147"/>
                  </a:cubicBezTo>
                  <a:cubicBezTo>
                    <a:pt x="3640" y="1147"/>
                    <a:pt x="3728" y="1164"/>
                    <a:pt x="3811" y="1196"/>
                  </a:cubicBezTo>
                  <a:cubicBezTo>
                    <a:pt x="3821" y="1199"/>
                    <a:pt x="3831" y="1200"/>
                    <a:pt x="3841" y="1200"/>
                  </a:cubicBezTo>
                  <a:cubicBezTo>
                    <a:pt x="3907" y="1200"/>
                    <a:pt x="3981" y="1138"/>
                    <a:pt x="4002" y="1077"/>
                  </a:cubicBezTo>
                  <a:cubicBezTo>
                    <a:pt x="4179" y="588"/>
                    <a:pt x="4626" y="286"/>
                    <a:pt x="5130" y="286"/>
                  </a:cubicBezTo>
                  <a:close/>
                  <a:moveTo>
                    <a:pt x="9074" y="4434"/>
                  </a:moveTo>
                  <a:lnTo>
                    <a:pt x="9003" y="4601"/>
                  </a:lnTo>
                  <a:lnTo>
                    <a:pt x="8241" y="4601"/>
                  </a:lnTo>
                  <a:lnTo>
                    <a:pt x="8169" y="4434"/>
                  </a:lnTo>
                  <a:close/>
                  <a:moveTo>
                    <a:pt x="4811" y="6316"/>
                  </a:moveTo>
                  <a:cubicBezTo>
                    <a:pt x="4907" y="6316"/>
                    <a:pt x="5002" y="6387"/>
                    <a:pt x="5002" y="6482"/>
                  </a:cubicBezTo>
                  <a:lnTo>
                    <a:pt x="5002" y="9245"/>
                  </a:lnTo>
                  <a:lnTo>
                    <a:pt x="858" y="9245"/>
                  </a:lnTo>
                  <a:lnTo>
                    <a:pt x="858" y="6482"/>
                  </a:lnTo>
                  <a:cubicBezTo>
                    <a:pt x="858" y="6387"/>
                    <a:pt x="953" y="6316"/>
                    <a:pt x="1025" y="6316"/>
                  </a:cubicBezTo>
                  <a:close/>
                  <a:moveTo>
                    <a:pt x="3192" y="9578"/>
                  </a:moveTo>
                  <a:lnTo>
                    <a:pt x="3144" y="9769"/>
                  </a:lnTo>
                  <a:lnTo>
                    <a:pt x="2692" y="9769"/>
                  </a:lnTo>
                  <a:lnTo>
                    <a:pt x="2644" y="9578"/>
                  </a:lnTo>
                  <a:close/>
                  <a:moveTo>
                    <a:pt x="5502" y="9578"/>
                  </a:moveTo>
                  <a:lnTo>
                    <a:pt x="5502" y="10078"/>
                  </a:lnTo>
                  <a:cubicBezTo>
                    <a:pt x="5502" y="10174"/>
                    <a:pt x="5407" y="10269"/>
                    <a:pt x="5312" y="10269"/>
                  </a:cubicBezTo>
                  <a:lnTo>
                    <a:pt x="501" y="10269"/>
                  </a:lnTo>
                  <a:cubicBezTo>
                    <a:pt x="406" y="10269"/>
                    <a:pt x="310" y="10174"/>
                    <a:pt x="310" y="10078"/>
                  </a:cubicBezTo>
                  <a:lnTo>
                    <a:pt x="310" y="9578"/>
                  </a:lnTo>
                  <a:lnTo>
                    <a:pt x="2239" y="9578"/>
                  </a:lnTo>
                  <a:lnTo>
                    <a:pt x="2359" y="9959"/>
                  </a:lnTo>
                  <a:cubicBezTo>
                    <a:pt x="2406" y="10031"/>
                    <a:pt x="2454" y="10078"/>
                    <a:pt x="2525" y="10078"/>
                  </a:cubicBezTo>
                  <a:lnTo>
                    <a:pt x="3192" y="10078"/>
                  </a:lnTo>
                  <a:cubicBezTo>
                    <a:pt x="3263" y="10078"/>
                    <a:pt x="3359" y="10031"/>
                    <a:pt x="3359" y="9959"/>
                  </a:cubicBezTo>
                  <a:lnTo>
                    <a:pt x="3478" y="9578"/>
                  </a:lnTo>
                  <a:close/>
                  <a:moveTo>
                    <a:pt x="10027" y="4411"/>
                  </a:moveTo>
                  <a:cubicBezTo>
                    <a:pt x="10170" y="4411"/>
                    <a:pt x="10289" y="4530"/>
                    <a:pt x="10289" y="4673"/>
                  </a:cubicBezTo>
                  <a:lnTo>
                    <a:pt x="10289" y="10031"/>
                  </a:lnTo>
                  <a:lnTo>
                    <a:pt x="10313" y="10031"/>
                  </a:lnTo>
                  <a:cubicBezTo>
                    <a:pt x="10313" y="10174"/>
                    <a:pt x="10193" y="10293"/>
                    <a:pt x="10051" y="10293"/>
                  </a:cubicBezTo>
                  <a:lnTo>
                    <a:pt x="7145" y="10293"/>
                  </a:lnTo>
                  <a:cubicBezTo>
                    <a:pt x="6979" y="10293"/>
                    <a:pt x="6859" y="10174"/>
                    <a:pt x="6859" y="10031"/>
                  </a:cubicBezTo>
                  <a:lnTo>
                    <a:pt x="6859" y="4673"/>
                  </a:lnTo>
                  <a:cubicBezTo>
                    <a:pt x="6859" y="4530"/>
                    <a:pt x="6979" y="4411"/>
                    <a:pt x="7145" y="4411"/>
                  </a:cubicBezTo>
                  <a:lnTo>
                    <a:pt x="7788" y="4411"/>
                  </a:lnTo>
                  <a:lnTo>
                    <a:pt x="7907" y="4792"/>
                  </a:lnTo>
                  <a:cubicBezTo>
                    <a:pt x="7931" y="4839"/>
                    <a:pt x="8003" y="4911"/>
                    <a:pt x="8050" y="4911"/>
                  </a:cubicBezTo>
                  <a:lnTo>
                    <a:pt x="9098" y="4911"/>
                  </a:lnTo>
                  <a:cubicBezTo>
                    <a:pt x="9169" y="4911"/>
                    <a:pt x="9241" y="4839"/>
                    <a:pt x="9241" y="4792"/>
                  </a:cubicBezTo>
                  <a:lnTo>
                    <a:pt x="9360" y="4411"/>
                  </a:lnTo>
                  <a:close/>
                  <a:moveTo>
                    <a:pt x="5171" y="0"/>
                  </a:moveTo>
                  <a:cubicBezTo>
                    <a:pt x="4595" y="0"/>
                    <a:pt x="4057" y="327"/>
                    <a:pt x="3811" y="862"/>
                  </a:cubicBezTo>
                  <a:cubicBezTo>
                    <a:pt x="3748" y="853"/>
                    <a:pt x="3687" y="848"/>
                    <a:pt x="3627" y="848"/>
                  </a:cubicBezTo>
                  <a:cubicBezTo>
                    <a:pt x="3396" y="848"/>
                    <a:pt x="3191" y="920"/>
                    <a:pt x="3002" y="1053"/>
                  </a:cubicBezTo>
                  <a:cubicBezTo>
                    <a:pt x="2763" y="1243"/>
                    <a:pt x="2644" y="1505"/>
                    <a:pt x="2620" y="1815"/>
                  </a:cubicBezTo>
                  <a:cubicBezTo>
                    <a:pt x="2573" y="2101"/>
                    <a:pt x="2692" y="2363"/>
                    <a:pt x="2882" y="2577"/>
                  </a:cubicBezTo>
                  <a:cubicBezTo>
                    <a:pt x="3097" y="2791"/>
                    <a:pt x="3359" y="2910"/>
                    <a:pt x="3621" y="2910"/>
                  </a:cubicBezTo>
                  <a:lnTo>
                    <a:pt x="4669" y="2910"/>
                  </a:lnTo>
                  <a:lnTo>
                    <a:pt x="4669" y="3768"/>
                  </a:lnTo>
                  <a:lnTo>
                    <a:pt x="2930" y="3768"/>
                  </a:lnTo>
                  <a:cubicBezTo>
                    <a:pt x="2859" y="3768"/>
                    <a:pt x="2763" y="3863"/>
                    <a:pt x="2763" y="3958"/>
                  </a:cubicBezTo>
                  <a:lnTo>
                    <a:pt x="2763" y="6006"/>
                  </a:lnTo>
                  <a:lnTo>
                    <a:pt x="1025" y="6006"/>
                  </a:lnTo>
                  <a:cubicBezTo>
                    <a:pt x="739" y="6006"/>
                    <a:pt x="525" y="6244"/>
                    <a:pt x="525" y="6506"/>
                  </a:cubicBezTo>
                  <a:lnTo>
                    <a:pt x="525" y="9293"/>
                  </a:lnTo>
                  <a:lnTo>
                    <a:pt x="168" y="9293"/>
                  </a:lnTo>
                  <a:cubicBezTo>
                    <a:pt x="72" y="9293"/>
                    <a:pt x="1" y="9364"/>
                    <a:pt x="1" y="9459"/>
                  </a:cubicBezTo>
                  <a:lnTo>
                    <a:pt x="1" y="10150"/>
                  </a:lnTo>
                  <a:cubicBezTo>
                    <a:pt x="1" y="10436"/>
                    <a:pt x="215" y="10650"/>
                    <a:pt x="501" y="10650"/>
                  </a:cubicBezTo>
                  <a:lnTo>
                    <a:pt x="5359" y="10650"/>
                  </a:lnTo>
                  <a:cubicBezTo>
                    <a:pt x="5645" y="10650"/>
                    <a:pt x="5859" y="10412"/>
                    <a:pt x="5859" y="10150"/>
                  </a:cubicBezTo>
                  <a:lnTo>
                    <a:pt x="5859" y="9459"/>
                  </a:lnTo>
                  <a:cubicBezTo>
                    <a:pt x="5859" y="9364"/>
                    <a:pt x="5764" y="9293"/>
                    <a:pt x="5669" y="9293"/>
                  </a:cubicBezTo>
                  <a:lnTo>
                    <a:pt x="5359" y="9293"/>
                  </a:lnTo>
                  <a:lnTo>
                    <a:pt x="5359" y="6482"/>
                  </a:lnTo>
                  <a:cubicBezTo>
                    <a:pt x="5359" y="6197"/>
                    <a:pt x="5121" y="5982"/>
                    <a:pt x="4835" y="5982"/>
                  </a:cubicBezTo>
                  <a:lnTo>
                    <a:pt x="3121" y="5982"/>
                  </a:lnTo>
                  <a:lnTo>
                    <a:pt x="3121" y="4077"/>
                  </a:lnTo>
                  <a:lnTo>
                    <a:pt x="4835" y="4077"/>
                  </a:lnTo>
                  <a:cubicBezTo>
                    <a:pt x="4930" y="4077"/>
                    <a:pt x="5026" y="3982"/>
                    <a:pt x="5026" y="3887"/>
                  </a:cubicBezTo>
                  <a:lnTo>
                    <a:pt x="5026" y="2863"/>
                  </a:lnTo>
                  <a:lnTo>
                    <a:pt x="5693" y="2863"/>
                  </a:lnTo>
                  <a:lnTo>
                    <a:pt x="5693" y="3529"/>
                  </a:lnTo>
                  <a:cubicBezTo>
                    <a:pt x="5693" y="3625"/>
                    <a:pt x="5788" y="3720"/>
                    <a:pt x="5883" y="3720"/>
                  </a:cubicBezTo>
                  <a:lnTo>
                    <a:pt x="8479" y="3720"/>
                  </a:lnTo>
                  <a:lnTo>
                    <a:pt x="8479" y="4077"/>
                  </a:lnTo>
                  <a:lnTo>
                    <a:pt x="7145" y="4077"/>
                  </a:lnTo>
                  <a:cubicBezTo>
                    <a:pt x="6812" y="4077"/>
                    <a:pt x="6550" y="4339"/>
                    <a:pt x="6550" y="4673"/>
                  </a:cubicBezTo>
                  <a:lnTo>
                    <a:pt x="6550" y="10031"/>
                  </a:lnTo>
                  <a:cubicBezTo>
                    <a:pt x="6550" y="10364"/>
                    <a:pt x="6812" y="10626"/>
                    <a:pt x="7145" y="10626"/>
                  </a:cubicBezTo>
                  <a:lnTo>
                    <a:pt x="10051" y="10626"/>
                  </a:lnTo>
                  <a:cubicBezTo>
                    <a:pt x="10384" y="10626"/>
                    <a:pt x="10646" y="10364"/>
                    <a:pt x="10646" y="10031"/>
                  </a:cubicBezTo>
                  <a:lnTo>
                    <a:pt x="10646" y="4673"/>
                  </a:lnTo>
                  <a:cubicBezTo>
                    <a:pt x="10670" y="4339"/>
                    <a:pt x="10408" y="4077"/>
                    <a:pt x="10074" y="4077"/>
                  </a:cubicBezTo>
                  <a:lnTo>
                    <a:pt x="8812" y="4077"/>
                  </a:lnTo>
                  <a:lnTo>
                    <a:pt x="8812" y="3577"/>
                  </a:lnTo>
                  <a:cubicBezTo>
                    <a:pt x="8812" y="3482"/>
                    <a:pt x="8717" y="3387"/>
                    <a:pt x="8622" y="3387"/>
                  </a:cubicBezTo>
                  <a:lnTo>
                    <a:pt x="6026" y="3387"/>
                  </a:lnTo>
                  <a:lnTo>
                    <a:pt x="6026" y="2886"/>
                  </a:lnTo>
                  <a:lnTo>
                    <a:pt x="6931" y="2886"/>
                  </a:lnTo>
                  <a:cubicBezTo>
                    <a:pt x="7193" y="2839"/>
                    <a:pt x="7407" y="2744"/>
                    <a:pt x="7574" y="2529"/>
                  </a:cubicBezTo>
                  <a:cubicBezTo>
                    <a:pt x="7741" y="2315"/>
                    <a:pt x="7812" y="2053"/>
                    <a:pt x="7764" y="1815"/>
                  </a:cubicBezTo>
                  <a:cubicBezTo>
                    <a:pt x="7741" y="1553"/>
                    <a:pt x="7574" y="1339"/>
                    <a:pt x="7383" y="1196"/>
                  </a:cubicBezTo>
                  <a:cubicBezTo>
                    <a:pt x="7221" y="1069"/>
                    <a:pt x="7031" y="1011"/>
                    <a:pt x="6845" y="1011"/>
                  </a:cubicBezTo>
                  <a:cubicBezTo>
                    <a:pt x="6786" y="1011"/>
                    <a:pt x="6727" y="1017"/>
                    <a:pt x="6669" y="1029"/>
                  </a:cubicBezTo>
                  <a:cubicBezTo>
                    <a:pt x="6455" y="434"/>
                    <a:pt x="5907" y="29"/>
                    <a:pt x="5288" y="5"/>
                  </a:cubicBezTo>
                  <a:cubicBezTo>
                    <a:pt x="5249" y="2"/>
                    <a:pt x="5209" y="0"/>
                    <a:pt x="5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5" name="Google Shape;1856;p54">
              <a:extLst>
                <a:ext uri="{FF2B5EF4-FFF2-40B4-BE49-F238E27FC236}">
                  <a16:creationId xmlns:a16="http://schemas.microsoft.com/office/drawing/2014/main" id="{7DEA661E-6F09-5907-00E3-69DCAA8DE705}"/>
                </a:ext>
              </a:extLst>
            </p:cNvPr>
            <p:cNvSpPr/>
            <p:nvPr/>
          </p:nvSpPr>
          <p:spPr>
            <a:xfrm>
              <a:off x="5897374" y="3443475"/>
              <a:ext cx="36070" cy="12633"/>
            </a:xfrm>
            <a:custGeom>
              <a:avLst/>
              <a:gdLst/>
              <a:ahLst/>
              <a:cxnLst/>
              <a:rect l="l" t="t" r="r" b="b"/>
              <a:pathLst>
                <a:path w="1025" h="359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858" y="358"/>
                  </a:lnTo>
                  <a:cubicBezTo>
                    <a:pt x="953" y="358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256" name="Google Shape;2129;p62">
            <a:extLst>
              <a:ext uri="{FF2B5EF4-FFF2-40B4-BE49-F238E27FC236}">
                <a16:creationId xmlns:a16="http://schemas.microsoft.com/office/drawing/2014/main" id="{721A3EFF-6480-DE1D-6379-ADD091B4FFC1}"/>
              </a:ext>
            </a:extLst>
          </p:cNvPr>
          <p:cNvGrpSpPr/>
          <p:nvPr/>
        </p:nvGrpSpPr>
        <p:grpSpPr>
          <a:xfrm>
            <a:off x="5074222" y="3709363"/>
            <a:ext cx="231305" cy="245482"/>
            <a:chOff x="4815493" y="3704937"/>
            <a:chExt cx="340252" cy="376322"/>
          </a:xfrm>
          <a:solidFill>
            <a:schemeClr val="accent3"/>
          </a:solidFill>
        </p:grpSpPr>
        <p:sp>
          <p:nvSpPr>
            <p:cNvPr id="257" name="Google Shape;2130;p62">
              <a:extLst>
                <a:ext uri="{FF2B5EF4-FFF2-40B4-BE49-F238E27FC236}">
                  <a16:creationId xmlns:a16="http://schemas.microsoft.com/office/drawing/2014/main" id="{F3CFF460-523C-C448-E1F6-6B1FE1664CEC}"/>
                </a:ext>
              </a:extLst>
            </p:cNvPr>
            <p:cNvSpPr/>
            <p:nvPr/>
          </p:nvSpPr>
          <p:spPr>
            <a:xfrm>
              <a:off x="4961320" y="4050221"/>
              <a:ext cx="49477" cy="13443"/>
            </a:xfrm>
            <a:custGeom>
              <a:avLst/>
              <a:gdLst/>
              <a:ahLst/>
              <a:cxnLst/>
              <a:rect l="l" t="t" r="r" b="b"/>
              <a:pathLst>
                <a:path w="1406" h="382" extrusionOk="0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lnTo>
                    <a:pt x="1238" y="381"/>
                  </a:lnTo>
                  <a:cubicBezTo>
                    <a:pt x="1310" y="381"/>
                    <a:pt x="1405" y="286"/>
                    <a:pt x="1405" y="191"/>
                  </a:cubicBezTo>
                  <a:cubicBezTo>
                    <a:pt x="1405" y="96"/>
                    <a:pt x="1310" y="0"/>
                    <a:pt x="1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8" name="Google Shape;2131;p62">
              <a:extLst>
                <a:ext uri="{FF2B5EF4-FFF2-40B4-BE49-F238E27FC236}">
                  <a16:creationId xmlns:a16="http://schemas.microsoft.com/office/drawing/2014/main" id="{0CC0728E-B118-8104-6515-4F9934C0FAF2}"/>
                </a:ext>
              </a:extLst>
            </p:cNvPr>
            <p:cNvSpPr/>
            <p:nvPr/>
          </p:nvSpPr>
          <p:spPr>
            <a:xfrm>
              <a:off x="4815493" y="3704937"/>
              <a:ext cx="340252" cy="376322"/>
            </a:xfrm>
            <a:custGeom>
              <a:avLst/>
              <a:gdLst/>
              <a:ahLst/>
              <a:cxnLst/>
              <a:rect l="l" t="t" r="r" b="b"/>
              <a:pathLst>
                <a:path w="9669" h="10694" extrusionOk="0">
                  <a:moveTo>
                    <a:pt x="5454" y="358"/>
                  </a:moveTo>
                  <a:lnTo>
                    <a:pt x="5406" y="549"/>
                  </a:lnTo>
                  <a:lnTo>
                    <a:pt x="4263" y="549"/>
                  </a:lnTo>
                  <a:lnTo>
                    <a:pt x="4215" y="358"/>
                  </a:lnTo>
                  <a:close/>
                  <a:moveTo>
                    <a:pt x="7097" y="334"/>
                  </a:moveTo>
                  <a:cubicBezTo>
                    <a:pt x="7240" y="334"/>
                    <a:pt x="7359" y="453"/>
                    <a:pt x="7359" y="596"/>
                  </a:cubicBezTo>
                  <a:lnTo>
                    <a:pt x="7359" y="2049"/>
                  </a:lnTo>
                  <a:lnTo>
                    <a:pt x="5549" y="2049"/>
                  </a:lnTo>
                  <a:cubicBezTo>
                    <a:pt x="5239" y="2049"/>
                    <a:pt x="4954" y="2216"/>
                    <a:pt x="4763" y="2478"/>
                  </a:cubicBezTo>
                  <a:cubicBezTo>
                    <a:pt x="4597" y="2216"/>
                    <a:pt x="4287" y="2049"/>
                    <a:pt x="4001" y="2049"/>
                  </a:cubicBezTo>
                  <a:lnTo>
                    <a:pt x="2191" y="2049"/>
                  </a:lnTo>
                  <a:lnTo>
                    <a:pt x="2191" y="596"/>
                  </a:lnTo>
                  <a:lnTo>
                    <a:pt x="2239" y="596"/>
                  </a:lnTo>
                  <a:cubicBezTo>
                    <a:pt x="2239" y="453"/>
                    <a:pt x="2358" y="334"/>
                    <a:pt x="2525" y="334"/>
                  </a:cubicBezTo>
                  <a:lnTo>
                    <a:pt x="3858" y="334"/>
                  </a:lnTo>
                  <a:lnTo>
                    <a:pt x="3977" y="715"/>
                  </a:lnTo>
                  <a:cubicBezTo>
                    <a:pt x="4001" y="787"/>
                    <a:pt x="4049" y="834"/>
                    <a:pt x="4120" y="834"/>
                  </a:cubicBezTo>
                  <a:lnTo>
                    <a:pt x="5501" y="834"/>
                  </a:lnTo>
                  <a:cubicBezTo>
                    <a:pt x="5549" y="834"/>
                    <a:pt x="5644" y="787"/>
                    <a:pt x="5644" y="715"/>
                  </a:cubicBezTo>
                  <a:lnTo>
                    <a:pt x="5763" y="334"/>
                  </a:lnTo>
                  <a:close/>
                  <a:moveTo>
                    <a:pt x="4073" y="2406"/>
                  </a:moveTo>
                  <a:cubicBezTo>
                    <a:pt x="4382" y="2406"/>
                    <a:pt x="4668" y="2692"/>
                    <a:pt x="4668" y="3002"/>
                  </a:cubicBezTo>
                  <a:lnTo>
                    <a:pt x="4668" y="7574"/>
                  </a:lnTo>
                  <a:lnTo>
                    <a:pt x="1024" y="7574"/>
                  </a:lnTo>
                  <a:lnTo>
                    <a:pt x="1024" y="2406"/>
                  </a:lnTo>
                  <a:close/>
                  <a:moveTo>
                    <a:pt x="8645" y="2454"/>
                  </a:moveTo>
                  <a:lnTo>
                    <a:pt x="8645" y="7598"/>
                  </a:lnTo>
                  <a:lnTo>
                    <a:pt x="5001" y="7598"/>
                  </a:lnTo>
                  <a:lnTo>
                    <a:pt x="5001" y="3049"/>
                  </a:lnTo>
                  <a:cubicBezTo>
                    <a:pt x="5001" y="2716"/>
                    <a:pt x="5287" y="2454"/>
                    <a:pt x="5597" y="2454"/>
                  </a:cubicBezTo>
                  <a:close/>
                  <a:moveTo>
                    <a:pt x="9359" y="2930"/>
                  </a:moveTo>
                  <a:lnTo>
                    <a:pt x="9359" y="8288"/>
                  </a:lnTo>
                  <a:lnTo>
                    <a:pt x="358" y="8288"/>
                  </a:lnTo>
                  <a:lnTo>
                    <a:pt x="358" y="2930"/>
                  </a:lnTo>
                  <a:lnTo>
                    <a:pt x="715" y="2930"/>
                  </a:lnTo>
                  <a:lnTo>
                    <a:pt x="715" y="7741"/>
                  </a:lnTo>
                  <a:cubicBezTo>
                    <a:pt x="715" y="7836"/>
                    <a:pt x="810" y="7931"/>
                    <a:pt x="905" y="7931"/>
                  </a:cubicBezTo>
                  <a:lnTo>
                    <a:pt x="8812" y="7931"/>
                  </a:lnTo>
                  <a:cubicBezTo>
                    <a:pt x="8907" y="7931"/>
                    <a:pt x="9002" y="7836"/>
                    <a:pt x="9002" y="7741"/>
                  </a:cubicBezTo>
                  <a:lnTo>
                    <a:pt x="9002" y="2930"/>
                  </a:lnTo>
                  <a:close/>
                  <a:moveTo>
                    <a:pt x="7430" y="8646"/>
                  </a:moveTo>
                  <a:lnTo>
                    <a:pt x="7430" y="10098"/>
                  </a:lnTo>
                  <a:cubicBezTo>
                    <a:pt x="7430" y="10241"/>
                    <a:pt x="7311" y="10360"/>
                    <a:pt x="7168" y="10360"/>
                  </a:cubicBezTo>
                  <a:lnTo>
                    <a:pt x="2525" y="10360"/>
                  </a:lnTo>
                  <a:cubicBezTo>
                    <a:pt x="2358" y="10360"/>
                    <a:pt x="2239" y="10241"/>
                    <a:pt x="2239" y="10098"/>
                  </a:cubicBezTo>
                  <a:lnTo>
                    <a:pt x="2239" y="8646"/>
                  </a:lnTo>
                  <a:close/>
                  <a:moveTo>
                    <a:pt x="2501" y="1"/>
                  </a:moveTo>
                  <a:cubicBezTo>
                    <a:pt x="2191" y="1"/>
                    <a:pt x="1905" y="263"/>
                    <a:pt x="1905" y="596"/>
                  </a:cubicBezTo>
                  <a:lnTo>
                    <a:pt x="1905" y="2049"/>
                  </a:lnTo>
                  <a:lnTo>
                    <a:pt x="881" y="2049"/>
                  </a:lnTo>
                  <a:cubicBezTo>
                    <a:pt x="786" y="2049"/>
                    <a:pt x="691" y="2144"/>
                    <a:pt x="691" y="2239"/>
                  </a:cubicBezTo>
                  <a:lnTo>
                    <a:pt x="691" y="2597"/>
                  </a:lnTo>
                  <a:lnTo>
                    <a:pt x="191" y="2597"/>
                  </a:lnTo>
                  <a:cubicBezTo>
                    <a:pt x="96" y="2597"/>
                    <a:pt x="0" y="2692"/>
                    <a:pt x="0" y="2763"/>
                  </a:cubicBezTo>
                  <a:lnTo>
                    <a:pt x="0" y="8455"/>
                  </a:lnTo>
                  <a:cubicBezTo>
                    <a:pt x="0" y="8550"/>
                    <a:pt x="96" y="8646"/>
                    <a:pt x="191" y="8646"/>
                  </a:cubicBezTo>
                  <a:lnTo>
                    <a:pt x="1905" y="8646"/>
                  </a:lnTo>
                  <a:lnTo>
                    <a:pt x="1905" y="10098"/>
                  </a:lnTo>
                  <a:cubicBezTo>
                    <a:pt x="1905" y="10432"/>
                    <a:pt x="2191" y="10694"/>
                    <a:pt x="2501" y="10694"/>
                  </a:cubicBezTo>
                  <a:lnTo>
                    <a:pt x="7168" y="10694"/>
                  </a:lnTo>
                  <a:cubicBezTo>
                    <a:pt x="7478" y="10694"/>
                    <a:pt x="7764" y="10432"/>
                    <a:pt x="7764" y="10098"/>
                  </a:cubicBezTo>
                  <a:lnTo>
                    <a:pt x="7764" y="8646"/>
                  </a:lnTo>
                  <a:lnTo>
                    <a:pt x="9478" y="8646"/>
                  </a:lnTo>
                  <a:cubicBezTo>
                    <a:pt x="9574" y="8646"/>
                    <a:pt x="9669" y="8550"/>
                    <a:pt x="9669" y="8455"/>
                  </a:cubicBezTo>
                  <a:lnTo>
                    <a:pt x="9669" y="2763"/>
                  </a:lnTo>
                  <a:cubicBezTo>
                    <a:pt x="9669" y="2644"/>
                    <a:pt x="9598" y="2597"/>
                    <a:pt x="9478" y="2597"/>
                  </a:cubicBezTo>
                  <a:lnTo>
                    <a:pt x="8978" y="2597"/>
                  </a:lnTo>
                  <a:lnTo>
                    <a:pt x="8978" y="2239"/>
                  </a:lnTo>
                  <a:cubicBezTo>
                    <a:pt x="8978" y="2144"/>
                    <a:pt x="8883" y="2049"/>
                    <a:pt x="8788" y="2049"/>
                  </a:cubicBezTo>
                  <a:lnTo>
                    <a:pt x="7740" y="2049"/>
                  </a:lnTo>
                  <a:lnTo>
                    <a:pt x="7740" y="596"/>
                  </a:lnTo>
                  <a:cubicBezTo>
                    <a:pt x="7740" y="263"/>
                    <a:pt x="7478" y="1"/>
                    <a:pt x="71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9" name="Google Shape;2132;p62">
              <a:extLst>
                <a:ext uri="{FF2B5EF4-FFF2-40B4-BE49-F238E27FC236}">
                  <a16:creationId xmlns:a16="http://schemas.microsoft.com/office/drawing/2014/main" id="{4C2CF3D9-CDC4-FFF9-A6DE-1F447855DA8D}"/>
                </a:ext>
              </a:extLst>
            </p:cNvPr>
            <p:cNvSpPr/>
            <p:nvPr/>
          </p:nvSpPr>
          <p:spPr>
            <a:xfrm>
              <a:off x="5004885" y="3880922"/>
              <a:ext cx="102262" cy="12633"/>
            </a:xfrm>
            <a:custGeom>
              <a:avLst/>
              <a:gdLst/>
              <a:ahLst/>
              <a:cxnLst/>
              <a:rect l="l" t="t" r="r" b="b"/>
              <a:pathLst>
                <a:path w="2906" h="359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2739" y="358"/>
                  </a:lnTo>
                  <a:cubicBezTo>
                    <a:pt x="2810" y="358"/>
                    <a:pt x="2906" y="263"/>
                    <a:pt x="2906" y="191"/>
                  </a:cubicBezTo>
                  <a:cubicBezTo>
                    <a:pt x="2906" y="96"/>
                    <a:pt x="2810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0" name="Google Shape;2133;p62">
              <a:extLst>
                <a:ext uri="{FF2B5EF4-FFF2-40B4-BE49-F238E27FC236}">
                  <a16:creationId xmlns:a16="http://schemas.microsoft.com/office/drawing/2014/main" id="{DD5A0C0A-72F5-F361-7364-8DB35BDBDC41}"/>
                </a:ext>
              </a:extLst>
            </p:cNvPr>
            <p:cNvSpPr/>
            <p:nvPr/>
          </p:nvSpPr>
          <p:spPr>
            <a:xfrm>
              <a:off x="5004885" y="3898552"/>
              <a:ext cx="102262" cy="12598"/>
            </a:xfrm>
            <a:custGeom>
              <a:avLst/>
              <a:gdLst/>
              <a:ahLst/>
              <a:cxnLst/>
              <a:rect l="l" t="t" r="r" b="b"/>
              <a:pathLst>
                <a:path w="2906" h="358" extrusionOk="0">
                  <a:moveTo>
                    <a:pt x="167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86"/>
                    <a:pt x="72" y="357"/>
                    <a:pt x="167" y="357"/>
                  </a:cubicBezTo>
                  <a:lnTo>
                    <a:pt x="2739" y="357"/>
                  </a:lnTo>
                  <a:cubicBezTo>
                    <a:pt x="2810" y="357"/>
                    <a:pt x="2906" y="286"/>
                    <a:pt x="2906" y="191"/>
                  </a:cubicBezTo>
                  <a:cubicBezTo>
                    <a:pt x="2906" y="95"/>
                    <a:pt x="2810" y="0"/>
                    <a:pt x="2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1" name="Google Shape;2134;p62">
              <a:extLst>
                <a:ext uri="{FF2B5EF4-FFF2-40B4-BE49-F238E27FC236}">
                  <a16:creationId xmlns:a16="http://schemas.microsoft.com/office/drawing/2014/main" id="{F6631586-216A-31DF-CB27-F5BDF76230A1}"/>
                </a:ext>
              </a:extLst>
            </p:cNvPr>
            <p:cNvSpPr/>
            <p:nvPr/>
          </p:nvSpPr>
          <p:spPr>
            <a:xfrm>
              <a:off x="5004885" y="3917801"/>
              <a:ext cx="102262" cy="12598"/>
            </a:xfrm>
            <a:custGeom>
              <a:avLst/>
              <a:gdLst/>
              <a:ahLst/>
              <a:cxnLst/>
              <a:rect l="l" t="t" r="r" b="b"/>
              <a:pathLst>
                <a:path w="2906" h="358" extrusionOk="0">
                  <a:moveTo>
                    <a:pt x="167" y="1"/>
                  </a:moveTo>
                  <a:cubicBezTo>
                    <a:pt x="72" y="1"/>
                    <a:pt x="0" y="96"/>
                    <a:pt x="0" y="167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2739" y="358"/>
                  </a:lnTo>
                  <a:cubicBezTo>
                    <a:pt x="2810" y="358"/>
                    <a:pt x="2906" y="263"/>
                    <a:pt x="2906" y="167"/>
                  </a:cubicBezTo>
                  <a:cubicBezTo>
                    <a:pt x="2906" y="48"/>
                    <a:pt x="2810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2" name="Google Shape;2135;p62">
              <a:extLst>
                <a:ext uri="{FF2B5EF4-FFF2-40B4-BE49-F238E27FC236}">
                  <a16:creationId xmlns:a16="http://schemas.microsoft.com/office/drawing/2014/main" id="{AE2C4A63-C249-CA08-9FF1-AA03FC2672C9}"/>
                </a:ext>
              </a:extLst>
            </p:cNvPr>
            <p:cNvSpPr/>
            <p:nvPr/>
          </p:nvSpPr>
          <p:spPr>
            <a:xfrm>
              <a:off x="5004885" y="3935396"/>
              <a:ext cx="47788" cy="12633"/>
            </a:xfrm>
            <a:custGeom>
              <a:avLst/>
              <a:gdLst/>
              <a:ahLst/>
              <a:cxnLst/>
              <a:rect l="l" t="t" r="r" b="b"/>
              <a:pathLst>
                <a:path w="1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1191" y="358"/>
                  </a:lnTo>
                  <a:cubicBezTo>
                    <a:pt x="1263" y="358"/>
                    <a:pt x="1358" y="263"/>
                    <a:pt x="1358" y="191"/>
                  </a:cubicBezTo>
                  <a:cubicBezTo>
                    <a:pt x="1358" y="96"/>
                    <a:pt x="1263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3" name="Google Shape;2136;p62">
              <a:extLst>
                <a:ext uri="{FF2B5EF4-FFF2-40B4-BE49-F238E27FC236}">
                  <a16:creationId xmlns:a16="http://schemas.microsoft.com/office/drawing/2014/main" id="{28CB396C-745A-15C8-2F70-67894627ECAA}"/>
                </a:ext>
              </a:extLst>
            </p:cNvPr>
            <p:cNvSpPr/>
            <p:nvPr/>
          </p:nvSpPr>
          <p:spPr>
            <a:xfrm>
              <a:off x="5057670" y="3935396"/>
              <a:ext cx="19319" cy="12633"/>
            </a:xfrm>
            <a:custGeom>
              <a:avLst/>
              <a:gdLst/>
              <a:ahLst/>
              <a:cxnLst/>
              <a:rect l="l" t="t" r="r" b="b"/>
              <a:pathLst>
                <a:path w="549" h="359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8" y="263"/>
                    <a:pt x="548" y="191"/>
                  </a:cubicBezTo>
                  <a:cubicBezTo>
                    <a:pt x="548" y="96"/>
                    <a:pt x="453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4" name="Google Shape;2137;p62">
              <a:extLst>
                <a:ext uri="{FF2B5EF4-FFF2-40B4-BE49-F238E27FC236}">
                  <a16:creationId xmlns:a16="http://schemas.microsoft.com/office/drawing/2014/main" id="{979DE57A-7EA9-B37D-87E9-4604C0252696}"/>
                </a:ext>
              </a:extLst>
            </p:cNvPr>
            <p:cNvSpPr/>
            <p:nvPr/>
          </p:nvSpPr>
          <p:spPr>
            <a:xfrm>
              <a:off x="5004885" y="3801322"/>
              <a:ext cx="103107" cy="67072"/>
            </a:xfrm>
            <a:custGeom>
              <a:avLst/>
              <a:gdLst/>
              <a:ahLst/>
              <a:cxnLst/>
              <a:rect l="l" t="t" r="r" b="b"/>
              <a:pathLst>
                <a:path w="2930" h="1906" extrusionOk="0">
                  <a:moveTo>
                    <a:pt x="2549" y="358"/>
                  </a:moveTo>
                  <a:lnTo>
                    <a:pt x="2549" y="1572"/>
                  </a:lnTo>
                  <a:lnTo>
                    <a:pt x="310" y="1572"/>
                  </a:lnTo>
                  <a:lnTo>
                    <a:pt x="310" y="358"/>
                  </a:lnTo>
                  <a:close/>
                  <a:moveTo>
                    <a:pt x="167" y="1"/>
                  </a:moveTo>
                  <a:cubicBezTo>
                    <a:pt x="48" y="24"/>
                    <a:pt x="0" y="96"/>
                    <a:pt x="0" y="191"/>
                  </a:cubicBezTo>
                  <a:lnTo>
                    <a:pt x="0" y="1739"/>
                  </a:lnTo>
                  <a:cubicBezTo>
                    <a:pt x="0" y="1810"/>
                    <a:pt x="72" y="1906"/>
                    <a:pt x="167" y="1906"/>
                  </a:cubicBezTo>
                  <a:lnTo>
                    <a:pt x="2763" y="1906"/>
                  </a:lnTo>
                  <a:cubicBezTo>
                    <a:pt x="2858" y="1906"/>
                    <a:pt x="2930" y="1810"/>
                    <a:pt x="2930" y="1739"/>
                  </a:cubicBezTo>
                  <a:lnTo>
                    <a:pt x="2930" y="191"/>
                  </a:lnTo>
                  <a:cubicBezTo>
                    <a:pt x="2930" y="96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5" name="Google Shape;2138;p62">
              <a:extLst>
                <a:ext uri="{FF2B5EF4-FFF2-40B4-BE49-F238E27FC236}">
                  <a16:creationId xmlns:a16="http://schemas.microsoft.com/office/drawing/2014/main" id="{55288B60-0ED2-AF3F-DDEB-619D2FE80592}"/>
                </a:ext>
              </a:extLst>
            </p:cNvPr>
            <p:cNvSpPr/>
            <p:nvPr/>
          </p:nvSpPr>
          <p:spPr>
            <a:xfrm>
              <a:off x="4864935" y="3880922"/>
              <a:ext cx="103107" cy="12633"/>
            </a:xfrm>
            <a:custGeom>
              <a:avLst/>
              <a:gdLst/>
              <a:ahLst/>
              <a:cxnLst/>
              <a:rect l="l" t="t" r="r" b="b"/>
              <a:pathLst>
                <a:path w="2930" h="359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2739" y="358"/>
                  </a:lnTo>
                  <a:cubicBezTo>
                    <a:pt x="2834" y="358"/>
                    <a:pt x="2930" y="263"/>
                    <a:pt x="2930" y="191"/>
                  </a:cubicBezTo>
                  <a:cubicBezTo>
                    <a:pt x="2930" y="96"/>
                    <a:pt x="2834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6" name="Google Shape;2139;p62">
              <a:extLst>
                <a:ext uri="{FF2B5EF4-FFF2-40B4-BE49-F238E27FC236}">
                  <a16:creationId xmlns:a16="http://schemas.microsoft.com/office/drawing/2014/main" id="{DD9CC6B6-9AA1-CFE0-608D-69104DFEAB19}"/>
                </a:ext>
              </a:extLst>
            </p:cNvPr>
            <p:cNvSpPr/>
            <p:nvPr/>
          </p:nvSpPr>
          <p:spPr>
            <a:xfrm>
              <a:off x="4864935" y="3898552"/>
              <a:ext cx="103107" cy="12598"/>
            </a:xfrm>
            <a:custGeom>
              <a:avLst/>
              <a:gdLst/>
              <a:ahLst/>
              <a:cxnLst/>
              <a:rect l="l" t="t" r="r" b="b"/>
              <a:pathLst>
                <a:path w="2930" h="358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86"/>
                    <a:pt x="96" y="357"/>
                    <a:pt x="191" y="357"/>
                  </a:cubicBezTo>
                  <a:lnTo>
                    <a:pt x="2739" y="357"/>
                  </a:lnTo>
                  <a:cubicBezTo>
                    <a:pt x="2834" y="357"/>
                    <a:pt x="2930" y="286"/>
                    <a:pt x="2930" y="191"/>
                  </a:cubicBezTo>
                  <a:cubicBezTo>
                    <a:pt x="2930" y="95"/>
                    <a:pt x="2834" y="0"/>
                    <a:pt x="2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7" name="Google Shape;2140;p62">
              <a:extLst>
                <a:ext uri="{FF2B5EF4-FFF2-40B4-BE49-F238E27FC236}">
                  <a16:creationId xmlns:a16="http://schemas.microsoft.com/office/drawing/2014/main" id="{62196F04-BA08-2780-D822-C20D741DEE04}"/>
                </a:ext>
              </a:extLst>
            </p:cNvPr>
            <p:cNvSpPr/>
            <p:nvPr/>
          </p:nvSpPr>
          <p:spPr>
            <a:xfrm>
              <a:off x="4864935" y="3917801"/>
              <a:ext cx="103107" cy="12598"/>
            </a:xfrm>
            <a:custGeom>
              <a:avLst/>
              <a:gdLst/>
              <a:ahLst/>
              <a:cxnLst/>
              <a:rect l="l" t="t" r="r" b="b"/>
              <a:pathLst>
                <a:path w="2930" h="358" extrusionOk="0">
                  <a:moveTo>
                    <a:pt x="191" y="1"/>
                  </a:moveTo>
                  <a:cubicBezTo>
                    <a:pt x="96" y="1"/>
                    <a:pt x="0" y="96"/>
                    <a:pt x="0" y="167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2739" y="358"/>
                  </a:lnTo>
                  <a:cubicBezTo>
                    <a:pt x="2834" y="358"/>
                    <a:pt x="2930" y="263"/>
                    <a:pt x="2930" y="167"/>
                  </a:cubicBezTo>
                  <a:cubicBezTo>
                    <a:pt x="2930" y="48"/>
                    <a:pt x="2834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8" name="Google Shape;2141;p62">
              <a:extLst>
                <a:ext uri="{FF2B5EF4-FFF2-40B4-BE49-F238E27FC236}">
                  <a16:creationId xmlns:a16="http://schemas.microsoft.com/office/drawing/2014/main" id="{31711150-9B6E-0A64-FF96-442F52B8188A}"/>
                </a:ext>
              </a:extLst>
            </p:cNvPr>
            <p:cNvSpPr/>
            <p:nvPr/>
          </p:nvSpPr>
          <p:spPr>
            <a:xfrm>
              <a:off x="4864935" y="3935396"/>
              <a:ext cx="48633" cy="12633"/>
            </a:xfrm>
            <a:custGeom>
              <a:avLst/>
              <a:gdLst/>
              <a:ahLst/>
              <a:cxnLst/>
              <a:rect l="l" t="t" r="r" b="b"/>
              <a:pathLst>
                <a:path w="1382" h="359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1191" y="358"/>
                  </a:lnTo>
                  <a:cubicBezTo>
                    <a:pt x="1286" y="358"/>
                    <a:pt x="1382" y="263"/>
                    <a:pt x="1382" y="191"/>
                  </a:cubicBezTo>
                  <a:cubicBezTo>
                    <a:pt x="1382" y="96"/>
                    <a:pt x="1286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9" name="Google Shape;2142;p62">
              <a:extLst>
                <a:ext uri="{FF2B5EF4-FFF2-40B4-BE49-F238E27FC236}">
                  <a16:creationId xmlns:a16="http://schemas.microsoft.com/office/drawing/2014/main" id="{1CC70AB7-7F98-E687-F2B8-E6B51479C04C}"/>
                </a:ext>
              </a:extLst>
            </p:cNvPr>
            <p:cNvSpPr/>
            <p:nvPr/>
          </p:nvSpPr>
          <p:spPr>
            <a:xfrm>
              <a:off x="4918564" y="3935396"/>
              <a:ext cx="19319" cy="12633"/>
            </a:xfrm>
            <a:custGeom>
              <a:avLst/>
              <a:gdLst/>
              <a:ahLst/>
              <a:cxnLst/>
              <a:rect l="l" t="t" r="r" b="b"/>
              <a:pathLst>
                <a:path w="549" h="359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8" y="263"/>
                    <a:pt x="548" y="191"/>
                  </a:cubicBezTo>
                  <a:cubicBezTo>
                    <a:pt x="548" y="96"/>
                    <a:pt x="453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0" name="Google Shape;2143;p62">
              <a:extLst>
                <a:ext uri="{FF2B5EF4-FFF2-40B4-BE49-F238E27FC236}">
                  <a16:creationId xmlns:a16="http://schemas.microsoft.com/office/drawing/2014/main" id="{76AAC459-E148-A443-A43C-3AF5EFBC8751}"/>
                </a:ext>
              </a:extLst>
            </p:cNvPr>
            <p:cNvSpPr/>
            <p:nvPr/>
          </p:nvSpPr>
          <p:spPr>
            <a:xfrm>
              <a:off x="4864090" y="3801322"/>
              <a:ext cx="103951" cy="67072"/>
            </a:xfrm>
            <a:custGeom>
              <a:avLst/>
              <a:gdLst/>
              <a:ahLst/>
              <a:cxnLst/>
              <a:rect l="l" t="t" r="r" b="b"/>
              <a:pathLst>
                <a:path w="2954" h="1906" extrusionOk="0">
                  <a:moveTo>
                    <a:pt x="2596" y="358"/>
                  </a:moveTo>
                  <a:lnTo>
                    <a:pt x="2596" y="1572"/>
                  </a:lnTo>
                  <a:lnTo>
                    <a:pt x="358" y="1572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739"/>
                  </a:lnTo>
                  <a:cubicBezTo>
                    <a:pt x="1" y="1858"/>
                    <a:pt x="96" y="1906"/>
                    <a:pt x="191" y="1906"/>
                  </a:cubicBezTo>
                  <a:lnTo>
                    <a:pt x="2763" y="1906"/>
                  </a:lnTo>
                  <a:cubicBezTo>
                    <a:pt x="2858" y="1906"/>
                    <a:pt x="2954" y="1810"/>
                    <a:pt x="2954" y="1739"/>
                  </a:cubicBezTo>
                  <a:lnTo>
                    <a:pt x="2954" y="191"/>
                  </a:lnTo>
                  <a:cubicBezTo>
                    <a:pt x="2954" y="96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271" name="Google Shape;2309;p62">
            <a:extLst>
              <a:ext uri="{FF2B5EF4-FFF2-40B4-BE49-F238E27FC236}">
                <a16:creationId xmlns:a16="http://schemas.microsoft.com/office/drawing/2014/main" id="{7B54E68C-79D4-1613-5FA3-E9B5C563F9D2}"/>
              </a:ext>
            </a:extLst>
          </p:cNvPr>
          <p:cNvGrpSpPr/>
          <p:nvPr/>
        </p:nvGrpSpPr>
        <p:grpSpPr>
          <a:xfrm>
            <a:off x="4993091" y="1843494"/>
            <a:ext cx="256375" cy="245183"/>
            <a:chOff x="3976633" y="2500383"/>
            <a:chExt cx="377131" cy="375864"/>
          </a:xfrm>
          <a:solidFill>
            <a:schemeClr val="accent3"/>
          </a:solidFill>
        </p:grpSpPr>
        <p:sp>
          <p:nvSpPr>
            <p:cNvPr id="272" name="Google Shape;2310;p62">
              <a:extLst>
                <a:ext uri="{FF2B5EF4-FFF2-40B4-BE49-F238E27FC236}">
                  <a16:creationId xmlns:a16="http://schemas.microsoft.com/office/drawing/2014/main" id="{9E78E8C8-B27D-8506-D46E-890E3A68E90E}"/>
                </a:ext>
              </a:extLst>
            </p:cNvPr>
            <p:cNvSpPr/>
            <p:nvPr/>
          </p:nvSpPr>
          <p:spPr>
            <a:xfrm>
              <a:off x="3976633" y="2670632"/>
              <a:ext cx="207832" cy="205545"/>
            </a:xfrm>
            <a:custGeom>
              <a:avLst/>
              <a:gdLst/>
              <a:ahLst/>
              <a:cxnLst/>
              <a:rect l="l" t="t" r="r" b="b"/>
              <a:pathLst>
                <a:path w="5906" h="5841" extrusionOk="0">
                  <a:moveTo>
                    <a:pt x="2953" y="363"/>
                  </a:moveTo>
                  <a:lnTo>
                    <a:pt x="5239" y="2387"/>
                  </a:lnTo>
                  <a:lnTo>
                    <a:pt x="667" y="2387"/>
                  </a:lnTo>
                  <a:lnTo>
                    <a:pt x="2953" y="363"/>
                  </a:lnTo>
                  <a:close/>
                  <a:moveTo>
                    <a:pt x="3501" y="4126"/>
                  </a:moveTo>
                  <a:lnTo>
                    <a:pt x="3501" y="5483"/>
                  </a:lnTo>
                  <a:lnTo>
                    <a:pt x="2453" y="5483"/>
                  </a:lnTo>
                  <a:lnTo>
                    <a:pt x="2453" y="4126"/>
                  </a:lnTo>
                  <a:close/>
                  <a:moveTo>
                    <a:pt x="4691" y="2721"/>
                  </a:moveTo>
                  <a:lnTo>
                    <a:pt x="4691" y="5483"/>
                  </a:lnTo>
                  <a:lnTo>
                    <a:pt x="3810" y="5483"/>
                  </a:lnTo>
                  <a:lnTo>
                    <a:pt x="3810" y="3935"/>
                  </a:lnTo>
                  <a:cubicBezTo>
                    <a:pt x="3810" y="3864"/>
                    <a:pt x="3739" y="3769"/>
                    <a:pt x="3644" y="3769"/>
                  </a:cubicBezTo>
                  <a:lnTo>
                    <a:pt x="2262" y="3769"/>
                  </a:lnTo>
                  <a:cubicBezTo>
                    <a:pt x="2191" y="3769"/>
                    <a:pt x="2096" y="3864"/>
                    <a:pt x="2096" y="3935"/>
                  </a:cubicBezTo>
                  <a:lnTo>
                    <a:pt x="2096" y="5483"/>
                  </a:lnTo>
                  <a:lnTo>
                    <a:pt x="1238" y="5483"/>
                  </a:lnTo>
                  <a:lnTo>
                    <a:pt x="1238" y="2721"/>
                  </a:lnTo>
                  <a:close/>
                  <a:moveTo>
                    <a:pt x="2971" y="0"/>
                  </a:moveTo>
                  <a:cubicBezTo>
                    <a:pt x="2929" y="0"/>
                    <a:pt x="2882" y="18"/>
                    <a:pt x="2834" y="54"/>
                  </a:cubicBezTo>
                  <a:lnTo>
                    <a:pt x="71" y="2459"/>
                  </a:lnTo>
                  <a:cubicBezTo>
                    <a:pt x="0" y="2506"/>
                    <a:pt x="0" y="2578"/>
                    <a:pt x="0" y="2626"/>
                  </a:cubicBezTo>
                  <a:cubicBezTo>
                    <a:pt x="48" y="2697"/>
                    <a:pt x="95" y="2745"/>
                    <a:pt x="167" y="2745"/>
                  </a:cubicBezTo>
                  <a:lnTo>
                    <a:pt x="834" y="2745"/>
                  </a:lnTo>
                  <a:lnTo>
                    <a:pt x="834" y="5674"/>
                  </a:lnTo>
                  <a:cubicBezTo>
                    <a:pt x="834" y="5769"/>
                    <a:pt x="929" y="5841"/>
                    <a:pt x="1024" y="5841"/>
                  </a:cubicBezTo>
                  <a:lnTo>
                    <a:pt x="4811" y="5841"/>
                  </a:lnTo>
                  <a:cubicBezTo>
                    <a:pt x="4882" y="5841"/>
                    <a:pt x="4977" y="5769"/>
                    <a:pt x="4977" y="5674"/>
                  </a:cubicBezTo>
                  <a:lnTo>
                    <a:pt x="4977" y="2745"/>
                  </a:lnTo>
                  <a:lnTo>
                    <a:pt x="5668" y="2745"/>
                  </a:lnTo>
                  <a:cubicBezTo>
                    <a:pt x="5715" y="2745"/>
                    <a:pt x="5811" y="2721"/>
                    <a:pt x="5811" y="2626"/>
                  </a:cubicBezTo>
                  <a:cubicBezTo>
                    <a:pt x="5906" y="2578"/>
                    <a:pt x="5906" y="2483"/>
                    <a:pt x="5835" y="2459"/>
                  </a:cubicBezTo>
                  <a:lnTo>
                    <a:pt x="3072" y="54"/>
                  </a:lnTo>
                  <a:cubicBezTo>
                    <a:pt x="3048" y="18"/>
                    <a:pt x="3013" y="0"/>
                    <a:pt x="29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3" name="Google Shape;2311;p62">
              <a:extLst>
                <a:ext uri="{FF2B5EF4-FFF2-40B4-BE49-F238E27FC236}">
                  <a16:creationId xmlns:a16="http://schemas.microsoft.com/office/drawing/2014/main" id="{7CF8B7F0-DB9C-77E2-8640-D3FEA956133B}"/>
                </a:ext>
              </a:extLst>
            </p:cNvPr>
            <p:cNvSpPr/>
            <p:nvPr/>
          </p:nvSpPr>
          <p:spPr>
            <a:xfrm>
              <a:off x="3978287" y="2500383"/>
              <a:ext cx="113171" cy="109300"/>
            </a:xfrm>
            <a:custGeom>
              <a:avLst/>
              <a:gdLst/>
              <a:ahLst/>
              <a:cxnLst/>
              <a:rect l="l" t="t" r="r" b="b"/>
              <a:pathLst>
                <a:path w="3216" h="3106" extrusionOk="0">
                  <a:moveTo>
                    <a:pt x="1549" y="367"/>
                  </a:moveTo>
                  <a:cubicBezTo>
                    <a:pt x="2025" y="367"/>
                    <a:pt x="2454" y="653"/>
                    <a:pt x="2644" y="1105"/>
                  </a:cubicBezTo>
                  <a:cubicBezTo>
                    <a:pt x="2811" y="1558"/>
                    <a:pt x="2739" y="2082"/>
                    <a:pt x="2382" y="2415"/>
                  </a:cubicBezTo>
                  <a:cubicBezTo>
                    <a:pt x="2146" y="2651"/>
                    <a:pt x="1836" y="2773"/>
                    <a:pt x="1530" y="2773"/>
                  </a:cubicBezTo>
                  <a:cubicBezTo>
                    <a:pt x="1373" y="2773"/>
                    <a:pt x="1217" y="2741"/>
                    <a:pt x="1072" y="2677"/>
                  </a:cubicBezTo>
                  <a:cubicBezTo>
                    <a:pt x="620" y="2486"/>
                    <a:pt x="310" y="2058"/>
                    <a:pt x="310" y="1581"/>
                  </a:cubicBezTo>
                  <a:cubicBezTo>
                    <a:pt x="358" y="891"/>
                    <a:pt x="882" y="367"/>
                    <a:pt x="1549" y="367"/>
                  </a:cubicBezTo>
                  <a:close/>
                  <a:moveTo>
                    <a:pt x="1541" y="1"/>
                  </a:moveTo>
                  <a:cubicBezTo>
                    <a:pt x="1345" y="1"/>
                    <a:pt x="1147" y="35"/>
                    <a:pt x="953" y="105"/>
                  </a:cubicBezTo>
                  <a:cubicBezTo>
                    <a:pt x="382" y="367"/>
                    <a:pt x="1" y="915"/>
                    <a:pt x="1" y="1558"/>
                  </a:cubicBezTo>
                  <a:cubicBezTo>
                    <a:pt x="1" y="2415"/>
                    <a:pt x="667" y="3106"/>
                    <a:pt x="1549" y="3106"/>
                  </a:cubicBezTo>
                  <a:cubicBezTo>
                    <a:pt x="2168" y="3106"/>
                    <a:pt x="2739" y="2701"/>
                    <a:pt x="2977" y="2153"/>
                  </a:cubicBezTo>
                  <a:cubicBezTo>
                    <a:pt x="3216" y="1581"/>
                    <a:pt x="3097" y="891"/>
                    <a:pt x="2644" y="438"/>
                  </a:cubicBezTo>
                  <a:cubicBezTo>
                    <a:pt x="2339" y="149"/>
                    <a:pt x="1947" y="1"/>
                    <a:pt x="15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4" name="Google Shape;2312;p62">
              <a:extLst>
                <a:ext uri="{FF2B5EF4-FFF2-40B4-BE49-F238E27FC236}">
                  <a16:creationId xmlns:a16="http://schemas.microsoft.com/office/drawing/2014/main" id="{D14D9366-B3E7-09DD-9B5E-D204B74BE7A6}"/>
                </a:ext>
              </a:extLst>
            </p:cNvPr>
            <p:cNvSpPr/>
            <p:nvPr/>
          </p:nvSpPr>
          <p:spPr>
            <a:xfrm>
              <a:off x="4240594" y="2767193"/>
              <a:ext cx="113171" cy="109054"/>
            </a:xfrm>
            <a:custGeom>
              <a:avLst/>
              <a:gdLst/>
              <a:ahLst/>
              <a:cxnLst/>
              <a:rect l="l" t="t" r="r" b="b"/>
              <a:pathLst>
                <a:path w="3216" h="3099" extrusionOk="0">
                  <a:moveTo>
                    <a:pt x="1676" y="333"/>
                  </a:moveTo>
                  <a:cubicBezTo>
                    <a:pt x="1832" y="333"/>
                    <a:pt x="1991" y="365"/>
                    <a:pt x="2144" y="429"/>
                  </a:cubicBezTo>
                  <a:cubicBezTo>
                    <a:pt x="2596" y="596"/>
                    <a:pt x="2882" y="1048"/>
                    <a:pt x="2882" y="1525"/>
                  </a:cubicBezTo>
                  <a:cubicBezTo>
                    <a:pt x="2858" y="2215"/>
                    <a:pt x="2334" y="2739"/>
                    <a:pt x="1668" y="2739"/>
                  </a:cubicBezTo>
                  <a:cubicBezTo>
                    <a:pt x="1191" y="2739"/>
                    <a:pt x="763" y="2454"/>
                    <a:pt x="572" y="2001"/>
                  </a:cubicBezTo>
                  <a:cubicBezTo>
                    <a:pt x="405" y="1549"/>
                    <a:pt x="477" y="1025"/>
                    <a:pt x="834" y="691"/>
                  </a:cubicBezTo>
                  <a:cubicBezTo>
                    <a:pt x="1071" y="455"/>
                    <a:pt x="1370" y="333"/>
                    <a:pt x="1676" y="333"/>
                  </a:cubicBezTo>
                  <a:close/>
                  <a:moveTo>
                    <a:pt x="1668" y="1"/>
                  </a:moveTo>
                  <a:cubicBezTo>
                    <a:pt x="1048" y="1"/>
                    <a:pt x="477" y="405"/>
                    <a:pt x="239" y="953"/>
                  </a:cubicBezTo>
                  <a:cubicBezTo>
                    <a:pt x="1" y="1525"/>
                    <a:pt x="120" y="2215"/>
                    <a:pt x="572" y="2668"/>
                  </a:cubicBezTo>
                  <a:cubicBezTo>
                    <a:pt x="870" y="2950"/>
                    <a:pt x="1251" y="3098"/>
                    <a:pt x="1647" y="3098"/>
                  </a:cubicBezTo>
                  <a:cubicBezTo>
                    <a:pt x="1851" y="3098"/>
                    <a:pt x="2060" y="3059"/>
                    <a:pt x="2263" y="2977"/>
                  </a:cubicBezTo>
                  <a:cubicBezTo>
                    <a:pt x="2834" y="2739"/>
                    <a:pt x="3216" y="2192"/>
                    <a:pt x="3216" y="1549"/>
                  </a:cubicBezTo>
                  <a:cubicBezTo>
                    <a:pt x="3216" y="691"/>
                    <a:pt x="2549" y="1"/>
                    <a:pt x="16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5" name="Google Shape;2313;p62">
              <a:extLst>
                <a:ext uri="{FF2B5EF4-FFF2-40B4-BE49-F238E27FC236}">
                  <a16:creationId xmlns:a16="http://schemas.microsoft.com/office/drawing/2014/main" id="{51880B1C-B8EA-BBE6-2DC2-124D6264D86E}"/>
                </a:ext>
              </a:extLst>
            </p:cNvPr>
            <p:cNvSpPr/>
            <p:nvPr/>
          </p:nvSpPr>
          <p:spPr>
            <a:xfrm>
              <a:off x="4026075" y="2622211"/>
              <a:ext cx="12598" cy="67072"/>
            </a:xfrm>
            <a:custGeom>
              <a:avLst/>
              <a:gdLst/>
              <a:ahLst/>
              <a:cxnLst/>
              <a:rect l="l" t="t" r="r" b="b"/>
              <a:pathLst>
                <a:path w="358" h="1906" extrusionOk="0">
                  <a:moveTo>
                    <a:pt x="191" y="1"/>
                  </a:moveTo>
                  <a:cubicBezTo>
                    <a:pt x="95" y="1"/>
                    <a:pt x="0" y="48"/>
                    <a:pt x="0" y="167"/>
                  </a:cubicBezTo>
                  <a:lnTo>
                    <a:pt x="0" y="1715"/>
                  </a:lnTo>
                  <a:cubicBezTo>
                    <a:pt x="0" y="1811"/>
                    <a:pt x="95" y="1906"/>
                    <a:pt x="191" y="1906"/>
                  </a:cubicBezTo>
                  <a:cubicBezTo>
                    <a:pt x="262" y="1906"/>
                    <a:pt x="357" y="1811"/>
                    <a:pt x="357" y="1715"/>
                  </a:cubicBezTo>
                  <a:lnTo>
                    <a:pt x="357" y="167"/>
                  </a:lnTo>
                  <a:cubicBezTo>
                    <a:pt x="357" y="72"/>
                    <a:pt x="262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6" name="Google Shape;2314;p62">
              <a:extLst>
                <a:ext uri="{FF2B5EF4-FFF2-40B4-BE49-F238E27FC236}">
                  <a16:creationId xmlns:a16="http://schemas.microsoft.com/office/drawing/2014/main" id="{E8EE2111-8563-32D3-802E-CF8D3125BC2B}"/>
                </a:ext>
              </a:extLst>
            </p:cNvPr>
            <p:cNvSpPr/>
            <p:nvPr/>
          </p:nvSpPr>
          <p:spPr>
            <a:xfrm>
              <a:off x="4099798" y="2548488"/>
              <a:ext cx="97265" cy="12598"/>
            </a:xfrm>
            <a:custGeom>
              <a:avLst/>
              <a:gdLst/>
              <a:ahLst/>
              <a:cxnLst/>
              <a:rect l="l" t="t" r="r" b="b"/>
              <a:pathLst>
                <a:path w="2764" h="358" extrusionOk="0">
                  <a:moveTo>
                    <a:pt x="167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62"/>
                    <a:pt x="48" y="357"/>
                    <a:pt x="167" y="357"/>
                  </a:cubicBezTo>
                  <a:lnTo>
                    <a:pt x="2573" y="357"/>
                  </a:lnTo>
                  <a:cubicBezTo>
                    <a:pt x="2668" y="357"/>
                    <a:pt x="2763" y="262"/>
                    <a:pt x="2763" y="191"/>
                  </a:cubicBezTo>
                  <a:cubicBezTo>
                    <a:pt x="2763" y="95"/>
                    <a:pt x="2668" y="0"/>
                    <a:pt x="2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7" name="Google Shape;2315;p62">
              <a:extLst>
                <a:ext uri="{FF2B5EF4-FFF2-40B4-BE49-F238E27FC236}">
                  <a16:creationId xmlns:a16="http://schemas.microsoft.com/office/drawing/2014/main" id="{9B23D46C-0E4F-A112-C68F-F2EC761A5F72}"/>
                </a:ext>
              </a:extLst>
            </p:cNvPr>
            <p:cNvSpPr/>
            <p:nvPr/>
          </p:nvSpPr>
          <p:spPr>
            <a:xfrm>
              <a:off x="4165181" y="2815791"/>
              <a:ext cx="67072" cy="12633"/>
            </a:xfrm>
            <a:custGeom>
              <a:avLst/>
              <a:gdLst/>
              <a:ahLst/>
              <a:cxnLst/>
              <a:rect l="l" t="t" r="r" b="b"/>
              <a:pathLst>
                <a:path w="1906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1739" y="358"/>
                  </a:lnTo>
                  <a:cubicBezTo>
                    <a:pt x="1834" y="358"/>
                    <a:pt x="1905" y="263"/>
                    <a:pt x="1905" y="168"/>
                  </a:cubicBezTo>
                  <a:cubicBezTo>
                    <a:pt x="1905" y="96"/>
                    <a:pt x="1858" y="1"/>
                    <a:pt x="1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8" name="Google Shape;2316;p62">
              <a:extLst>
                <a:ext uri="{FF2B5EF4-FFF2-40B4-BE49-F238E27FC236}">
                  <a16:creationId xmlns:a16="http://schemas.microsoft.com/office/drawing/2014/main" id="{1BE349CA-6924-B7E0-3C3F-49631506A4E7}"/>
                </a:ext>
              </a:extLst>
            </p:cNvPr>
            <p:cNvSpPr/>
            <p:nvPr/>
          </p:nvSpPr>
          <p:spPr>
            <a:xfrm>
              <a:off x="4080549" y="2828389"/>
              <a:ext cx="12598" cy="25161"/>
            </a:xfrm>
            <a:custGeom>
              <a:avLst/>
              <a:gdLst/>
              <a:ahLst/>
              <a:cxnLst/>
              <a:rect l="l" t="t" r="r" b="b"/>
              <a:pathLst>
                <a:path w="358" h="715" extrusionOk="0">
                  <a:moveTo>
                    <a:pt x="191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524"/>
                  </a:lnTo>
                  <a:cubicBezTo>
                    <a:pt x="0" y="619"/>
                    <a:pt x="95" y="715"/>
                    <a:pt x="191" y="715"/>
                  </a:cubicBezTo>
                  <a:cubicBezTo>
                    <a:pt x="262" y="715"/>
                    <a:pt x="357" y="619"/>
                    <a:pt x="357" y="524"/>
                  </a:cubicBezTo>
                  <a:lnTo>
                    <a:pt x="357" y="167"/>
                  </a:lnTo>
                  <a:cubicBezTo>
                    <a:pt x="357" y="48"/>
                    <a:pt x="262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9" name="Google Shape;2317;p62">
              <a:extLst>
                <a:ext uri="{FF2B5EF4-FFF2-40B4-BE49-F238E27FC236}">
                  <a16:creationId xmlns:a16="http://schemas.microsoft.com/office/drawing/2014/main" id="{E69085C9-19BE-F5B6-319C-864A071EE96B}"/>
                </a:ext>
              </a:extLst>
            </p:cNvPr>
            <p:cNvSpPr/>
            <p:nvPr/>
          </p:nvSpPr>
          <p:spPr>
            <a:xfrm>
              <a:off x="4293379" y="2833386"/>
              <a:ext cx="12633" cy="12633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68" y="358"/>
                  </a:cubicBezTo>
                  <a:cubicBezTo>
                    <a:pt x="263" y="358"/>
                    <a:pt x="358" y="263"/>
                    <a:pt x="358" y="191"/>
                  </a:cubicBez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0" name="Google Shape;2318;p62">
              <a:extLst>
                <a:ext uri="{FF2B5EF4-FFF2-40B4-BE49-F238E27FC236}">
                  <a16:creationId xmlns:a16="http://schemas.microsoft.com/office/drawing/2014/main" id="{7F958BB7-8FB9-9BCB-FF8A-60229AEC0308}"/>
                </a:ext>
              </a:extLst>
            </p:cNvPr>
            <p:cNvSpPr/>
            <p:nvPr/>
          </p:nvSpPr>
          <p:spPr>
            <a:xfrm>
              <a:off x="4279162" y="2815369"/>
              <a:ext cx="39413" cy="16926"/>
            </a:xfrm>
            <a:custGeom>
              <a:avLst/>
              <a:gdLst/>
              <a:ahLst/>
              <a:cxnLst/>
              <a:rect l="l" t="t" r="r" b="b"/>
              <a:pathLst>
                <a:path w="1120" h="481" extrusionOk="0">
                  <a:moveTo>
                    <a:pt x="569" y="1"/>
                  </a:moveTo>
                  <a:cubicBezTo>
                    <a:pt x="405" y="1"/>
                    <a:pt x="238" y="61"/>
                    <a:pt x="95" y="180"/>
                  </a:cubicBezTo>
                  <a:cubicBezTo>
                    <a:pt x="48" y="251"/>
                    <a:pt x="0" y="370"/>
                    <a:pt x="95" y="418"/>
                  </a:cubicBezTo>
                  <a:cubicBezTo>
                    <a:pt x="134" y="456"/>
                    <a:pt x="185" y="481"/>
                    <a:pt x="233" y="481"/>
                  </a:cubicBezTo>
                  <a:cubicBezTo>
                    <a:pt x="274" y="481"/>
                    <a:pt x="311" y="462"/>
                    <a:pt x="333" y="418"/>
                  </a:cubicBezTo>
                  <a:cubicBezTo>
                    <a:pt x="393" y="358"/>
                    <a:pt x="476" y="328"/>
                    <a:pt x="560" y="328"/>
                  </a:cubicBezTo>
                  <a:cubicBezTo>
                    <a:pt x="643" y="328"/>
                    <a:pt x="726" y="358"/>
                    <a:pt x="786" y="418"/>
                  </a:cubicBezTo>
                  <a:cubicBezTo>
                    <a:pt x="822" y="453"/>
                    <a:pt x="869" y="471"/>
                    <a:pt x="914" y="471"/>
                  </a:cubicBezTo>
                  <a:cubicBezTo>
                    <a:pt x="959" y="471"/>
                    <a:pt x="1000" y="453"/>
                    <a:pt x="1024" y="418"/>
                  </a:cubicBezTo>
                  <a:cubicBezTo>
                    <a:pt x="1119" y="370"/>
                    <a:pt x="1119" y="251"/>
                    <a:pt x="1024" y="180"/>
                  </a:cubicBezTo>
                  <a:cubicBezTo>
                    <a:pt x="893" y="61"/>
                    <a:pt x="732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1" name="Google Shape;2319;p62">
              <a:extLst>
                <a:ext uri="{FF2B5EF4-FFF2-40B4-BE49-F238E27FC236}">
                  <a16:creationId xmlns:a16="http://schemas.microsoft.com/office/drawing/2014/main" id="{99819874-281B-15F5-C719-05A71B14741A}"/>
                </a:ext>
              </a:extLst>
            </p:cNvPr>
            <p:cNvSpPr/>
            <p:nvPr/>
          </p:nvSpPr>
          <p:spPr>
            <a:xfrm>
              <a:off x="4269097" y="2797562"/>
              <a:ext cx="61195" cy="21501"/>
            </a:xfrm>
            <a:custGeom>
              <a:avLst/>
              <a:gdLst/>
              <a:ahLst/>
              <a:cxnLst/>
              <a:rect l="l" t="t" r="r" b="b"/>
              <a:pathLst>
                <a:path w="1739" h="611" extrusionOk="0">
                  <a:moveTo>
                    <a:pt x="861" y="1"/>
                  </a:moveTo>
                  <a:cubicBezTo>
                    <a:pt x="572" y="1"/>
                    <a:pt x="286" y="102"/>
                    <a:pt x="72" y="305"/>
                  </a:cubicBezTo>
                  <a:cubicBezTo>
                    <a:pt x="24" y="328"/>
                    <a:pt x="0" y="376"/>
                    <a:pt x="0" y="424"/>
                  </a:cubicBezTo>
                  <a:cubicBezTo>
                    <a:pt x="0" y="471"/>
                    <a:pt x="0" y="519"/>
                    <a:pt x="24" y="543"/>
                  </a:cubicBezTo>
                  <a:cubicBezTo>
                    <a:pt x="72" y="567"/>
                    <a:pt x="96" y="590"/>
                    <a:pt x="143" y="590"/>
                  </a:cubicBezTo>
                  <a:cubicBezTo>
                    <a:pt x="215" y="590"/>
                    <a:pt x="238" y="590"/>
                    <a:pt x="262" y="567"/>
                  </a:cubicBezTo>
                  <a:cubicBezTo>
                    <a:pt x="429" y="424"/>
                    <a:pt x="637" y="352"/>
                    <a:pt x="846" y="352"/>
                  </a:cubicBezTo>
                  <a:cubicBezTo>
                    <a:pt x="1054" y="352"/>
                    <a:pt x="1262" y="424"/>
                    <a:pt x="1429" y="567"/>
                  </a:cubicBezTo>
                  <a:cubicBezTo>
                    <a:pt x="1446" y="583"/>
                    <a:pt x="1485" y="611"/>
                    <a:pt x="1515" y="611"/>
                  </a:cubicBezTo>
                  <a:cubicBezTo>
                    <a:pt x="1529" y="611"/>
                    <a:pt x="1541" y="605"/>
                    <a:pt x="1548" y="590"/>
                  </a:cubicBezTo>
                  <a:cubicBezTo>
                    <a:pt x="1596" y="590"/>
                    <a:pt x="1643" y="567"/>
                    <a:pt x="1667" y="543"/>
                  </a:cubicBezTo>
                  <a:cubicBezTo>
                    <a:pt x="1691" y="519"/>
                    <a:pt x="1715" y="447"/>
                    <a:pt x="1691" y="424"/>
                  </a:cubicBezTo>
                  <a:cubicBezTo>
                    <a:pt x="1739" y="400"/>
                    <a:pt x="1691" y="328"/>
                    <a:pt x="1667" y="305"/>
                  </a:cubicBezTo>
                  <a:cubicBezTo>
                    <a:pt x="1441" y="102"/>
                    <a:pt x="1149" y="1"/>
                    <a:pt x="8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2" name="Google Shape;2320;p62">
              <a:extLst>
                <a:ext uri="{FF2B5EF4-FFF2-40B4-BE49-F238E27FC236}">
                  <a16:creationId xmlns:a16="http://schemas.microsoft.com/office/drawing/2014/main" id="{54388302-2A09-283F-870C-C34F524277DA}"/>
                </a:ext>
              </a:extLst>
            </p:cNvPr>
            <p:cNvSpPr/>
            <p:nvPr/>
          </p:nvSpPr>
          <p:spPr>
            <a:xfrm>
              <a:off x="4026075" y="2566083"/>
              <a:ext cx="12598" cy="12598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cubicBezTo>
                    <a:pt x="262" y="357"/>
                    <a:pt x="357" y="286"/>
                    <a:pt x="357" y="191"/>
                  </a:cubicBezTo>
                  <a:cubicBezTo>
                    <a:pt x="357" y="95"/>
                    <a:pt x="262" y="24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3" name="Google Shape;2321;p62">
              <a:extLst>
                <a:ext uri="{FF2B5EF4-FFF2-40B4-BE49-F238E27FC236}">
                  <a16:creationId xmlns:a16="http://schemas.microsoft.com/office/drawing/2014/main" id="{F7F2E837-0E1A-FC98-BEE1-AC5E9E3F0E9E}"/>
                </a:ext>
              </a:extLst>
            </p:cNvPr>
            <p:cNvSpPr/>
            <p:nvPr/>
          </p:nvSpPr>
          <p:spPr>
            <a:xfrm>
              <a:off x="4013477" y="2548276"/>
              <a:ext cx="37759" cy="16891"/>
            </a:xfrm>
            <a:custGeom>
              <a:avLst/>
              <a:gdLst/>
              <a:ahLst/>
              <a:cxnLst/>
              <a:rect l="l" t="t" r="r" b="b"/>
              <a:pathLst>
                <a:path w="1073" h="480" extrusionOk="0">
                  <a:moveTo>
                    <a:pt x="552" y="0"/>
                  </a:moveTo>
                  <a:cubicBezTo>
                    <a:pt x="388" y="0"/>
                    <a:pt x="227" y="66"/>
                    <a:pt x="96" y="197"/>
                  </a:cubicBezTo>
                  <a:cubicBezTo>
                    <a:pt x="25" y="244"/>
                    <a:pt x="1" y="363"/>
                    <a:pt x="96" y="435"/>
                  </a:cubicBezTo>
                  <a:cubicBezTo>
                    <a:pt x="122" y="461"/>
                    <a:pt x="170" y="480"/>
                    <a:pt x="219" y="480"/>
                  </a:cubicBezTo>
                  <a:cubicBezTo>
                    <a:pt x="260" y="480"/>
                    <a:pt x="302" y="467"/>
                    <a:pt x="334" y="435"/>
                  </a:cubicBezTo>
                  <a:cubicBezTo>
                    <a:pt x="394" y="375"/>
                    <a:pt x="477" y="345"/>
                    <a:pt x="560" y="345"/>
                  </a:cubicBezTo>
                  <a:cubicBezTo>
                    <a:pt x="644" y="345"/>
                    <a:pt x="727" y="375"/>
                    <a:pt x="787" y="435"/>
                  </a:cubicBezTo>
                  <a:cubicBezTo>
                    <a:pt x="811" y="459"/>
                    <a:pt x="852" y="470"/>
                    <a:pt x="897" y="470"/>
                  </a:cubicBezTo>
                  <a:cubicBezTo>
                    <a:pt x="942" y="470"/>
                    <a:pt x="989" y="459"/>
                    <a:pt x="1025" y="435"/>
                  </a:cubicBezTo>
                  <a:cubicBezTo>
                    <a:pt x="1073" y="363"/>
                    <a:pt x="1073" y="244"/>
                    <a:pt x="1025" y="197"/>
                  </a:cubicBezTo>
                  <a:cubicBezTo>
                    <a:pt x="882" y="66"/>
                    <a:pt x="715" y="0"/>
                    <a:pt x="5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4" name="Google Shape;2322;p62">
              <a:extLst>
                <a:ext uri="{FF2B5EF4-FFF2-40B4-BE49-F238E27FC236}">
                  <a16:creationId xmlns:a16="http://schemas.microsoft.com/office/drawing/2014/main" id="{DA343558-0DAB-8125-B1E8-FD186DC8FA0D}"/>
                </a:ext>
              </a:extLst>
            </p:cNvPr>
            <p:cNvSpPr/>
            <p:nvPr/>
          </p:nvSpPr>
          <p:spPr>
            <a:xfrm>
              <a:off x="4001759" y="2530259"/>
              <a:ext cx="62040" cy="21959"/>
            </a:xfrm>
            <a:custGeom>
              <a:avLst/>
              <a:gdLst/>
              <a:ahLst/>
              <a:cxnLst/>
              <a:rect l="l" t="t" r="r" b="b"/>
              <a:pathLst>
                <a:path w="1763" h="624" extrusionOk="0">
                  <a:moveTo>
                    <a:pt x="879" y="0"/>
                  </a:moveTo>
                  <a:cubicBezTo>
                    <a:pt x="590" y="0"/>
                    <a:pt x="298" y="101"/>
                    <a:pt x="72" y="304"/>
                  </a:cubicBezTo>
                  <a:cubicBezTo>
                    <a:pt x="48" y="351"/>
                    <a:pt x="0" y="375"/>
                    <a:pt x="0" y="423"/>
                  </a:cubicBezTo>
                  <a:cubicBezTo>
                    <a:pt x="0" y="494"/>
                    <a:pt x="0" y="518"/>
                    <a:pt x="48" y="542"/>
                  </a:cubicBezTo>
                  <a:cubicBezTo>
                    <a:pt x="72" y="590"/>
                    <a:pt x="96" y="613"/>
                    <a:pt x="167" y="613"/>
                  </a:cubicBezTo>
                  <a:cubicBezTo>
                    <a:pt x="215" y="613"/>
                    <a:pt x="286" y="613"/>
                    <a:pt x="310" y="590"/>
                  </a:cubicBezTo>
                  <a:cubicBezTo>
                    <a:pt x="477" y="435"/>
                    <a:pt x="685" y="357"/>
                    <a:pt x="893" y="357"/>
                  </a:cubicBezTo>
                  <a:cubicBezTo>
                    <a:pt x="1102" y="357"/>
                    <a:pt x="1310" y="435"/>
                    <a:pt x="1477" y="590"/>
                  </a:cubicBezTo>
                  <a:cubicBezTo>
                    <a:pt x="1494" y="606"/>
                    <a:pt x="1523" y="623"/>
                    <a:pt x="1555" y="623"/>
                  </a:cubicBezTo>
                  <a:cubicBezTo>
                    <a:pt x="1568" y="623"/>
                    <a:pt x="1582" y="620"/>
                    <a:pt x="1596" y="613"/>
                  </a:cubicBezTo>
                  <a:cubicBezTo>
                    <a:pt x="1644" y="613"/>
                    <a:pt x="1667" y="590"/>
                    <a:pt x="1691" y="542"/>
                  </a:cubicBezTo>
                  <a:cubicBezTo>
                    <a:pt x="1739" y="518"/>
                    <a:pt x="1763" y="470"/>
                    <a:pt x="1739" y="423"/>
                  </a:cubicBezTo>
                  <a:cubicBezTo>
                    <a:pt x="1739" y="375"/>
                    <a:pt x="1691" y="351"/>
                    <a:pt x="1667" y="304"/>
                  </a:cubicBezTo>
                  <a:cubicBezTo>
                    <a:pt x="1453" y="101"/>
                    <a:pt x="1167" y="0"/>
                    <a:pt x="8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5" name="Google Shape;2323;p62">
              <a:extLst>
                <a:ext uri="{FF2B5EF4-FFF2-40B4-BE49-F238E27FC236}">
                  <a16:creationId xmlns:a16="http://schemas.microsoft.com/office/drawing/2014/main" id="{947151F0-C8FE-EC24-3A9F-CBB6D890BAB0}"/>
                </a:ext>
              </a:extLst>
            </p:cNvPr>
            <p:cNvSpPr/>
            <p:nvPr/>
          </p:nvSpPr>
          <p:spPr>
            <a:xfrm>
              <a:off x="4208747" y="2500700"/>
              <a:ext cx="145018" cy="241403"/>
            </a:xfrm>
            <a:custGeom>
              <a:avLst/>
              <a:gdLst/>
              <a:ahLst/>
              <a:cxnLst/>
              <a:rect l="l" t="t" r="r" b="b"/>
              <a:pathLst>
                <a:path w="4121" h="6860" extrusionOk="0">
                  <a:moveTo>
                    <a:pt x="2525" y="358"/>
                  </a:moveTo>
                  <a:lnTo>
                    <a:pt x="2454" y="525"/>
                  </a:lnTo>
                  <a:lnTo>
                    <a:pt x="1691" y="525"/>
                  </a:lnTo>
                  <a:lnTo>
                    <a:pt x="1620" y="358"/>
                  </a:lnTo>
                  <a:close/>
                  <a:moveTo>
                    <a:pt x="3478" y="310"/>
                  </a:moveTo>
                  <a:cubicBezTo>
                    <a:pt x="3620" y="310"/>
                    <a:pt x="3739" y="429"/>
                    <a:pt x="3739" y="596"/>
                  </a:cubicBezTo>
                  <a:lnTo>
                    <a:pt x="3739" y="6264"/>
                  </a:lnTo>
                  <a:lnTo>
                    <a:pt x="3763" y="6264"/>
                  </a:lnTo>
                  <a:cubicBezTo>
                    <a:pt x="3763" y="6431"/>
                    <a:pt x="3644" y="6550"/>
                    <a:pt x="3501" y="6550"/>
                  </a:cubicBezTo>
                  <a:lnTo>
                    <a:pt x="596" y="6550"/>
                  </a:lnTo>
                  <a:cubicBezTo>
                    <a:pt x="429" y="6550"/>
                    <a:pt x="310" y="6431"/>
                    <a:pt x="310" y="6264"/>
                  </a:cubicBezTo>
                  <a:lnTo>
                    <a:pt x="310" y="596"/>
                  </a:lnTo>
                  <a:cubicBezTo>
                    <a:pt x="310" y="429"/>
                    <a:pt x="429" y="310"/>
                    <a:pt x="596" y="310"/>
                  </a:cubicBezTo>
                  <a:lnTo>
                    <a:pt x="1239" y="310"/>
                  </a:lnTo>
                  <a:lnTo>
                    <a:pt x="1358" y="715"/>
                  </a:lnTo>
                  <a:cubicBezTo>
                    <a:pt x="1382" y="763"/>
                    <a:pt x="1453" y="834"/>
                    <a:pt x="1501" y="834"/>
                  </a:cubicBezTo>
                  <a:lnTo>
                    <a:pt x="2549" y="834"/>
                  </a:lnTo>
                  <a:cubicBezTo>
                    <a:pt x="2596" y="834"/>
                    <a:pt x="2692" y="763"/>
                    <a:pt x="2692" y="715"/>
                  </a:cubicBezTo>
                  <a:lnTo>
                    <a:pt x="2811" y="310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lnTo>
                    <a:pt x="1" y="6264"/>
                  </a:lnTo>
                  <a:cubicBezTo>
                    <a:pt x="1" y="6597"/>
                    <a:pt x="263" y="6859"/>
                    <a:pt x="596" y="6859"/>
                  </a:cubicBezTo>
                  <a:lnTo>
                    <a:pt x="3501" y="6859"/>
                  </a:lnTo>
                  <a:cubicBezTo>
                    <a:pt x="3835" y="6859"/>
                    <a:pt x="4097" y="6597"/>
                    <a:pt x="4097" y="6264"/>
                  </a:cubicBezTo>
                  <a:lnTo>
                    <a:pt x="4097" y="596"/>
                  </a:lnTo>
                  <a:cubicBezTo>
                    <a:pt x="4121" y="263"/>
                    <a:pt x="3859" y="1"/>
                    <a:pt x="3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6" name="Google Shape;2324;p62">
              <a:extLst>
                <a:ext uri="{FF2B5EF4-FFF2-40B4-BE49-F238E27FC236}">
                  <a16:creationId xmlns:a16="http://schemas.microsoft.com/office/drawing/2014/main" id="{5182346E-E4B1-8398-837A-9764AF8A2E1E}"/>
                </a:ext>
              </a:extLst>
            </p:cNvPr>
            <p:cNvSpPr/>
            <p:nvPr/>
          </p:nvSpPr>
          <p:spPr>
            <a:xfrm>
              <a:off x="4263221" y="2712719"/>
              <a:ext cx="36070" cy="12598"/>
            </a:xfrm>
            <a:custGeom>
              <a:avLst/>
              <a:gdLst/>
              <a:ahLst/>
              <a:cxnLst/>
              <a:rect l="l" t="t" r="r" b="b"/>
              <a:pathLst>
                <a:path w="1025" h="358" extrusionOk="0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858" y="358"/>
                  </a:lnTo>
                  <a:cubicBezTo>
                    <a:pt x="953" y="358"/>
                    <a:pt x="1025" y="286"/>
                    <a:pt x="1025" y="191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541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>
          <a:extLst>
            <a:ext uri="{FF2B5EF4-FFF2-40B4-BE49-F238E27FC236}">
              <a16:creationId xmlns:a16="http://schemas.microsoft.com/office/drawing/2014/main" id="{9F79B15E-2A54-4D70-E2B8-50FB31DEF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0">
            <a:extLst>
              <a:ext uri="{FF2B5EF4-FFF2-40B4-BE49-F238E27FC236}">
                <a16:creationId xmlns:a16="http://schemas.microsoft.com/office/drawing/2014/main" id="{F79058AB-7482-93E6-10F6-F7CA682FC0B3}"/>
              </a:ext>
            </a:extLst>
          </p:cNvPr>
          <p:cNvSpPr/>
          <p:nvPr/>
        </p:nvSpPr>
        <p:spPr>
          <a:xfrm>
            <a:off x="8330119" y="1054200"/>
            <a:ext cx="322125" cy="1313800"/>
          </a:xfrm>
          <a:custGeom>
            <a:avLst/>
            <a:gdLst/>
            <a:ahLst/>
            <a:cxnLst/>
            <a:rect l="l" t="t" r="r" b="b"/>
            <a:pathLst>
              <a:path w="12885" h="52552" extrusionOk="0">
                <a:moveTo>
                  <a:pt x="5911" y="1"/>
                </a:moveTo>
                <a:cubicBezTo>
                  <a:pt x="2679" y="1"/>
                  <a:pt x="1" y="2633"/>
                  <a:pt x="1" y="5865"/>
                </a:cubicBezTo>
                <a:lnTo>
                  <a:pt x="1" y="46686"/>
                </a:lnTo>
                <a:cubicBezTo>
                  <a:pt x="1" y="49919"/>
                  <a:pt x="2679" y="52551"/>
                  <a:pt x="5911" y="52551"/>
                </a:cubicBezTo>
                <a:lnTo>
                  <a:pt x="6973" y="52551"/>
                </a:lnTo>
                <a:cubicBezTo>
                  <a:pt x="10206" y="52551"/>
                  <a:pt x="12884" y="49919"/>
                  <a:pt x="12884" y="46686"/>
                </a:cubicBezTo>
                <a:lnTo>
                  <a:pt x="12884" y="5865"/>
                </a:lnTo>
                <a:cubicBezTo>
                  <a:pt x="12884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0">
            <a:extLst>
              <a:ext uri="{FF2B5EF4-FFF2-40B4-BE49-F238E27FC236}">
                <a16:creationId xmlns:a16="http://schemas.microsoft.com/office/drawing/2014/main" id="{F176963F-845F-F008-AB7E-C10D71529A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53841" y="2092660"/>
            <a:ext cx="4994986" cy="794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Merci de </a:t>
            </a:r>
            <a:r>
              <a:rPr lang="en-GB" sz="4400" dirty="0" err="1"/>
              <a:t>votre</a:t>
            </a:r>
            <a:r>
              <a:rPr lang="en-GB" sz="4400" dirty="0"/>
              <a:t> attention !</a:t>
            </a:r>
            <a:br>
              <a:rPr lang="en-GB" sz="1600" dirty="0"/>
            </a:br>
            <a:r>
              <a:rPr lang="en-GB" sz="2400" b="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Avez-vous</a:t>
            </a:r>
            <a:r>
              <a:rPr lang="en-GB" sz="2400" b="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des questions ?</a:t>
            </a:r>
            <a:br>
              <a:rPr lang="en-GB" sz="2400" dirty="0"/>
            </a:br>
            <a:endParaRPr sz="5800" b="0" dirty="0">
              <a:solidFill>
                <a:schemeClr val="accent1"/>
              </a:solidFill>
            </a:endParaRPr>
          </a:p>
        </p:txBody>
      </p:sp>
      <p:sp>
        <p:nvSpPr>
          <p:cNvPr id="1198" name="Google Shape;1198;p30">
            <a:extLst>
              <a:ext uri="{FF2B5EF4-FFF2-40B4-BE49-F238E27FC236}">
                <a16:creationId xmlns:a16="http://schemas.microsoft.com/office/drawing/2014/main" id="{616C44FB-4B8C-D092-6E0A-6B2896D46D30}"/>
              </a:ext>
            </a:extLst>
          </p:cNvPr>
          <p:cNvSpPr/>
          <p:nvPr/>
        </p:nvSpPr>
        <p:spPr>
          <a:xfrm>
            <a:off x="937766" y="3444658"/>
            <a:ext cx="5013600" cy="10341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30">
            <a:extLst>
              <a:ext uri="{FF2B5EF4-FFF2-40B4-BE49-F238E27FC236}">
                <a16:creationId xmlns:a16="http://schemas.microsoft.com/office/drawing/2014/main" id="{C61678D4-E54A-AE23-0C50-DC1379BFFDF8}"/>
              </a:ext>
            </a:extLst>
          </p:cNvPr>
          <p:cNvGrpSpPr/>
          <p:nvPr/>
        </p:nvGrpSpPr>
        <p:grpSpPr>
          <a:xfrm>
            <a:off x="6348826" y="3968775"/>
            <a:ext cx="2079900" cy="510000"/>
            <a:chOff x="6348826" y="4608500"/>
            <a:chExt cx="2079900" cy="510000"/>
          </a:xfrm>
        </p:grpSpPr>
        <p:sp>
          <p:nvSpPr>
            <p:cNvPr id="1200" name="Google Shape;1200;p30">
              <a:extLst>
                <a:ext uri="{FF2B5EF4-FFF2-40B4-BE49-F238E27FC236}">
                  <a16:creationId xmlns:a16="http://schemas.microsoft.com/office/drawing/2014/main" id="{53CB5788-DB2D-FB98-A8F1-3633FF93A6E3}"/>
                </a:ext>
              </a:extLst>
            </p:cNvPr>
            <p:cNvSpPr/>
            <p:nvPr/>
          </p:nvSpPr>
          <p:spPr>
            <a:xfrm>
              <a:off x="6348826" y="4608500"/>
              <a:ext cx="2079900" cy="51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1" name="Google Shape;1201;p30">
              <a:extLst>
                <a:ext uri="{FF2B5EF4-FFF2-40B4-BE49-F238E27FC236}">
                  <a16:creationId xmlns:a16="http://schemas.microsoft.com/office/drawing/2014/main" id="{4C832C61-76C0-D392-B91A-FEBEC9051F97}"/>
                </a:ext>
              </a:extLst>
            </p:cNvPr>
            <p:cNvGrpSpPr/>
            <p:nvPr/>
          </p:nvGrpSpPr>
          <p:grpSpPr>
            <a:xfrm>
              <a:off x="7855344" y="4778575"/>
              <a:ext cx="239064" cy="186274"/>
              <a:chOff x="1900456" y="4780923"/>
              <a:chExt cx="138315" cy="107779"/>
            </a:xfrm>
          </p:grpSpPr>
          <p:sp>
            <p:nvSpPr>
              <p:cNvPr id="1202" name="Google Shape;1202;p30">
                <a:extLst>
                  <a:ext uri="{FF2B5EF4-FFF2-40B4-BE49-F238E27FC236}">
                    <a16:creationId xmlns:a16="http://schemas.microsoft.com/office/drawing/2014/main" id="{D88E61D8-6D41-8F3B-CFEA-B7BCE8C747A7}"/>
                  </a:ext>
                </a:extLst>
              </p:cNvPr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3" name="Google Shape;1203;p30">
                <a:extLst>
                  <a:ext uri="{FF2B5EF4-FFF2-40B4-BE49-F238E27FC236}">
                    <a16:creationId xmlns:a16="http://schemas.microsoft.com/office/drawing/2014/main" id="{707B0323-6184-7EBA-D3B0-7855228DE11B}"/>
                  </a:ext>
                </a:extLst>
              </p:cNvPr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204" name="Google Shape;1204;p30">
                  <a:extLst>
                    <a:ext uri="{FF2B5EF4-FFF2-40B4-BE49-F238E27FC236}">
                      <a16:creationId xmlns:a16="http://schemas.microsoft.com/office/drawing/2014/main" id="{9C2DB7A7-8B52-76E3-9444-B9B3E7D6D4A1}"/>
                    </a:ext>
                  </a:extLst>
                </p:cNvPr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0">
                  <a:extLst>
                    <a:ext uri="{FF2B5EF4-FFF2-40B4-BE49-F238E27FC236}">
                      <a16:creationId xmlns:a16="http://schemas.microsoft.com/office/drawing/2014/main" id="{E0D43979-BB1C-9F05-D677-769F50D26BE4}"/>
                    </a:ext>
                  </a:extLst>
                </p:cNvPr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06" name="Google Shape;1206;p30">
            <a:extLst>
              <a:ext uri="{FF2B5EF4-FFF2-40B4-BE49-F238E27FC236}">
                <a16:creationId xmlns:a16="http://schemas.microsoft.com/office/drawing/2014/main" id="{C3BA856F-E657-7108-B3C8-C27807DDAB3A}"/>
              </a:ext>
            </a:extLst>
          </p:cNvPr>
          <p:cNvSpPr txBox="1"/>
          <p:nvPr/>
        </p:nvSpPr>
        <p:spPr>
          <a:xfrm>
            <a:off x="6481937" y="4019025"/>
            <a:ext cx="13713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19/12/2025</a:t>
            </a:r>
            <a:endParaRPr dirty="0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207" name="Google Shape;1207;p30">
            <a:extLst>
              <a:ext uri="{FF2B5EF4-FFF2-40B4-BE49-F238E27FC236}">
                <a16:creationId xmlns:a16="http://schemas.microsoft.com/office/drawing/2014/main" id="{7BB9DBC3-B1D5-5AD0-7721-198859193734}"/>
              </a:ext>
            </a:extLst>
          </p:cNvPr>
          <p:cNvSpPr/>
          <p:nvPr/>
        </p:nvSpPr>
        <p:spPr>
          <a:xfrm>
            <a:off x="8491169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0" y="1"/>
                </a:moveTo>
                <a:lnTo>
                  <a:pt x="0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0">
            <a:extLst>
              <a:ext uri="{FF2B5EF4-FFF2-40B4-BE49-F238E27FC236}">
                <a16:creationId xmlns:a16="http://schemas.microsoft.com/office/drawing/2014/main" id="{11505D9E-69AE-8AE3-FFA5-16BCEC005634}"/>
              </a:ext>
            </a:extLst>
          </p:cNvPr>
          <p:cNvSpPr/>
          <p:nvPr/>
        </p:nvSpPr>
        <p:spPr>
          <a:xfrm>
            <a:off x="8491169" y="1720325"/>
            <a:ext cx="25" cy="263225"/>
          </a:xfrm>
          <a:custGeom>
            <a:avLst/>
            <a:gdLst/>
            <a:ahLst/>
            <a:cxnLst/>
            <a:rect l="l" t="t" r="r" b="b"/>
            <a:pathLst>
              <a:path w="1" h="10529" fill="none" extrusionOk="0">
                <a:moveTo>
                  <a:pt x="0" y="0"/>
                </a:moveTo>
                <a:lnTo>
                  <a:pt x="0" y="10529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9" name="Google Shape;1209;p30">
            <a:extLst>
              <a:ext uri="{FF2B5EF4-FFF2-40B4-BE49-F238E27FC236}">
                <a16:creationId xmlns:a16="http://schemas.microsoft.com/office/drawing/2014/main" id="{5E33024B-ECDF-3C06-7C91-4A23EE5303AB}"/>
              </a:ext>
            </a:extLst>
          </p:cNvPr>
          <p:cNvGrpSpPr/>
          <p:nvPr/>
        </p:nvGrpSpPr>
        <p:grpSpPr>
          <a:xfrm>
            <a:off x="8416131" y="1668375"/>
            <a:ext cx="150100" cy="150100"/>
            <a:chOff x="8425238" y="1668375"/>
            <a:chExt cx="150100" cy="150100"/>
          </a:xfrm>
        </p:grpSpPr>
        <p:sp>
          <p:nvSpPr>
            <p:cNvPr id="1210" name="Google Shape;1210;p30">
              <a:extLst>
                <a:ext uri="{FF2B5EF4-FFF2-40B4-BE49-F238E27FC236}">
                  <a16:creationId xmlns:a16="http://schemas.microsoft.com/office/drawing/2014/main" id="{E203475E-5767-59A9-1DC4-5688A7AA2F18}"/>
                </a:ext>
              </a:extLst>
            </p:cNvPr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40" y="0"/>
                    <a:pt x="1" y="1339"/>
                    <a:pt x="1" y="3002"/>
                  </a:cubicBezTo>
                  <a:cubicBezTo>
                    <a:pt x="1" y="4664"/>
                    <a:pt x="1340" y="6003"/>
                    <a:pt x="3002" y="6003"/>
                  </a:cubicBezTo>
                  <a:cubicBezTo>
                    <a:pt x="4665" y="6003"/>
                    <a:pt x="6004" y="4664"/>
                    <a:pt x="6004" y="3002"/>
                  </a:cubicBezTo>
                  <a:cubicBezTo>
                    <a:pt x="6004" y="1339"/>
                    <a:pt x="4619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0">
              <a:extLst>
                <a:ext uri="{FF2B5EF4-FFF2-40B4-BE49-F238E27FC236}">
                  <a16:creationId xmlns:a16="http://schemas.microsoft.com/office/drawing/2014/main" id="{17B20F6A-67FC-6BDD-E9FF-711CEEFF5C11}"/>
                </a:ext>
              </a:extLst>
            </p:cNvPr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40" y="0"/>
                    <a:pt x="1" y="1339"/>
                    <a:pt x="1" y="3002"/>
                  </a:cubicBezTo>
                  <a:cubicBezTo>
                    <a:pt x="1" y="4664"/>
                    <a:pt x="1340" y="6003"/>
                    <a:pt x="3002" y="6003"/>
                  </a:cubicBezTo>
                  <a:cubicBezTo>
                    <a:pt x="4665" y="6003"/>
                    <a:pt x="6004" y="4664"/>
                    <a:pt x="6004" y="3002"/>
                  </a:cubicBezTo>
                  <a:cubicBezTo>
                    <a:pt x="6004" y="1339"/>
                    <a:pt x="4619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0">
              <a:extLst>
                <a:ext uri="{FF2B5EF4-FFF2-40B4-BE49-F238E27FC236}">
                  <a16:creationId xmlns:a16="http://schemas.microsoft.com/office/drawing/2014/main" id="{2DF6A303-7BC3-425F-E861-ED13B6D518E5}"/>
                </a:ext>
              </a:extLst>
            </p:cNvPr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4" y="3002"/>
                  </a:moveTo>
                  <a:cubicBezTo>
                    <a:pt x="6004" y="4664"/>
                    <a:pt x="4665" y="6003"/>
                    <a:pt x="3002" y="6003"/>
                  </a:cubicBezTo>
                  <a:cubicBezTo>
                    <a:pt x="1340" y="6003"/>
                    <a:pt x="1" y="4664"/>
                    <a:pt x="1" y="3002"/>
                  </a:cubicBezTo>
                  <a:cubicBezTo>
                    <a:pt x="1" y="1339"/>
                    <a:pt x="1340" y="0"/>
                    <a:pt x="3002" y="0"/>
                  </a:cubicBezTo>
                  <a:cubicBezTo>
                    <a:pt x="4619" y="0"/>
                    <a:pt x="6004" y="1339"/>
                    <a:pt x="6004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0">
              <a:extLst>
                <a:ext uri="{FF2B5EF4-FFF2-40B4-BE49-F238E27FC236}">
                  <a16:creationId xmlns:a16="http://schemas.microsoft.com/office/drawing/2014/main" id="{BD3547C3-32EB-6E2A-47D2-78472626361C}"/>
                </a:ext>
              </a:extLst>
            </p:cNvPr>
            <p:cNvSpPr/>
            <p:nvPr/>
          </p:nvSpPr>
          <p:spPr>
            <a:xfrm>
              <a:off x="8443713" y="168685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4526" y="2263"/>
                  </a:moveTo>
                  <a:cubicBezTo>
                    <a:pt x="4526" y="3463"/>
                    <a:pt x="3510" y="4526"/>
                    <a:pt x="2263" y="4526"/>
                  </a:cubicBezTo>
                  <a:cubicBezTo>
                    <a:pt x="1063" y="4526"/>
                    <a:pt x="1" y="3556"/>
                    <a:pt x="1" y="2263"/>
                  </a:cubicBezTo>
                  <a:cubicBezTo>
                    <a:pt x="1" y="1062"/>
                    <a:pt x="970" y="0"/>
                    <a:pt x="2263" y="0"/>
                  </a:cubicBezTo>
                  <a:cubicBezTo>
                    <a:pt x="3464" y="0"/>
                    <a:pt x="4526" y="1016"/>
                    <a:pt x="4526" y="2263"/>
                  </a:cubicBezTo>
                  <a:close/>
                </a:path>
              </a:pathLst>
            </a:custGeom>
            <a:solidFill>
              <a:srgbClr val="F62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0">
              <a:extLst>
                <a:ext uri="{FF2B5EF4-FFF2-40B4-BE49-F238E27FC236}">
                  <a16:creationId xmlns:a16="http://schemas.microsoft.com/office/drawing/2014/main" id="{843C99C4-35CD-B26D-54FE-1DBBABD95A2B}"/>
                </a:ext>
              </a:extLst>
            </p:cNvPr>
            <p:cNvSpPr/>
            <p:nvPr/>
          </p:nvSpPr>
          <p:spPr>
            <a:xfrm>
              <a:off x="8443713" y="168685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4526" y="2263"/>
                  </a:moveTo>
                  <a:cubicBezTo>
                    <a:pt x="4526" y="3463"/>
                    <a:pt x="3510" y="4526"/>
                    <a:pt x="2263" y="4526"/>
                  </a:cubicBezTo>
                  <a:cubicBezTo>
                    <a:pt x="1063" y="4526"/>
                    <a:pt x="1" y="3556"/>
                    <a:pt x="1" y="2263"/>
                  </a:cubicBezTo>
                  <a:cubicBezTo>
                    <a:pt x="1" y="1062"/>
                    <a:pt x="970" y="0"/>
                    <a:pt x="2263" y="0"/>
                  </a:cubicBezTo>
                  <a:cubicBezTo>
                    <a:pt x="3464" y="0"/>
                    <a:pt x="4526" y="1016"/>
                    <a:pt x="4526" y="22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5" name="Google Shape;1215;p30">
            <a:extLst>
              <a:ext uri="{FF2B5EF4-FFF2-40B4-BE49-F238E27FC236}">
                <a16:creationId xmlns:a16="http://schemas.microsoft.com/office/drawing/2014/main" id="{F3B2CD23-0C34-ACCF-2B74-F5DD3A3B2922}"/>
              </a:ext>
            </a:extLst>
          </p:cNvPr>
          <p:cNvSpPr/>
          <p:nvPr/>
        </p:nvSpPr>
        <p:spPr>
          <a:xfrm>
            <a:off x="8456544" y="2159000"/>
            <a:ext cx="69275" cy="69300"/>
          </a:xfrm>
          <a:custGeom>
            <a:avLst/>
            <a:gdLst/>
            <a:ahLst/>
            <a:cxnLst/>
            <a:rect l="l" t="t" r="r" b="b"/>
            <a:pathLst>
              <a:path w="2771" h="2772" extrusionOk="0">
                <a:moveTo>
                  <a:pt x="2771" y="1386"/>
                </a:moveTo>
                <a:cubicBezTo>
                  <a:pt x="2771" y="2171"/>
                  <a:pt x="2170" y="2772"/>
                  <a:pt x="1385" y="2772"/>
                </a:cubicBezTo>
                <a:cubicBezTo>
                  <a:pt x="600" y="2772"/>
                  <a:pt x="0" y="2171"/>
                  <a:pt x="0" y="1386"/>
                </a:cubicBezTo>
                <a:cubicBezTo>
                  <a:pt x="0" y="601"/>
                  <a:pt x="600" y="1"/>
                  <a:pt x="1385" y="1"/>
                </a:cubicBezTo>
                <a:cubicBezTo>
                  <a:pt x="2170" y="1"/>
                  <a:pt x="2771" y="601"/>
                  <a:pt x="2771" y="138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0">
            <a:extLst>
              <a:ext uri="{FF2B5EF4-FFF2-40B4-BE49-F238E27FC236}">
                <a16:creationId xmlns:a16="http://schemas.microsoft.com/office/drawing/2014/main" id="{40799A56-34FF-F07F-9952-5E3C22A8AD49}"/>
              </a:ext>
            </a:extLst>
          </p:cNvPr>
          <p:cNvSpPr/>
          <p:nvPr/>
        </p:nvSpPr>
        <p:spPr>
          <a:xfrm>
            <a:off x="7858413" y="1054200"/>
            <a:ext cx="323275" cy="1313800"/>
          </a:xfrm>
          <a:custGeom>
            <a:avLst/>
            <a:gdLst/>
            <a:ahLst/>
            <a:cxnLst/>
            <a:rect l="l" t="t" r="r" b="b"/>
            <a:pathLst>
              <a:path w="12931" h="52552" extrusionOk="0">
                <a:moveTo>
                  <a:pt x="5865" y="1"/>
                </a:moveTo>
                <a:cubicBezTo>
                  <a:pt x="2632" y="1"/>
                  <a:pt x="0" y="2633"/>
                  <a:pt x="0" y="5865"/>
                </a:cubicBezTo>
                <a:lnTo>
                  <a:pt x="0" y="46686"/>
                </a:lnTo>
                <a:cubicBezTo>
                  <a:pt x="0" y="49919"/>
                  <a:pt x="2632" y="52551"/>
                  <a:pt x="5865" y="52551"/>
                </a:cubicBezTo>
                <a:lnTo>
                  <a:pt x="7019" y="52551"/>
                </a:lnTo>
                <a:cubicBezTo>
                  <a:pt x="10252" y="52551"/>
                  <a:pt x="12930" y="49919"/>
                  <a:pt x="12838" y="46686"/>
                </a:cubicBezTo>
                <a:lnTo>
                  <a:pt x="12838" y="5865"/>
                </a:lnTo>
                <a:cubicBezTo>
                  <a:pt x="12838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0">
            <a:extLst>
              <a:ext uri="{FF2B5EF4-FFF2-40B4-BE49-F238E27FC236}">
                <a16:creationId xmlns:a16="http://schemas.microsoft.com/office/drawing/2014/main" id="{2C1433FC-3666-8B19-BD12-F953E0D85376}"/>
              </a:ext>
            </a:extLst>
          </p:cNvPr>
          <p:cNvSpPr/>
          <p:nvPr/>
        </p:nvSpPr>
        <p:spPr>
          <a:xfrm>
            <a:off x="8020038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0" y="1"/>
                </a:moveTo>
                <a:lnTo>
                  <a:pt x="0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0">
            <a:extLst>
              <a:ext uri="{FF2B5EF4-FFF2-40B4-BE49-F238E27FC236}">
                <a16:creationId xmlns:a16="http://schemas.microsoft.com/office/drawing/2014/main" id="{92FA8B01-5E1B-C54D-F937-E79AD5D9A33E}"/>
              </a:ext>
            </a:extLst>
          </p:cNvPr>
          <p:cNvSpPr/>
          <p:nvPr/>
        </p:nvSpPr>
        <p:spPr>
          <a:xfrm>
            <a:off x="8020038" y="1197350"/>
            <a:ext cx="25" cy="786200"/>
          </a:xfrm>
          <a:custGeom>
            <a:avLst/>
            <a:gdLst/>
            <a:ahLst/>
            <a:cxnLst/>
            <a:rect l="l" t="t" r="r" b="b"/>
            <a:pathLst>
              <a:path w="1" h="31448" fill="none" extrusionOk="0">
                <a:moveTo>
                  <a:pt x="0" y="1"/>
                </a:moveTo>
                <a:lnTo>
                  <a:pt x="0" y="31448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0">
            <a:extLst>
              <a:ext uri="{FF2B5EF4-FFF2-40B4-BE49-F238E27FC236}">
                <a16:creationId xmlns:a16="http://schemas.microsoft.com/office/drawing/2014/main" id="{E13C04A1-897E-E5F2-BE08-F0934D78A0EC}"/>
              </a:ext>
            </a:extLst>
          </p:cNvPr>
          <p:cNvGrpSpPr/>
          <p:nvPr/>
        </p:nvGrpSpPr>
        <p:grpSpPr>
          <a:xfrm>
            <a:off x="7945000" y="1180050"/>
            <a:ext cx="150100" cy="150100"/>
            <a:chOff x="7935763" y="1180050"/>
            <a:chExt cx="150100" cy="150100"/>
          </a:xfrm>
        </p:grpSpPr>
        <p:sp>
          <p:nvSpPr>
            <p:cNvPr id="1220" name="Google Shape;1220;p30">
              <a:extLst>
                <a:ext uri="{FF2B5EF4-FFF2-40B4-BE49-F238E27FC236}">
                  <a16:creationId xmlns:a16="http://schemas.microsoft.com/office/drawing/2014/main" id="{1B89B88F-7CA1-748C-5D86-318692FB3D0F}"/>
                </a:ext>
              </a:extLst>
            </p:cNvPr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39" y="0"/>
                    <a:pt x="0" y="1385"/>
                    <a:pt x="0" y="3002"/>
                  </a:cubicBezTo>
                  <a:cubicBezTo>
                    <a:pt x="0" y="4664"/>
                    <a:pt x="1339" y="6003"/>
                    <a:pt x="3002" y="6003"/>
                  </a:cubicBezTo>
                  <a:cubicBezTo>
                    <a:pt x="4664" y="6003"/>
                    <a:pt x="6003" y="4664"/>
                    <a:pt x="6003" y="3002"/>
                  </a:cubicBezTo>
                  <a:cubicBezTo>
                    <a:pt x="6003" y="1385"/>
                    <a:pt x="4664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>
              <a:extLst>
                <a:ext uri="{FF2B5EF4-FFF2-40B4-BE49-F238E27FC236}">
                  <a16:creationId xmlns:a16="http://schemas.microsoft.com/office/drawing/2014/main" id="{4ABD8200-671A-7AEF-4DA6-F5E7958CCE20}"/>
                </a:ext>
              </a:extLst>
            </p:cNvPr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39" y="0"/>
                    <a:pt x="0" y="1385"/>
                    <a:pt x="0" y="3002"/>
                  </a:cubicBezTo>
                  <a:cubicBezTo>
                    <a:pt x="0" y="4664"/>
                    <a:pt x="1339" y="6003"/>
                    <a:pt x="3002" y="6003"/>
                  </a:cubicBezTo>
                  <a:cubicBezTo>
                    <a:pt x="4664" y="6003"/>
                    <a:pt x="6003" y="4664"/>
                    <a:pt x="6003" y="3002"/>
                  </a:cubicBezTo>
                  <a:cubicBezTo>
                    <a:pt x="6003" y="1385"/>
                    <a:pt x="4664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>
              <a:extLst>
                <a:ext uri="{FF2B5EF4-FFF2-40B4-BE49-F238E27FC236}">
                  <a16:creationId xmlns:a16="http://schemas.microsoft.com/office/drawing/2014/main" id="{E47FFFE2-DA1F-A10C-5ACA-17CEAF15684D}"/>
                </a:ext>
              </a:extLst>
            </p:cNvPr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3" y="3002"/>
                  </a:moveTo>
                  <a:cubicBezTo>
                    <a:pt x="6003" y="4664"/>
                    <a:pt x="4664" y="6003"/>
                    <a:pt x="3002" y="6003"/>
                  </a:cubicBezTo>
                  <a:cubicBezTo>
                    <a:pt x="1339" y="6003"/>
                    <a:pt x="0" y="4664"/>
                    <a:pt x="0" y="3002"/>
                  </a:cubicBezTo>
                  <a:cubicBezTo>
                    <a:pt x="0" y="1385"/>
                    <a:pt x="1339" y="0"/>
                    <a:pt x="3002" y="0"/>
                  </a:cubicBezTo>
                  <a:cubicBezTo>
                    <a:pt x="4664" y="0"/>
                    <a:pt x="6003" y="1385"/>
                    <a:pt x="6003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>
              <a:extLst>
                <a:ext uri="{FF2B5EF4-FFF2-40B4-BE49-F238E27FC236}">
                  <a16:creationId xmlns:a16="http://schemas.microsoft.com/office/drawing/2014/main" id="{A247D6B6-1738-056E-E45C-2FA21A5D22D0}"/>
                </a:ext>
              </a:extLst>
            </p:cNvPr>
            <p:cNvSpPr/>
            <p:nvPr/>
          </p:nvSpPr>
          <p:spPr>
            <a:xfrm>
              <a:off x="7954238" y="1199675"/>
              <a:ext cx="113150" cy="112000"/>
            </a:xfrm>
            <a:custGeom>
              <a:avLst/>
              <a:gdLst/>
              <a:ahLst/>
              <a:cxnLst/>
              <a:rect l="l" t="t" r="r" b="b"/>
              <a:pathLst>
                <a:path w="4526" h="4480" extrusionOk="0">
                  <a:moveTo>
                    <a:pt x="4525" y="2217"/>
                  </a:moveTo>
                  <a:cubicBezTo>
                    <a:pt x="4525" y="3463"/>
                    <a:pt x="3510" y="4479"/>
                    <a:pt x="2263" y="4479"/>
                  </a:cubicBezTo>
                  <a:cubicBezTo>
                    <a:pt x="1016" y="4479"/>
                    <a:pt x="0" y="3463"/>
                    <a:pt x="0" y="2217"/>
                  </a:cubicBezTo>
                  <a:cubicBezTo>
                    <a:pt x="0" y="1016"/>
                    <a:pt x="1016" y="0"/>
                    <a:pt x="2263" y="0"/>
                  </a:cubicBezTo>
                  <a:cubicBezTo>
                    <a:pt x="3510" y="0"/>
                    <a:pt x="4525" y="1016"/>
                    <a:pt x="4525" y="2217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>
              <a:extLst>
                <a:ext uri="{FF2B5EF4-FFF2-40B4-BE49-F238E27FC236}">
                  <a16:creationId xmlns:a16="http://schemas.microsoft.com/office/drawing/2014/main" id="{B0C3BA21-B47F-D7DB-0899-D1352F4527F6}"/>
                </a:ext>
              </a:extLst>
            </p:cNvPr>
            <p:cNvSpPr/>
            <p:nvPr/>
          </p:nvSpPr>
          <p:spPr>
            <a:xfrm>
              <a:off x="7954238" y="1199675"/>
              <a:ext cx="113150" cy="112000"/>
            </a:xfrm>
            <a:custGeom>
              <a:avLst/>
              <a:gdLst/>
              <a:ahLst/>
              <a:cxnLst/>
              <a:rect l="l" t="t" r="r" b="b"/>
              <a:pathLst>
                <a:path w="4526" h="4480" extrusionOk="0">
                  <a:moveTo>
                    <a:pt x="4525" y="2217"/>
                  </a:moveTo>
                  <a:cubicBezTo>
                    <a:pt x="4525" y="3463"/>
                    <a:pt x="3510" y="4479"/>
                    <a:pt x="2263" y="4479"/>
                  </a:cubicBezTo>
                  <a:cubicBezTo>
                    <a:pt x="1016" y="4479"/>
                    <a:pt x="0" y="3463"/>
                    <a:pt x="0" y="2217"/>
                  </a:cubicBezTo>
                  <a:cubicBezTo>
                    <a:pt x="0" y="1016"/>
                    <a:pt x="1016" y="0"/>
                    <a:pt x="2263" y="0"/>
                  </a:cubicBezTo>
                  <a:cubicBezTo>
                    <a:pt x="3510" y="0"/>
                    <a:pt x="4525" y="1016"/>
                    <a:pt x="4525" y="221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30">
            <a:extLst>
              <a:ext uri="{FF2B5EF4-FFF2-40B4-BE49-F238E27FC236}">
                <a16:creationId xmlns:a16="http://schemas.microsoft.com/office/drawing/2014/main" id="{7871E2EB-586F-4561-52D6-090F82AD4D1E}"/>
              </a:ext>
            </a:extLst>
          </p:cNvPr>
          <p:cNvSpPr/>
          <p:nvPr/>
        </p:nvSpPr>
        <p:spPr>
          <a:xfrm>
            <a:off x="7977325" y="2140550"/>
            <a:ext cx="85450" cy="92375"/>
          </a:xfrm>
          <a:custGeom>
            <a:avLst/>
            <a:gdLst/>
            <a:ahLst/>
            <a:cxnLst/>
            <a:rect l="l" t="t" r="r" b="b"/>
            <a:pathLst>
              <a:path w="3418" h="3695" extrusionOk="0">
                <a:moveTo>
                  <a:pt x="1570" y="2817"/>
                </a:moveTo>
                <a:cubicBezTo>
                  <a:pt x="1016" y="2309"/>
                  <a:pt x="1016" y="1432"/>
                  <a:pt x="1570" y="924"/>
                </a:cubicBezTo>
                <a:cubicBezTo>
                  <a:pt x="2078" y="416"/>
                  <a:pt x="2863" y="416"/>
                  <a:pt x="3418" y="831"/>
                </a:cubicBezTo>
                <a:cubicBezTo>
                  <a:pt x="3048" y="323"/>
                  <a:pt x="2448" y="0"/>
                  <a:pt x="1847" y="0"/>
                </a:cubicBezTo>
                <a:cubicBezTo>
                  <a:pt x="785" y="0"/>
                  <a:pt x="0" y="785"/>
                  <a:pt x="0" y="1847"/>
                </a:cubicBezTo>
                <a:cubicBezTo>
                  <a:pt x="0" y="2863"/>
                  <a:pt x="785" y="3694"/>
                  <a:pt x="1847" y="3694"/>
                </a:cubicBezTo>
                <a:cubicBezTo>
                  <a:pt x="2494" y="3694"/>
                  <a:pt x="3048" y="3325"/>
                  <a:pt x="3418" y="2817"/>
                </a:cubicBezTo>
                <a:cubicBezTo>
                  <a:pt x="2863" y="3325"/>
                  <a:pt x="2078" y="3325"/>
                  <a:pt x="1570" y="28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0">
            <a:extLst>
              <a:ext uri="{FF2B5EF4-FFF2-40B4-BE49-F238E27FC236}">
                <a16:creationId xmlns:a16="http://schemas.microsoft.com/office/drawing/2014/main" id="{3C81A81E-044C-0057-DE5A-D8B910CA82EE}"/>
              </a:ext>
            </a:extLst>
          </p:cNvPr>
          <p:cNvSpPr/>
          <p:nvPr/>
        </p:nvSpPr>
        <p:spPr>
          <a:xfrm>
            <a:off x="7388994" y="1054200"/>
            <a:ext cx="320950" cy="1313800"/>
          </a:xfrm>
          <a:custGeom>
            <a:avLst/>
            <a:gdLst/>
            <a:ahLst/>
            <a:cxnLst/>
            <a:rect l="l" t="t" r="r" b="b"/>
            <a:pathLst>
              <a:path w="12838" h="52552" extrusionOk="0">
                <a:moveTo>
                  <a:pt x="5865" y="1"/>
                </a:moveTo>
                <a:cubicBezTo>
                  <a:pt x="2632" y="1"/>
                  <a:pt x="0" y="2633"/>
                  <a:pt x="0" y="5865"/>
                </a:cubicBezTo>
                <a:lnTo>
                  <a:pt x="0" y="46686"/>
                </a:lnTo>
                <a:cubicBezTo>
                  <a:pt x="0" y="49919"/>
                  <a:pt x="2632" y="52551"/>
                  <a:pt x="5865" y="52551"/>
                </a:cubicBezTo>
                <a:lnTo>
                  <a:pt x="6973" y="52551"/>
                </a:lnTo>
                <a:cubicBezTo>
                  <a:pt x="10206" y="52551"/>
                  <a:pt x="12838" y="49919"/>
                  <a:pt x="12838" y="46686"/>
                </a:cubicBezTo>
                <a:lnTo>
                  <a:pt x="12838" y="5865"/>
                </a:lnTo>
                <a:cubicBezTo>
                  <a:pt x="12838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0">
            <a:extLst>
              <a:ext uri="{FF2B5EF4-FFF2-40B4-BE49-F238E27FC236}">
                <a16:creationId xmlns:a16="http://schemas.microsoft.com/office/drawing/2014/main" id="{19A4404E-9778-1B01-A11E-46AD9E187413}"/>
              </a:ext>
            </a:extLst>
          </p:cNvPr>
          <p:cNvSpPr/>
          <p:nvPr/>
        </p:nvSpPr>
        <p:spPr>
          <a:xfrm>
            <a:off x="7549456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1" y="1"/>
                </a:moveTo>
                <a:lnTo>
                  <a:pt x="1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0">
            <a:extLst>
              <a:ext uri="{FF2B5EF4-FFF2-40B4-BE49-F238E27FC236}">
                <a16:creationId xmlns:a16="http://schemas.microsoft.com/office/drawing/2014/main" id="{0099105B-2916-BF86-37FB-3BCE2E7024D8}"/>
              </a:ext>
            </a:extLst>
          </p:cNvPr>
          <p:cNvSpPr/>
          <p:nvPr/>
        </p:nvSpPr>
        <p:spPr>
          <a:xfrm>
            <a:off x="7549456" y="1563325"/>
            <a:ext cx="25" cy="420225"/>
          </a:xfrm>
          <a:custGeom>
            <a:avLst/>
            <a:gdLst/>
            <a:ahLst/>
            <a:cxnLst/>
            <a:rect l="l" t="t" r="r" b="b"/>
            <a:pathLst>
              <a:path w="1" h="16809" fill="none" extrusionOk="0">
                <a:moveTo>
                  <a:pt x="1" y="0"/>
                </a:moveTo>
                <a:lnTo>
                  <a:pt x="1" y="16809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0">
            <a:extLst>
              <a:ext uri="{FF2B5EF4-FFF2-40B4-BE49-F238E27FC236}">
                <a16:creationId xmlns:a16="http://schemas.microsoft.com/office/drawing/2014/main" id="{5D19FB20-D0DC-F256-1A9B-C99403C1439D}"/>
              </a:ext>
            </a:extLst>
          </p:cNvPr>
          <p:cNvGrpSpPr/>
          <p:nvPr/>
        </p:nvGrpSpPr>
        <p:grpSpPr>
          <a:xfrm>
            <a:off x="7474419" y="1514825"/>
            <a:ext cx="150100" cy="150100"/>
            <a:chOff x="7463588" y="1514825"/>
            <a:chExt cx="150100" cy="150100"/>
          </a:xfrm>
        </p:grpSpPr>
        <p:sp>
          <p:nvSpPr>
            <p:cNvPr id="1230" name="Google Shape;1230;p30">
              <a:extLst>
                <a:ext uri="{FF2B5EF4-FFF2-40B4-BE49-F238E27FC236}">
                  <a16:creationId xmlns:a16="http://schemas.microsoft.com/office/drawing/2014/main" id="{C6481596-552D-D67D-8ACE-4D143563A1B7}"/>
                </a:ext>
              </a:extLst>
            </p:cNvPr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1"/>
                  </a:moveTo>
                  <a:cubicBezTo>
                    <a:pt x="1340" y="1"/>
                    <a:pt x="0" y="1386"/>
                    <a:pt x="0" y="3002"/>
                  </a:cubicBezTo>
                  <a:cubicBezTo>
                    <a:pt x="0" y="4665"/>
                    <a:pt x="1340" y="6004"/>
                    <a:pt x="3002" y="6004"/>
                  </a:cubicBezTo>
                  <a:cubicBezTo>
                    <a:pt x="4664" y="6004"/>
                    <a:pt x="6003" y="4665"/>
                    <a:pt x="6003" y="3002"/>
                  </a:cubicBezTo>
                  <a:cubicBezTo>
                    <a:pt x="6003" y="1386"/>
                    <a:pt x="4664" y="1"/>
                    <a:pt x="3002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>
              <a:extLst>
                <a:ext uri="{FF2B5EF4-FFF2-40B4-BE49-F238E27FC236}">
                  <a16:creationId xmlns:a16="http://schemas.microsoft.com/office/drawing/2014/main" id="{7B2BE840-A18C-121F-2DC6-4EEE21FE21C0}"/>
                </a:ext>
              </a:extLst>
            </p:cNvPr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1"/>
                  </a:moveTo>
                  <a:cubicBezTo>
                    <a:pt x="1340" y="1"/>
                    <a:pt x="0" y="1386"/>
                    <a:pt x="0" y="3002"/>
                  </a:cubicBezTo>
                  <a:cubicBezTo>
                    <a:pt x="0" y="4665"/>
                    <a:pt x="1340" y="6004"/>
                    <a:pt x="3002" y="6004"/>
                  </a:cubicBezTo>
                  <a:cubicBezTo>
                    <a:pt x="4664" y="6004"/>
                    <a:pt x="6003" y="4665"/>
                    <a:pt x="6003" y="3002"/>
                  </a:cubicBezTo>
                  <a:cubicBezTo>
                    <a:pt x="6003" y="1386"/>
                    <a:pt x="4664" y="1"/>
                    <a:pt x="3002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>
              <a:extLst>
                <a:ext uri="{FF2B5EF4-FFF2-40B4-BE49-F238E27FC236}">
                  <a16:creationId xmlns:a16="http://schemas.microsoft.com/office/drawing/2014/main" id="{74349368-1E3E-EE12-EBBB-AF0B64FB7945}"/>
                </a:ext>
              </a:extLst>
            </p:cNvPr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>
              <a:extLst>
                <a:ext uri="{FF2B5EF4-FFF2-40B4-BE49-F238E27FC236}">
                  <a16:creationId xmlns:a16="http://schemas.microsoft.com/office/drawing/2014/main" id="{942CDDFB-2AB7-A9DA-9FA1-733D3CA2CB91}"/>
                </a:ext>
              </a:extLst>
            </p:cNvPr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fill="none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>
              <a:extLst>
                <a:ext uri="{FF2B5EF4-FFF2-40B4-BE49-F238E27FC236}">
                  <a16:creationId xmlns:a16="http://schemas.microsoft.com/office/drawing/2014/main" id="{26BDB5FD-7539-34F7-5E39-BAB2EB7EDC63}"/>
                </a:ext>
              </a:extLst>
            </p:cNvPr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3" y="3002"/>
                  </a:moveTo>
                  <a:cubicBezTo>
                    <a:pt x="6003" y="4665"/>
                    <a:pt x="4664" y="6004"/>
                    <a:pt x="3002" y="6004"/>
                  </a:cubicBezTo>
                  <a:cubicBezTo>
                    <a:pt x="1340" y="6004"/>
                    <a:pt x="0" y="4665"/>
                    <a:pt x="0" y="3002"/>
                  </a:cubicBezTo>
                  <a:cubicBezTo>
                    <a:pt x="0" y="1386"/>
                    <a:pt x="1340" y="1"/>
                    <a:pt x="3002" y="1"/>
                  </a:cubicBezTo>
                  <a:cubicBezTo>
                    <a:pt x="4664" y="1"/>
                    <a:pt x="6003" y="1386"/>
                    <a:pt x="6003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>
              <a:extLst>
                <a:ext uri="{FF2B5EF4-FFF2-40B4-BE49-F238E27FC236}">
                  <a16:creationId xmlns:a16="http://schemas.microsoft.com/office/drawing/2014/main" id="{B52A158D-D09C-2CA5-DDD9-A123E4713C77}"/>
                </a:ext>
              </a:extLst>
            </p:cNvPr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0">
            <a:extLst>
              <a:ext uri="{FF2B5EF4-FFF2-40B4-BE49-F238E27FC236}">
                <a16:creationId xmlns:a16="http://schemas.microsoft.com/office/drawing/2014/main" id="{613E28B8-4CD6-B0B2-26EE-E60AEDF67356}"/>
              </a:ext>
            </a:extLst>
          </p:cNvPr>
          <p:cNvSpPr/>
          <p:nvPr/>
        </p:nvSpPr>
        <p:spPr>
          <a:xfrm>
            <a:off x="7494619" y="2138225"/>
            <a:ext cx="109700" cy="112000"/>
          </a:xfrm>
          <a:custGeom>
            <a:avLst/>
            <a:gdLst/>
            <a:ahLst/>
            <a:cxnLst/>
            <a:rect l="l" t="t" r="r" b="b"/>
            <a:pathLst>
              <a:path w="4388" h="4480" extrusionOk="0">
                <a:moveTo>
                  <a:pt x="1248" y="647"/>
                </a:moveTo>
                <a:lnTo>
                  <a:pt x="1248" y="1247"/>
                </a:lnTo>
                <a:lnTo>
                  <a:pt x="1248" y="1571"/>
                </a:lnTo>
                <a:lnTo>
                  <a:pt x="1248" y="3603"/>
                </a:lnTo>
                <a:cubicBezTo>
                  <a:pt x="1155" y="3556"/>
                  <a:pt x="971" y="3556"/>
                  <a:pt x="878" y="3556"/>
                </a:cubicBezTo>
                <a:cubicBezTo>
                  <a:pt x="416" y="3556"/>
                  <a:pt x="1" y="3787"/>
                  <a:pt x="1" y="4018"/>
                </a:cubicBezTo>
                <a:cubicBezTo>
                  <a:pt x="1" y="4295"/>
                  <a:pt x="416" y="4480"/>
                  <a:pt x="878" y="4480"/>
                </a:cubicBezTo>
                <a:cubicBezTo>
                  <a:pt x="1340" y="4480"/>
                  <a:pt x="1709" y="4249"/>
                  <a:pt x="1709" y="4018"/>
                </a:cubicBezTo>
                <a:lnTo>
                  <a:pt x="1709" y="1525"/>
                </a:lnTo>
                <a:lnTo>
                  <a:pt x="3926" y="1063"/>
                </a:lnTo>
                <a:lnTo>
                  <a:pt x="3926" y="3002"/>
                </a:lnTo>
                <a:cubicBezTo>
                  <a:pt x="3787" y="2956"/>
                  <a:pt x="3649" y="2956"/>
                  <a:pt x="3510" y="2956"/>
                </a:cubicBezTo>
                <a:cubicBezTo>
                  <a:pt x="3049" y="2956"/>
                  <a:pt x="2633" y="3187"/>
                  <a:pt x="2633" y="3418"/>
                </a:cubicBezTo>
                <a:cubicBezTo>
                  <a:pt x="2633" y="3695"/>
                  <a:pt x="3049" y="3880"/>
                  <a:pt x="3510" y="3880"/>
                </a:cubicBezTo>
                <a:cubicBezTo>
                  <a:pt x="3972" y="3880"/>
                  <a:pt x="4388" y="3649"/>
                  <a:pt x="4388" y="3418"/>
                </a:cubicBezTo>
                <a:lnTo>
                  <a:pt x="4388" y="970"/>
                </a:lnTo>
                <a:lnTo>
                  <a:pt x="4388" y="601"/>
                </a:lnTo>
                <a:lnTo>
                  <a:pt x="43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0">
            <a:extLst>
              <a:ext uri="{FF2B5EF4-FFF2-40B4-BE49-F238E27FC236}">
                <a16:creationId xmlns:a16="http://schemas.microsoft.com/office/drawing/2014/main" id="{AA068DAF-D2CE-8ECD-C161-8F81511EB3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7766" y="5209838"/>
            <a:ext cx="4523100" cy="91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des délivrables</a:t>
            </a:r>
            <a:endParaRPr dirty="0"/>
          </a:p>
        </p:txBody>
      </p:sp>
      <p:sp>
        <p:nvSpPr>
          <p:cNvPr id="2" name="Google Shape;1197;p30">
            <a:extLst>
              <a:ext uri="{FF2B5EF4-FFF2-40B4-BE49-F238E27FC236}">
                <a16:creationId xmlns:a16="http://schemas.microsoft.com/office/drawing/2014/main" id="{1ED3A4BA-12B9-8948-9E62-153E36F01BA1}"/>
              </a:ext>
            </a:extLst>
          </p:cNvPr>
          <p:cNvSpPr txBox="1">
            <a:spLocks/>
          </p:cNvSpPr>
          <p:nvPr/>
        </p:nvSpPr>
        <p:spPr>
          <a:xfrm>
            <a:off x="1353841" y="3819171"/>
            <a:ext cx="4597525" cy="5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Poppins"/>
              <a:buNone/>
              <a:defRPr sz="65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n-GB" sz="1600" b="0" dirty="0">
                <a:solidFill>
                  <a:schemeClr val="tx1"/>
                </a:solidFill>
              </a:rPr>
              <a:t>Omar </a:t>
            </a:r>
            <a:r>
              <a:rPr lang="en-GB" sz="1600" b="0" dirty="0" err="1">
                <a:solidFill>
                  <a:schemeClr val="tx1"/>
                </a:solidFill>
              </a:rPr>
              <a:t>Chokayri</a:t>
            </a:r>
            <a:endParaRPr lang="en-GB" sz="1600" b="0" dirty="0">
              <a:solidFill>
                <a:schemeClr val="tx1"/>
              </a:solidFill>
            </a:endParaRP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Nirina Crépin </a:t>
            </a: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Bruno </a:t>
            </a:r>
            <a:r>
              <a:rPr lang="en-GB" sz="1600" b="0" dirty="0" err="1">
                <a:solidFill>
                  <a:schemeClr val="tx1"/>
                </a:solidFill>
              </a:rPr>
              <a:t>Masureel</a:t>
            </a:r>
            <a:endParaRPr lang="en-GB" sz="1600" b="0" dirty="0">
              <a:solidFill>
                <a:schemeClr val="tx1"/>
              </a:solidFill>
            </a:endParaRPr>
          </a:p>
          <a:p>
            <a:pPr algn="l"/>
            <a:endParaRPr lang="en-GB" sz="1600" b="0" dirty="0">
              <a:solidFill>
                <a:schemeClr val="tx1"/>
              </a:solidFill>
            </a:endParaRP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Nicolas Schell</a:t>
            </a:r>
          </a:p>
          <a:p>
            <a:pPr algn="l"/>
            <a:r>
              <a:rPr lang="en-GB" sz="1600" b="0" dirty="0" err="1">
                <a:solidFill>
                  <a:schemeClr val="tx1"/>
                </a:solidFill>
              </a:rPr>
              <a:t>Issakha</a:t>
            </a:r>
            <a:r>
              <a:rPr lang="en-GB" sz="1600" b="0" dirty="0">
                <a:solidFill>
                  <a:schemeClr val="tx1"/>
                </a:solidFill>
              </a:rPr>
              <a:t> Yaya Libis</a:t>
            </a: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Arifcan Yildirim</a:t>
            </a:r>
          </a:p>
          <a:p>
            <a:pPr algn="l"/>
            <a:endParaRPr lang="en-GB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98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: User Interface Modernization by Slidesgo">
  <a:themeElements>
    <a:clrScheme name="Simple Light">
      <a:dk1>
        <a:srgbClr val="DEDFF5"/>
      </a:dk1>
      <a:lt1>
        <a:srgbClr val="C1C9E4"/>
      </a:lt1>
      <a:dk2>
        <a:srgbClr val="4D61A9"/>
      </a:dk2>
      <a:lt2>
        <a:srgbClr val="3A4383"/>
      </a:lt2>
      <a:accent1>
        <a:srgbClr val="231F40"/>
      </a:accent1>
      <a:accent2>
        <a:srgbClr val="F2F3FD"/>
      </a:accent2>
      <a:accent3>
        <a:srgbClr val="FBFCFF"/>
      </a:accent3>
      <a:accent4>
        <a:srgbClr val="FFFFFF"/>
      </a:accent4>
      <a:accent5>
        <a:srgbClr val="FFFFFF"/>
      </a:accent5>
      <a:accent6>
        <a:srgbClr val="FFFFFF"/>
      </a:accent6>
      <a:hlink>
        <a:srgbClr val="4D61A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154</Words>
  <Application>Microsoft Office PowerPoint</Application>
  <PresentationFormat>Affichage à l'écran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Poppins SemiBold</vt:lpstr>
      <vt:lpstr>Arial</vt:lpstr>
      <vt:lpstr>Fira Sans</vt:lpstr>
      <vt:lpstr>Poppins</vt:lpstr>
      <vt:lpstr>Mulish Medium</vt:lpstr>
      <vt:lpstr>Fira Sans Extra Condensed Medium</vt:lpstr>
      <vt:lpstr>Computer Science: User Interface Modernization by Slidesgo</vt:lpstr>
      <vt:lpstr>Companion App Student   ECAM Central Hub </vt:lpstr>
      <vt:lpstr>Introduction</vt:lpstr>
      <vt:lpstr>Équipe &amp; Pôles</vt:lpstr>
      <vt:lpstr>Fonctionnalités principales</vt:lpstr>
      <vt:lpstr>Fonctionnalités futures</vt:lpstr>
      <vt:lpstr>Avencement &amp; livrables</vt:lpstr>
      <vt:lpstr>Conclusion</vt:lpstr>
      <vt:lpstr>Merci de votre attention ! Avez-vous des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Nirina Crepin</dc:creator>
  <cp:lastModifiedBy>Nirina Crepin</cp:lastModifiedBy>
  <cp:revision>2</cp:revision>
  <dcterms:modified xsi:type="dcterms:W3CDTF">2025-10-16T10:01:06Z</dcterms:modified>
</cp:coreProperties>
</file>