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2" Type="http://schemas.openxmlformats.org/officeDocument/2006/relationships/viewProps" Target="viewProps.xml" /><Relationship Id="rId2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4" Type="http://schemas.openxmlformats.org/officeDocument/2006/relationships/tableStyles" Target="tableStyles.xml" /><Relationship Id="rId2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-scm.com/downloads/guis" TargetMode="Externa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" TargetMode="External" /><Relationship Id="rId3" Type="http://schemas.openxmlformats.org/officeDocument/2006/relationships/hyperlink" Target="https://gitlab.com/" TargetMode="External" /><Relationship Id="rId4" Type="http://schemas.openxmlformats.org/officeDocument/2006/relationships/hyperlink" Target="https://bitbucket.org/" TargetMode="Externa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.scicore.unibas.ch/" TargetMode="External" /><Relationship Id="rId3" Type="http://schemas.openxmlformats.org/officeDocument/2006/relationships/hyperlink" Target="https://gitlab.psychologie.unibas.ch/" TargetMode="External" /><Relationship Id="rId4" Type="http://schemas.openxmlformats.org/officeDocument/2006/relationships/hyperlink" Target="https://gitlab.switch.ch/ub-unibas/" TargetMode="External" /><Relationship Id="rId5" Type="http://schemas.openxmlformats.org/officeDocument/2006/relationships/hyperlink" Target="https://gitlab.its.unibas.ch/" TargetMode="Externa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lab.switch.ch/" TargetMode="External" /><Relationship Id="rId3" Type="http://schemas.openxmlformats.org/officeDocument/2006/relationships/hyperlink" Target="https://c4science.ch/" TargetMode="Externa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ISE-UNIBAS/clean-code/tree/main/git" TargetMode="External" /><Relationship Id="rId3" Type="http://schemas.openxmlformats.org/officeDocument/2006/relationships/hyperlink" Target="https://www.flickr.com/photos/hoyvinmayvin/4829301976" TargetMode="Externa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-scm.com/doc/ext" TargetMode="External" /><Relationship Id="rId3" Type="http://schemas.openxmlformats.org/officeDocument/2006/relationships/hyperlink" Target="https://git-scm.com/book/en/v2" TargetMode="Externa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-lfs.com/" TargetMode="Externa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Brief</a:t>
            </a:r>
            <a:r>
              <a:rPr/>
              <a:t> </a:t>
            </a: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Git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Dr. Maximilian</a:t>
            </a:r>
            <a:r>
              <a:rPr/>
              <a:t> </a:t>
            </a:r>
            <a:r>
              <a:rPr/>
              <a:t>Hindermann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February</a:t>
            </a:r>
            <a:r>
              <a:rPr/>
              <a:t> </a:t>
            </a:r>
            <a:r>
              <a:rPr/>
              <a:t>17,</a:t>
            </a:r>
            <a:r>
              <a:rPr/>
              <a:t> </a:t>
            </a:r>
            <a:r>
              <a:rPr/>
              <a:t>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Solves the problem of being dependent on central server for work and backup.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Git</a:t>
            </a:r>
          </a:p>
        </p:txBody>
      </p:sp>
      <p:pic>
        <p:nvPicPr>
          <p:cNvPr descr="images/u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425700"/>
            <a:ext cx="8229600" cy="2870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After installation on your computer, you can use Git:</a:t>
            </a:r>
          </a:p>
          <a:p>
            <a:pPr lvl="1"/>
            <a:r>
              <a:rPr/>
              <a:t>via the command line</a:t>
            </a:r>
          </a:p>
          <a:p>
            <a:pPr lvl="1"/>
            <a:r>
              <a:rPr/>
              <a:t>via one of many </a:t>
            </a:r>
            <a:r>
              <a:rPr>
                <a:hlinkClick r:id="rId2"/>
              </a:rPr>
              <a:t>GUI-clients</a:t>
            </a:r>
          </a:p>
          <a:p>
            <a:pPr lvl="1"/>
            <a:r>
              <a:rPr/>
              <a:t>via most common IDEs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Git</a:t>
            </a:r>
            <a:r>
              <a:rPr/>
              <a:t> </a:t>
            </a:r>
            <a:r>
              <a:rPr/>
              <a:t>repository</a:t>
            </a:r>
            <a:r>
              <a:rPr/>
              <a:t> </a:t>
            </a:r>
            <a:r>
              <a:rPr/>
              <a:t>hosting</a:t>
            </a:r>
            <a:r>
              <a:rPr/>
              <a:t> </a:t>
            </a:r>
            <a:r>
              <a:rPr/>
              <a:t>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But where do I host my Git repository? Do I have to configure a server myself?</a:t>
            </a:r>
          </a:p>
          <a:p>
            <a:pPr lvl="1"/>
            <a:r>
              <a:rPr/>
              <a:t>No. In practice, most users rely on a commercial Git repository hosting service such as </a:t>
            </a:r>
            <a:r>
              <a:rPr>
                <a:hlinkClick r:id="rId2"/>
              </a:rPr>
              <a:t>GitHub</a:t>
            </a:r>
            <a:r>
              <a:rPr/>
              <a:t>, </a:t>
            </a:r>
            <a:r>
              <a:rPr>
                <a:hlinkClick r:id="rId3"/>
              </a:rPr>
              <a:t>GitLab</a:t>
            </a:r>
            <a:r>
              <a:rPr/>
              <a:t>, </a:t>
            </a:r>
            <a:r>
              <a:rPr>
                <a:hlinkClick r:id="rId4"/>
              </a:rPr>
              <a:t>Bitbucket</a:t>
            </a:r>
            <a:r>
              <a:rPr/>
              <a:t>, or others. </a:t>
            </a:r>
          </a:p>
          <a:p>
            <a:pPr lvl="1"/>
            <a:r>
              <a:rPr/>
              <a:t>Git repository hosting services do not replace but extend Git!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GitLab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Unibas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 contrast to GitHub, GitLab can be installed on your own infrastructure (e.g., required for sensitive data).</a:t>
            </a:r>
          </a:p>
          <a:p>
            <a:pPr lvl="0" marL="0" indent="0">
              <a:buNone/>
            </a:pPr>
            <a:r>
              <a:rPr/>
              <a:t>There are several GitLab instances at Unibas but none run as official university-wide service:</a:t>
            </a:r>
          </a:p>
          <a:p>
            <a:pPr lvl="1"/>
            <a:r>
              <a:rPr>
                <a:hlinkClick r:id="rId2"/>
              </a:rPr>
              <a:t>https://git.scicore.unibas.ch/</a:t>
            </a:r>
          </a:p>
          <a:p>
            <a:pPr lvl="1"/>
            <a:r>
              <a:rPr>
                <a:hlinkClick r:id="rId3"/>
              </a:rPr>
              <a:t>https://gitlab.psychologie.unibas.ch/</a:t>
            </a:r>
          </a:p>
          <a:p>
            <a:pPr lvl="1"/>
            <a:r>
              <a:rPr>
                <a:hlinkClick r:id="rId4"/>
              </a:rPr>
              <a:t>https://gitlab.switch.ch/ub-unibas/</a:t>
            </a:r>
          </a:p>
          <a:p>
            <a:pPr lvl="1"/>
            <a:r>
              <a:rPr>
                <a:hlinkClick r:id="rId5"/>
              </a:rPr>
              <a:t>https://gitlab.its.unibas.ch/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National</a:t>
            </a:r>
            <a:r>
              <a:rPr/>
              <a:t> </a:t>
            </a:r>
            <a:r>
              <a:rPr/>
              <a:t>infrastructure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Switch offers a GitLab instance, c4science supports Git:</a:t>
            </a:r>
          </a:p>
          <a:p>
            <a:pPr lvl="1"/>
            <a:r>
              <a:rPr>
                <a:hlinkClick r:id="rId2"/>
              </a:rPr>
              <a:t>https://gitlab.switch.ch/</a:t>
            </a:r>
          </a:p>
          <a:p>
            <a:pPr lvl="1"/>
            <a:r>
              <a:rPr>
                <a:hlinkClick r:id="rId3"/>
              </a:rPr>
              <a:t>https://c4science.ch/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GitHub</a:t>
            </a:r>
            <a:r>
              <a:rPr/>
              <a:t> </a:t>
            </a:r>
            <a:r>
              <a:rPr/>
              <a:t>repository</a:t>
            </a:r>
          </a:p>
        </p:txBody>
      </p:sp>
      <p:pic>
        <p:nvPicPr>
          <p:cNvPr descr="images/inceptio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47700" y="1600200"/>
            <a:ext cx="78486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GitHub repo for these slides: </a:t>
            </a:r>
            <a:r>
              <a:rPr>
                <a:hlinkClick r:id="rId2"/>
              </a:rPr>
              <a:t>https://github.com/RISE-UNIBAS/clean-code/git</a:t>
            </a:r>
          </a:p>
          <a:p>
            <a:pPr lvl="0" marL="0" indent="0">
              <a:buNone/>
            </a:pPr>
            <a:r>
              <a:rPr/>
              <a:t>Image credit: </a:t>
            </a:r>
            <a:r>
              <a:rPr>
                <a:hlinkClick r:id="rId3"/>
              </a:rPr>
              <a:t>Alex Eylar, “Inception”, CC BY-NA-SA 2.0</a:t>
            </a:r>
            <a:r>
              <a:rPr/>
              <a:t>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Further</a:t>
            </a:r>
            <a:r>
              <a:rPr/>
              <a:t> </a:t>
            </a:r>
            <a:r>
              <a:rPr/>
              <a:t>reading</a:t>
            </a:r>
          </a:p>
        </p:txBody>
      </p:sp>
      <p:pic>
        <p:nvPicPr>
          <p:cNvPr descr="images/book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476500"/>
            <a:ext cx="8229600" cy="2755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/>
              </a:rPr>
              <a:t>Tons of material online and in print</a:t>
            </a:r>
          </a:p>
          <a:p>
            <a:pPr lvl="1"/>
            <a:r>
              <a:rPr>
                <a:hlinkClick r:id="rId3"/>
              </a:rPr>
              <a:t>Scott Chacon and Ben Straub (2014): Pro Git, Apress</a:t>
            </a:r>
          </a:p>
          <a:p>
            <a:pPr lvl="1"/>
            <a:r>
              <a:rPr/>
              <a:t>Bernd Öggl and Michael Kofler (2022): Git. Projektverwaltung für Entwickler und DevOps-Teams, Rheinwerk Computing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section’s</a:t>
            </a:r>
            <a:r>
              <a:rPr/>
              <a:t> </a:t>
            </a:r>
            <a:r>
              <a:rPr/>
              <a:t>goal</a:t>
            </a:r>
          </a:p>
        </p:txBody>
      </p:sp>
      <p:pic>
        <p:nvPicPr>
          <p:cNvPr descr="images/title_im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 you in a position to decide if Git might be useful for your work.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Git is a distributed version control system (VCS).</a:t>
            </a:r>
          </a:p>
          <a:p>
            <a:pPr lvl="1"/>
            <a:r>
              <a:rPr/>
              <a:t>A VCS is “a system that records changes to a file or set of files over time so that specific versions can be recalled later” (Chacon &amp; Straub 2014: 10).</a:t>
            </a:r>
          </a:p>
          <a:p>
            <a:pPr lvl="1"/>
            <a:r>
              <a:rPr/>
              <a:t>Git is very well suited for text-like data such as code, but of course also for text-like data such as:</a:t>
            </a:r>
          </a:p>
          <a:p>
            <a:pPr lvl="2"/>
            <a:r>
              <a:rPr/>
              <a:t>an ALTO-XML file encoding the transcript of a medieval manuscript</a:t>
            </a:r>
          </a:p>
          <a:p>
            <a:pPr lvl="2"/>
            <a:r>
              <a:rPr/>
              <a:t>a CSV file recording numerical weather data for Basel</a:t>
            </a:r>
          </a:p>
          <a:p>
            <a:pPr lvl="2"/>
            <a:r>
              <a:rPr/>
              <a:t>a JSON-LD file containing a Tropy database</a:t>
            </a:r>
          </a:p>
          <a:p>
            <a:pPr lvl="2"/>
            <a:r>
              <a:rPr/>
              <a:t>an SVG file of a research project’s fancy new logo</a:t>
            </a:r>
          </a:p>
          <a:p>
            <a:pPr lvl="2"/>
            <a:r>
              <a:rPr/>
              <a:t>a TXT file containing a novel from Project Gutenberg</a:t>
            </a:r>
          </a:p>
          <a:p>
            <a:pPr lvl="1"/>
            <a:r>
              <a:rPr/>
              <a:t>Git is less well suited for binary data such as audio data, images or video (changes in these files are opaque), especially if these files are large (&gt;100MB); use </a:t>
            </a:r>
            <a:r>
              <a:rPr>
                <a:hlinkClick r:id="rId2"/>
              </a:rPr>
              <a:t>Git Large File Storage extension</a:t>
            </a:r>
            <a:r>
              <a:rPr/>
              <a:t>in such cases.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Local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control</a:t>
            </a:r>
          </a:p>
        </p:txBody>
      </p:sp>
      <p:pic>
        <p:nvPicPr>
          <p:cNvPr descr="images/loc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336800"/>
            <a:ext cx="8229600" cy="3035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Solves the problem of error-prone manual versioning of files.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Centralized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control</a:t>
            </a:r>
          </a:p>
        </p:txBody>
      </p:sp>
      <p:pic>
        <p:nvPicPr>
          <p:cNvPr descr="images/centralize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044700"/>
            <a:ext cx="8229600" cy="363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Solves the problem of how to work on the same files together on different computers.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Distributed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control</a:t>
            </a:r>
          </a:p>
        </p:txBody>
      </p:sp>
      <p:pic>
        <p:nvPicPr>
          <p:cNvPr descr="images/distribute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35000" y="1600200"/>
            <a:ext cx="7874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Brief introduction to version control with Git</dc:title>
  <dc:creator>Dr. Maximilian Hindermann</dc:creator>
  <cp:keywords/>
  <dcterms:created xsi:type="dcterms:W3CDTF">2023-03-06T10:09:02Z</dcterms:created>
  <dcterms:modified xsi:type="dcterms:W3CDTF">2023-03-06T10:09:02Z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February 17, 2023</vt:lpwstr>
  </property>
  <property fmtid="{D5CDD505-2E9C-101B-9397-08002B2CF9AE}" pid="3" name="institute">
    <vt:lpwstr>RISE and UB</vt:lpwstr>
  </property>
  <property fmtid="{D5CDD505-2E9C-101B-9397-08002B2CF9AE}" pid="4" name="theme">
    <vt:lpwstr>Metropolis</vt:lpwstr>
  </property>
</Properties>
</file>