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6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7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1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2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0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4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4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7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6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B606-482D-4B7F-BCA5-B481227FB89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CF67-8DE4-454D-88E0-6D802319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8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 DO LIST APP</a:t>
            </a:r>
            <a:br>
              <a:rPr lang="en-US" dirty="0" smtClean="0"/>
            </a:br>
            <a:r>
              <a:rPr lang="en-US" dirty="0" smtClean="0"/>
              <a:t>USING HTML CSS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9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43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54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048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5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51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72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58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15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57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 DO LIST APP USING HTML CSS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 APP USING HTML CSS JAVASCRIPT</dc:title>
  <dc:creator>f</dc:creator>
  <cp:lastModifiedBy>f</cp:lastModifiedBy>
  <cp:revision>1</cp:revision>
  <dcterms:created xsi:type="dcterms:W3CDTF">2025-08-14T09:03:18Z</dcterms:created>
  <dcterms:modified xsi:type="dcterms:W3CDTF">2025-08-14T09:07:05Z</dcterms:modified>
</cp:coreProperties>
</file>