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OMPET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743074" y="2182474"/>
            <a:ext cx="6183694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1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scriptive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2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3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4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5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844064" y="2804159"/>
            <a:ext cx="8966685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864791" y="1452958"/>
          <a:ext cx="6468030" cy="462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746497" y="1374597"/>
            <a:ext cx="7252840" cy="48666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erformance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sis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ing </a:t>
            </a:r>
            <a:r>
              <a:rPr sz="4000" lang="en-US">
                <a:solidFill>
                  <a:srgbClr val="000000"/>
                </a:solidFill>
              </a:rPr>
              <a:t>excel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vide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ights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tionship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tween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ormance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get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isfaction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ng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ests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7015094" y="15123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184871" y="2108707"/>
            <a:ext cx="635957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ganisation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ovement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7292129" y="14684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TextBox 10"/>
          <p:cNvSpPr txBox="1"/>
          <p:nvPr/>
        </p:nvSpPr>
        <p:spPr>
          <a:xfrm>
            <a:off x="990600" y="2133600"/>
            <a:ext cx="7924800" cy="364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a</a:t>
            </a:r>
            <a:r>
              <a:rPr altLang="en-US" sz="3600" lang="en-US"/>
              <a:t>lyze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</a:t>
            </a:r>
            <a:r>
              <a:rPr altLang="en-US" sz="3600" lang="en-US"/>
              <a:t>oyee</a:t>
            </a:r>
            <a:r>
              <a:rPr altLang="en-US" sz="3600" lang="en-US"/>
              <a:t>s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 </a:t>
            </a:r>
            <a:r>
              <a:rPr altLang="en-US" sz="3600" lang="en-US"/>
              <a:t>d</a:t>
            </a:r>
            <a:r>
              <a:rPr altLang="en-US" sz="3600" lang="en-US"/>
              <a:t>a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 </a:t>
            </a:r>
            <a:r>
              <a:rPr altLang="en-US" sz="3600" lang="en-US"/>
              <a:t>u</a:t>
            </a:r>
            <a:r>
              <a:rPr altLang="en-US" sz="3600" lang="en-US"/>
              <a:t>s</a:t>
            </a:r>
            <a:r>
              <a:rPr altLang="en-US" sz="3600" lang="en-US"/>
              <a:t>ing </a:t>
            </a:r>
            <a:r>
              <a:rPr altLang="en-US" sz="3600" lang="en-US"/>
              <a:t>e</a:t>
            </a:r>
            <a:r>
              <a:rPr altLang="en-US" sz="3600" lang="en-US"/>
              <a:t>xcel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i</a:t>
            </a:r>
            <a:r>
              <a:rPr altLang="en-US" sz="3600" lang="en-US"/>
              <a:t>de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sights </a:t>
            </a: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f</a:t>
            </a:r>
            <a:r>
              <a:rPr altLang="en-US" sz="3600" lang="en-US"/>
              <a:t>orm 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l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t 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velopment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gram</a:t>
            </a:r>
            <a:r>
              <a:rPr altLang="en-US" sz="3600" lang="en-US"/>
              <a:t>s</a:t>
            </a:r>
            <a:r>
              <a:rPr altLang="en-US" sz="3600" lang="en-US"/>
              <a:t>,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ve </a:t>
            </a:r>
            <a:r>
              <a:rPr altLang="en-US" sz="3600" lang="en-US"/>
              <a:t>t</a:t>
            </a:r>
            <a:r>
              <a:rPr altLang="en-US" sz="3600" lang="en-US"/>
              <a:t>e</a:t>
            </a:r>
            <a:r>
              <a:rPr altLang="en-US" sz="3600" lang="en-US"/>
              <a:t>a</a:t>
            </a:r>
            <a:r>
              <a:rPr altLang="en-US" sz="3600" lang="en-US"/>
              <a:t>m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</a:t>
            </a:r>
            <a:r>
              <a:rPr altLang="en-US" sz="3600" lang="en-US"/>
              <a:t> and 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h</a:t>
            </a:r>
            <a:r>
              <a:rPr altLang="en-US" sz="3600" lang="en-US"/>
              <a:t>a</a:t>
            </a:r>
            <a:r>
              <a:rPr altLang="en-US" sz="3600" lang="en-US"/>
              <a:t>nce</a:t>
            </a:r>
            <a:r>
              <a:rPr altLang="en-US" sz="3600" lang="en-US"/>
              <a:t> </a:t>
            </a:r>
            <a:r>
              <a:rPr altLang="en-US" sz="3600" lang="en-US"/>
              <a:t>t</a:t>
            </a:r>
            <a:r>
              <a:rPr altLang="en-US" sz="3600" lang="en-US"/>
              <a:t>h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all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loy</a:t>
            </a:r>
            <a:r>
              <a:rPr altLang="en-US" sz="3600" lang="en-US"/>
              <a:t>p</a:t>
            </a:r>
            <a:r>
              <a:rPr altLang="en-US" sz="3600" lang="en-US"/>
              <a:t>ee </a:t>
            </a:r>
            <a:r>
              <a:rPr altLang="en-US" sz="3600" lang="en-US"/>
              <a:t> </a:t>
            </a:r>
            <a:r>
              <a:rPr altLang="en-US" sz="3600" lang="en-US"/>
              <a:t>e</a:t>
            </a:r>
            <a:r>
              <a:rPr altLang="en-US" sz="3600" lang="en-US"/>
              <a:t>x</a:t>
            </a:r>
            <a:r>
              <a:rPr altLang="en-US" sz="3600" lang="en-US"/>
              <a:t>p</a:t>
            </a:r>
            <a:r>
              <a:rPr altLang="en-US" sz="3600" lang="en-US"/>
              <a:t>erience </a:t>
            </a:r>
            <a:endParaRPr altLang="en-US" lang="zh-CN"/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1206748" y="2232366"/>
            <a:ext cx="4762175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nager</a:t>
            </a:r>
            <a:r>
              <a:rPr sz="36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sor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rtment 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ess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>
            <a:off x="2995080" y="2161221"/>
            <a:ext cx="6201841" cy="382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an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x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dentify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</a:t>
            </a:r>
            <a:r>
              <a:rPr sz="3600" lang="en-US">
                <a:solidFill>
                  <a:srgbClr val="000000"/>
                </a:solidFill>
              </a:rPr>
              <a:t>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provement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566613" y="385851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8" name=""/>
          <p:cNvSpPr txBox="1"/>
          <p:nvPr/>
        </p:nvSpPr>
        <p:spPr>
          <a:xfrm>
            <a:off x="566613" y="1109751"/>
            <a:ext cx="11239823" cy="5882641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tains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formance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pany 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d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1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I'd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2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3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4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5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533649" y="2849879"/>
            <a:ext cx="7118409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ture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2024-08-30T14:03:56Z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dbbc8c424d76412fb38c1d96a3436e3c</vt:lpwstr>
  </property>
</Properties>
</file>