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EA0D0-373B-4DE7-8883-6C4148791158}" type="datetimeFigureOut">
              <a:rPr lang="en-US" smtClean="0"/>
              <a:t>12/29/2020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3F5ED-7C9D-4516-99D5-2B46EE62A41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F5ED-7C9D-4516-99D5-2B46EE62A41D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F5ED-7C9D-4516-99D5-2B46EE62A41D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D33C-4418-4822-8130-E196E8E6D346}" type="datetimeFigureOut">
              <a:rPr lang="en-US" smtClean="0"/>
              <a:pPr/>
              <a:t>12/29/2020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E8AF-3873-41AA-B576-BBA255808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D33C-4418-4822-8130-E196E8E6D346}" type="datetimeFigureOut">
              <a:rPr lang="en-US" smtClean="0"/>
              <a:pPr/>
              <a:t>12/29/2020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E8AF-3873-41AA-B576-BBA255808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D33C-4418-4822-8130-E196E8E6D346}" type="datetimeFigureOut">
              <a:rPr lang="en-US" smtClean="0"/>
              <a:pPr/>
              <a:t>12/29/2020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E8AF-3873-41AA-B576-BBA255808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D33C-4418-4822-8130-E196E8E6D346}" type="datetimeFigureOut">
              <a:rPr lang="en-US" smtClean="0"/>
              <a:pPr/>
              <a:t>12/29/2020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E8AF-3873-41AA-B576-BBA255808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D33C-4418-4822-8130-E196E8E6D346}" type="datetimeFigureOut">
              <a:rPr lang="en-US" smtClean="0"/>
              <a:pPr/>
              <a:t>12/29/2020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E8AF-3873-41AA-B576-BBA255808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D33C-4418-4822-8130-E196E8E6D346}" type="datetimeFigureOut">
              <a:rPr lang="en-US" smtClean="0"/>
              <a:pPr/>
              <a:t>12/29/2020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E8AF-3873-41AA-B576-BBA255808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D33C-4418-4822-8130-E196E8E6D346}" type="datetimeFigureOut">
              <a:rPr lang="en-US" smtClean="0"/>
              <a:pPr/>
              <a:t>12/29/2020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E8AF-3873-41AA-B576-BBA255808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D33C-4418-4822-8130-E196E8E6D346}" type="datetimeFigureOut">
              <a:rPr lang="en-US" smtClean="0"/>
              <a:pPr/>
              <a:t>12/29/2020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E8AF-3873-41AA-B576-BBA255808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D33C-4418-4822-8130-E196E8E6D346}" type="datetimeFigureOut">
              <a:rPr lang="en-US" smtClean="0"/>
              <a:pPr/>
              <a:t>12/29/2020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E8AF-3873-41AA-B576-BBA255808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D33C-4418-4822-8130-E196E8E6D346}" type="datetimeFigureOut">
              <a:rPr lang="en-US" smtClean="0"/>
              <a:pPr/>
              <a:t>12/29/2020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E8AF-3873-41AA-B576-BBA255808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D33C-4418-4822-8130-E196E8E6D346}" type="datetimeFigureOut">
              <a:rPr lang="en-US" smtClean="0"/>
              <a:pPr/>
              <a:t>12/29/2020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E8AF-3873-41AA-B576-BBA255808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8D33C-4418-4822-8130-E196E8E6D346}" type="datetimeFigureOut">
              <a:rPr lang="en-US" smtClean="0"/>
              <a:pPr/>
              <a:t>12/29/2020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8E8AF-3873-41AA-B576-BBA255808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" TargetMode="External"/><Relationship Id="rId2" Type="http://schemas.openxmlformats.org/officeDocument/2006/relationships/hyperlink" Target="https://www.kaggle.com/shrutimehta/zomato-restaurants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rutimehta/zomato-restaurants-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86124"/>
            <a:ext cx="7772400" cy="10715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Science Capstone Project PPT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3000" dirty="0" smtClean="0">
                <a:latin typeface="Bahnschrift Light" pitchFamily="34" charset="0"/>
              </a:rPr>
              <a:t>Instructor : </a:t>
            </a:r>
            <a:r>
              <a:rPr lang="en-IN" sz="3000" b="1" dirty="0" smtClean="0">
                <a:latin typeface="Bahnschrift Light" pitchFamily="34" charset="0"/>
              </a:rPr>
              <a:t> </a:t>
            </a:r>
            <a:r>
              <a:rPr lang="en-IN" sz="3000" b="1" dirty="0" smtClean="0">
                <a:latin typeface="Bahnschrift Light" pitchFamily="34" charset="0"/>
              </a:rPr>
              <a:t>Sir Alex Aklson , Senior Data Scientist at IBM</a:t>
            </a:r>
            <a:br>
              <a:rPr lang="en-IN" sz="3000" b="1" dirty="0" smtClean="0">
                <a:latin typeface="Bahnschrift Light" pitchFamily="34" charset="0"/>
              </a:rPr>
            </a:br>
            <a:r>
              <a:rPr lang="en-IN" sz="3000" b="1" dirty="0" smtClean="0">
                <a:latin typeface="Bahnschrift Light" pitchFamily="34" charset="0"/>
              </a:rPr>
              <a:t/>
            </a:r>
            <a:br>
              <a:rPr lang="en-IN" sz="3000" b="1" dirty="0" smtClean="0">
                <a:latin typeface="Bahnschrift Light" pitchFamily="34" charset="0"/>
              </a:rPr>
            </a:br>
            <a:r>
              <a:rPr lang="en-IN" sz="3000" b="1" dirty="0" smtClean="0">
                <a:latin typeface="Bahnschrift Light" pitchFamily="34" charset="0"/>
              </a:rPr>
              <a:t/>
            </a:r>
            <a:br>
              <a:rPr lang="en-IN" sz="3000" b="1" dirty="0" smtClean="0">
                <a:latin typeface="Bahnschrift Light" pitchFamily="34" charset="0"/>
              </a:rPr>
            </a:br>
            <a:r>
              <a:rPr lang="en-IN" sz="3000" b="1" dirty="0" smtClean="0">
                <a:latin typeface="Bahnschrift Light" pitchFamily="34" charset="0"/>
              </a:rPr>
              <a:t>Made by  :  Rishi Kumar  </a:t>
            </a:r>
            <a:br>
              <a:rPr lang="en-IN" sz="3000" b="1" dirty="0" smtClean="0">
                <a:latin typeface="Bahnschrift Light" pitchFamily="34" charset="0"/>
              </a:rPr>
            </a:br>
            <a:r>
              <a:rPr lang="en-IN" sz="3000" b="1" dirty="0" smtClean="0">
                <a:latin typeface="Bahnschrift Light" pitchFamily="34" charset="0"/>
              </a:rPr>
              <a:t/>
            </a:r>
            <a:br>
              <a:rPr lang="en-IN" sz="3000" b="1" dirty="0" smtClean="0">
                <a:latin typeface="Bahnschrift Light" pitchFamily="34" charset="0"/>
              </a:rPr>
            </a:br>
            <a:r>
              <a:rPr lang="en-IN" sz="3000" b="1" dirty="0" smtClean="0">
                <a:latin typeface="Bahnschrift Light" pitchFamily="34" charset="0"/>
              </a:rPr>
              <a:t/>
            </a:r>
            <a:br>
              <a:rPr lang="en-IN" sz="3000" b="1" dirty="0" smtClean="0">
                <a:latin typeface="Bahnschrift Light" pitchFamily="34" charset="0"/>
              </a:rPr>
            </a:br>
            <a:r>
              <a:rPr lang="en-IN" sz="3000" b="1" dirty="0" smtClean="0">
                <a:latin typeface="Bahnschrift Light" pitchFamily="34" charset="0"/>
              </a:rPr>
              <a:t/>
            </a:r>
            <a:br>
              <a:rPr lang="en-IN" sz="3000" b="1" dirty="0" smtClean="0">
                <a:latin typeface="Bahnschrift Light" pitchFamily="34" charset="0"/>
              </a:rPr>
            </a:br>
            <a:r>
              <a:rPr lang="en-IN" dirty="0" smtClean="0"/>
              <a:t>	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4857760"/>
            <a:ext cx="7858180" cy="78104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Project  Topic : The Battle Neighborhood on Exploring Zomato restaurants datasets in New Delhi City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IN" sz="3000" dirty="0" smtClean="0"/>
              <a:t>Cluster 1 </a:t>
            </a:r>
            <a:br>
              <a:rPr lang="en-IN" sz="3000" dirty="0" smtClean="0"/>
            </a:b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472518" cy="5643602"/>
          </a:xfrm>
        </p:spPr>
        <p:txBody>
          <a:bodyPr>
            <a:normAutofit/>
          </a:bodyPr>
          <a:lstStyle/>
          <a:p>
            <a:r>
              <a:rPr lang="en-IN" sz="2500" dirty="0" smtClean="0"/>
              <a:t>The Indian Restaurants are most recommended venues in near by location .</a:t>
            </a:r>
            <a:endParaRPr lang="en-IN" sz="2500" dirty="0"/>
          </a:p>
        </p:txBody>
      </p:sp>
      <p:pic>
        <p:nvPicPr>
          <p:cNvPr id="4" name="Google Shape;8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4282" y="2000240"/>
            <a:ext cx="8715436" cy="46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sz="3000" dirty="0" smtClean="0"/>
              <a:t>Cluster 2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401080" cy="5214974"/>
          </a:xfrm>
        </p:spPr>
        <p:txBody>
          <a:bodyPr>
            <a:normAutofit/>
          </a:bodyPr>
          <a:lstStyle/>
          <a:p>
            <a:r>
              <a:rPr lang="en-IN" sz="2500" dirty="0" smtClean="0"/>
              <a:t>It is recommended for the Hotels and Night clubs areas .</a:t>
            </a:r>
            <a:endParaRPr lang="en-IN" sz="2500" dirty="0"/>
          </a:p>
        </p:txBody>
      </p:sp>
      <p:pic>
        <p:nvPicPr>
          <p:cNvPr id="5" name="Google Shape;9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721" y="2298450"/>
            <a:ext cx="8572560" cy="4273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sz="3000" dirty="0" smtClean="0"/>
              <a:t>Cluster 3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429288"/>
          </a:xfrm>
        </p:spPr>
        <p:txBody>
          <a:bodyPr>
            <a:normAutofit/>
          </a:bodyPr>
          <a:lstStyle/>
          <a:p>
            <a:r>
              <a:rPr lang="en-IN" sz="2500" dirty="0" smtClean="0"/>
              <a:t>The places for Pizzas location</a:t>
            </a:r>
            <a:endParaRPr lang="en-IN" sz="2500" dirty="0"/>
          </a:p>
        </p:txBody>
      </p:sp>
      <p:pic>
        <p:nvPicPr>
          <p:cNvPr id="4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720" y="1928802"/>
            <a:ext cx="8572560" cy="4572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sz="3000" dirty="0" smtClean="0"/>
              <a:t>Cluster 4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214974"/>
          </a:xfrm>
        </p:spPr>
        <p:txBody>
          <a:bodyPr>
            <a:normAutofit/>
          </a:bodyPr>
          <a:lstStyle/>
          <a:p>
            <a:r>
              <a:rPr lang="en-IN" sz="2500" dirty="0" smtClean="0"/>
              <a:t>It is most recommended for Cafes .</a:t>
            </a:r>
            <a:endParaRPr lang="en-IN" sz="2500" dirty="0"/>
          </a:p>
        </p:txBody>
      </p:sp>
      <p:pic>
        <p:nvPicPr>
          <p:cNvPr id="4" name="Google Shape;10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7158" y="2000240"/>
            <a:ext cx="8501122" cy="4357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sz="3000" dirty="0" smtClean="0"/>
              <a:t>Cluster 5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IN" sz="2500" dirty="0" smtClean="0"/>
              <a:t>Fast food and Cafes are the most recommended Places .</a:t>
            </a:r>
            <a:endParaRPr lang="en-IN" sz="2500" dirty="0"/>
          </a:p>
        </p:txBody>
      </p:sp>
      <p:pic>
        <p:nvPicPr>
          <p:cNvPr id="4" name="Google Shape;11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720" y="1857364"/>
            <a:ext cx="8715436" cy="464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sz="3000" dirty="0" smtClean="0"/>
              <a:t>Conclusions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472518" cy="5500726"/>
          </a:xfrm>
        </p:spPr>
        <p:txBody>
          <a:bodyPr>
            <a:normAutofit fontScale="92500" lnSpcReduction="10000"/>
          </a:bodyPr>
          <a:lstStyle/>
          <a:p>
            <a:r>
              <a:rPr lang="en-IN" sz="2700" dirty="0" smtClean="0"/>
              <a:t>Chanakyapuri, Pitampura, Safdarjung are some of the best </a:t>
            </a:r>
            <a:r>
              <a:rPr lang="en-IN" sz="2700" dirty="0" smtClean="0"/>
              <a:t>Neighborhood for </a:t>
            </a:r>
            <a:r>
              <a:rPr lang="en-IN" sz="2700" dirty="0" smtClean="0"/>
              <a:t>Chinese cuisine.</a:t>
            </a:r>
          </a:p>
          <a:p>
            <a:r>
              <a:rPr lang="en-IN" sz="2700" dirty="0" smtClean="0"/>
              <a:t>Pancsheel park, Nehru place have the best Chinese Resturant.</a:t>
            </a:r>
          </a:p>
          <a:p>
            <a:r>
              <a:rPr lang="en-IN" sz="2700" dirty="0" smtClean="0"/>
              <a:t>Cannaught place, Rajouri garden, Malviya nagar are the best places for edible person.</a:t>
            </a:r>
          </a:p>
          <a:p>
            <a:r>
              <a:rPr lang="en-IN" sz="2700" dirty="0" smtClean="0"/>
              <a:t>Greater kailash, Feroze shah road, Saket have best resturants in New Delhi</a:t>
            </a:r>
            <a:r>
              <a:rPr lang="en-IN" sz="2700" dirty="0" smtClean="0"/>
              <a:t>. </a:t>
            </a:r>
          </a:p>
          <a:p>
            <a:r>
              <a:rPr lang="en-IN" sz="2700" dirty="0" smtClean="0"/>
              <a:t>Cluster </a:t>
            </a:r>
            <a:r>
              <a:rPr lang="en-IN" sz="2700" dirty="0" smtClean="0"/>
              <a:t>1: It is most recommended for Indian Restaurants</a:t>
            </a:r>
            <a:r>
              <a:rPr lang="en-IN" sz="2700" dirty="0" smtClean="0"/>
              <a:t>.</a:t>
            </a:r>
          </a:p>
          <a:p>
            <a:r>
              <a:rPr lang="en-IN" sz="2700" dirty="0" smtClean="0"/>
              <a:t> Cluster </a:t>
            </a:r>
            <a:r>
              <a:rPr lang="en-IN" sz="2700" dirty="0" smtClean="0"/>
              <a:t>2: It is most recommended for Hotels and </a:t>
            </a:r>
            <a:r>
              <a:rPr lang="en-IN" sz="2700" dirty="0" smtClean="0"/>
              <a:t>nightclub.</a:t>
            </a:r>
          </a:p>
          <a:p>
            <a:r>
              <a:rPr lang="en-IN" sz="2700" dirty="0" smtClean="0"/>
              <a:t>Cluster 3 </a:t>
            </a:r>
            <a:r>
              <a:rPr lang="en-IN" sz="2700" dirty="0" smtClean="0"/>
              <a:t>and Cluster 5: It is most recommended for Fast food</a:t>
            </a:r>
            <a:r>
              <a:rPr lang="en-IN" sz="2700" dirty="0" smtClean="0"/>
              <a:t>.</a:t>
            </a:r>
          </a:p>
          <a:p>
            <a:r>
              <a:rPr lang="en-IN" sz="2700" dirty="0" smtClean="0"/>
              <a:t>  </a:t>
            </a:r>
            <a:r>
              <a:rPr lang="en-IN" sz="2700" dirty="0" smtClean="0"/>
              <a:t>Cluster 4: It is most recommended for the cafe and pizza</a:t>
            </a:r>
          </a:p>
          <a:p>
            <a:endParaRPr lang="en-IN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>
            <a:normAutofit/>
          </a:bodyPr>
          <a:lstStyle/>
          <a:p>
            <a:r>
              <a:rPr lang="en-IN" sz="3000" dirty="0" smtClean="0"/>
              <a:t>Introduction 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71546"/>
            <a:ext cx="8929718" cy="550072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sz="2500" dirty="0" smtClean="0"/>
              <a:t>The City New Delhi is the capital of India that contains population of more than 257,803 . However the much larger area has a population that exceeds 26 Million .</a:t>
            </a:r>
          </a:p>
          <a:p>
            <a:pPr>
              <a:buNone/>
            </a:pPr>
            <a:endParaRPr lang="en-IN" sz="2500" dirty="0" smtClean="0"/>
          </a:p>
          <a:p>
            <a:pPr>
              <a:buFontTx/>
              <a:buChar char="-"/>
            </a:pPr>
            <a:r>
              <a:rPr lang="en-IN" sz="2500" dirty="0" smtClean="0"/>
              <a:t>With its diverse culture and tradition the city has multiple varieties of food items such as cuisine food item . There are huge number of restaurants of Chinese , French and Italian .</a:t>
            </a:r>
          </a:p>
          <a:p>
            <a:pPr>
              <a:buFontTx/>
              <a:buChar char="-"/>
            </a:pPr>
            <a:endParaRPr lang="en-IN" sz="2500" dirty="0" smtClean="0"/>
          </a:p>
          <a:p>
            <a:pPr>
              <a:buFontTx/>
              <a:buChar char="-"/>
            </a:pPr>
            <a:r>
              <a:rPr lang="en-IN" sz="2500" dirty="0" smtClean="0"/>
              <a:t>As per project we will analyze data and visualize the locations and different restaurants area in the New Delhi City . </a:t>
            </a:r>
            <a:endParaRPr lang="en-IN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000132"/>
          </a:xfrm>
        </p:spPr>
        <p:txBody>
          <a:bodyPr>
            <a:normAutofit/>
          </a:bodyPr>
          <a:lstStyle/>
          <a:p>
            <a:r>
              <a:rPr lang="en-IN" sz="3000" dirty="0" smtClean="0"/>
              <a:t>Objectives 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401080" cy="5286412"/>
          </a:xfrm>
        </p:spPr>
        <p:txBody>
          <a:bodyPr/>
          <a:lstStyle/>
          <a:p>
            <a:pPr>
              <a:buNone/>
            </a:pPr>
            <a:r>
              <a:rPr lang="en-IN" sz="2500" dirty="0" smtClean="0"/>
              <a:t>We  are  basically find the answers of the following questions :</a:t>
            </a:r>
          </a:p>
          <a:p>
            <a:pPr>
              <a:buNone/>
            </a:pPr>
            <a:endParaRPr lang="en-IN" sz="2500" dirty="0" smtClean="0"/>
          </a:p>
          <a:p>
            <a:r>
              <a:rPr lang="en-IN" sz="2500" dirty="0" smtClean="0"/>
              <a:t>What </a:t>
            </a:r>
            <a:r>
              <a:rPr lang="en-IN" sz="2500" dirty="0" smtClean="0"/>
              <a:t>is best location in New Delhi City for Chinese Cuisine ?</a:t>
            </a:r>
          </a:p>
          <a:p>
            <a:r>
              <a:rPr lang="en-IN" sz="2500" dirty="0" smtClean="0"/>
              <a:t>Which areas have large number of Chinese </a:t>
            </a:r>
            <a:r>
              <a:rPr lang="en-IN" sz="2500" dirty="0" smtClean="0"/>
              <a:t>Restaurant </a:t>
            </a:r>
            <a:r>
              <a:rPr lang="en-IN" sz="2500" dirty="0" smtClean="0"/>
              <a:t>Market ?</a:t>
            </a:r>
          </a:p>
          <a:p>
            <a:r>
              <a:rPr lang="en-IN" sz="2500" dirty="0" smtClean="0"/>
              <a:t>Which all areas have less number of </a:t>
            </a:r>
            <a:r>
              <a:rPr lang="en-IN" sz="2500" dirty="0" smtClean="0"/>
              <a:t>restaurant </a:t>
            </a:r>
            <a:r>
              <a:rPr lang="en-IN" sz="2500" dirty="0" smtClean="0"/>
              <a:t>?</a:t>
            </a:r>
          </a:p>
          <a:p>
            <a:r>
              <a:rPr lang="en-IN" sz="2500" dirty="0" smtClean="0"/>
              <a:t>Which is the best place to stay if I prefer Chinese Cuisine ?</a:t>
            </a:r>
          </a:p>
          <a:p>
            <a:r>
              <a:rPr lang="en-IN" sz="2500" dirty="0" smtClean="0"/>
              <a:t>What places are have best restaurant in New Delhi?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IN" sz="3000" dirty="0" smtClean="0"/>
              <a:t>About  Data  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715404" cy="5357850"/>
          </a:xfrm>
        </p:spPr>
        <p:txBody>
          <a:bodyPr>
            <a:normAutofit lnSpcReduction="10000"/>
          </a:bodyPr>
          <a:lstStyle/>
          <a:p>
            <a:r>
              <a:rPr lang="en-IN" sz="2700" dirty="0" smtClean="0"/>
              <a:t>For this project we need the following data :</a:t>
            </a:r>
          </a:p>
          <a:p>
            <a:r>
              <a:rPr lang="en-IN" sz="2700" dirty="0" smtClean="0"/>
              <a:t>New Delhi </a:t>
            </a:r>
            <a:r>
              <a:rPr lang="en-IN" sz="2700" dirty="0" smtClean="0"/>
              <a:t>Restaurants </a:t>
            </a:r>
            <a:r>
              <a:rPr lang="en-IN" sz="2700" dirty="0" smtClean="0"/>
              <a:t>data that contains list Locality, </a:t>
            </a:r>
            <a:r>
              <a:rPr lang="en-IN" sz="2700" dirty="0" smtClean="0"/>
              <a:t>Restaurant name , Rating </a:t>
            </a:r>
            <a:r>
              <a:rPr lang="en-IN" sz="2700" dirty="0" smtClean="0"/>
              <a:t>along with their latitude and longitude.</a:t>
            </a:r>
          </a:p>
          <a:p>
            <a:pPr lvl="1"/>
            <a:r>
              <a:rPr lang="en-IN" sz="2700" dirty="0" smtClean="0"/>
              <a:t>Data source : </a:t>
            </a:r>
            <a:r>
              <a:rPr lang="en-IN" sz="2700" u="sng" dirty="0" smtClean="0">
                <a:hlinkClick r:id="rId2"/>
              </a:rPr>
              <a:t>Zomato </a:t>
            </a:r>
            <a:r>
              <a:rPr lang="en-IN" sz="2700" u="sng" dirty="0" smtClean="0">
                <a:hlinkClick r:id="rId2"/>
              </a:rPr>
              <a:t>kaggle </a:t>
            </a:r>
            <a:r>
              <a:rPr lang="en-IN" sz="2700" u="sng" dirty="0" smtClean="0">
                <a:hlinkClick r:id="rId2"/>
              </a:rPr>
              <a:t>dataset</a:t>
            </a:r>
            <a:endParaRPr lang="en-IN" sz="2700" dirty="0" smtClean="0"/>
          </a:p>
          <a:p>
            <a:pPr lvl="1"/>
            <a:r>
              <a:rPr lang="en-IN" sz="2700" dirty="0" smtClean="0"/>
              <a:t>Description : This data set contains the required information. And we will use this data set to explore various locality of </a:t>
            </a:r>
            <a:r>
              <a:rPr lang="en-IN" sz="2700" dirty="0" smtClean="0"/>
              <a:t>New Delhi </a:t>
            </a:r>
            <a:r>
              <a:rPr lang="en-IN" sz="2700" dirty="0" smtClean="0"/>
              <a:t>city.</a:t>
            </a:r>
          </a:p>
          <a:p>
            <a:r>
              <a:rPr lang="en-IN" sz="2700" dirty="0" smtClean="0"/>
              <a:t>Nearby places in each locality of </a:t>
            </a:r>
            <a:r>
              <a:rPr lang="en-IN" sz="2700" dirty="0" smtClean="0"/>
              <a:t>New Delhi </a:t>
            </a:r>
            <a:r>
              <a:rPr lang="en-IN" sz="2700" dirty="0" smtClean="0"/>
              <a:t>city.</a:t>
            </a:r>
          </a:p>
          <a:p>
            <a:pPr lvl="1"/>
            <a:r>
              <a:rPr lang="en-IN" sz="2700" dirty="0" smtClean="0"/>
              <a:t>Data source : </a:t>
            </a:r>
            <a:r>
              <a:rPr lang="en-IN" sz="2700" u="sng" dirty="0" smtClean="0">
                <a:hlinkClick r:id="rId3"/>
              </a:rPr>
              <a:t>Fousquare API</a:t>
            </a:r>
            <a:endParaRPr lang="en-IN" sz="2700" dirty="0" smtClean="0"/>
          </a:p>
          <a:p>
            <a:pPr lvl="1"/>
            <a:r>
              <a:rPr lang="en-IN" sz="2700" dirty="0" smtClean="0"/>
              <a:t>Description : By using this </a:t>
            </a:r>
            <a:r>
              <a:rPr lang="en-IN" sz="2700" dirty="0" smtClean="0"/>
              <a:t>API </a:t>
            </a:r>
            <a:r>
              <a:rPr lang="en-IN" sz="2700" dirty="0" smtClean="0"/>
              <a:t>we will get all the venues in each N</a:t>
            </a:r>
            <a:r>
              <a:rPr lang="en-IN" sz="2700" dirty="0" smtClean="0"/>
              <a:t>eighborhood .</a:t>
            </a:r>
            <a:endParaRPr lang="en-IN" sz="27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sz="3000" dirty="0" smtClean="0"/>
              <a:t>Approach 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286412"/>
          </a:xfrm>
        </p:spPr>
        <p:txBody>
          <a:bodyPr/>
          <a:lstStyle/>
          <a:p>
            <a:r>
              <a:rPr lang="en-IN" dirty="0" smtClean="0"/>
              <a:t>Collect the N</a:t>
            </a:r>
            <a:r>
              <a:rPr lang="en-IN" dirty="0" smtClean="0"/>
              <a:t>ew Delhi </a:t>
            </a:r>
            <a:r>
              <a:rPr lang="en-IN" dirty="0" smtClean="0"/>
              <a:t>city data from </a:t>
            </a:r>
            <a:r>
              <a:rPr lang="en-IN" u="sng" dirty="0" smtClean="0">
                <a:hlinkClick r:id="rId2"/>
              </a:rPr>
              <a:t>Zomato </a:t>
            </a:r>
            <a:r>
              <a:rPr lang="en-IN" u="sng" dirty="0" smtClean="0">
                <a:hlinkClick r:id="rId2"/>
              </a:rPr>
              <a:t>kaggle dataset</a:t>
            </a:r>
            <a:endParaRPr lang="en-IN" dirty="0" smtClean="0"/>
          </a:p>
          <a:p>
            <a:r>
              <a:rPr lang="en-IN" dirty="0" smtClean="0"/>
              <a:t>Using FourSquare API we will find all venues for each </a:t>
            </a:r>
            <a:r>
              <a:rPr lang="en-IN" dirty="0" smtClean="0"/>
              <a:t>Neighborhood</a:t>
            </a:r>
            <a:r>
              <a:rPr lang="en-IN" dirty="0" smtClean="0"/>
              <a:t>.</a:t>
            </a:r>
          </a:p>
          <a:p>
            <a:r>
              <a:rPr lang="en-IN" dirty="0" smtClean="0"/>
              <a:t>Filter out all venues that are nearby by locality.</a:t>
            </a:r>
          </a:p>
          <a:p>
            <a:r>
              <a:rPr lang="en-IN" dirty="0" smtClean="0"/>
              <a:t>Using aggregative rating for each </a:t>
            </a:r>
            <a:r>
              <a:rPr lang="en-IN" dirty="0" smtClean="0"/>
              <a:t>restaurant </a:t>
            </a:r>
            <a:r>
              <a:rPr lang="en-IN" dirty="0" smtClean="0"/>
              <a:t>to find the best places.</a:t>
            </a:r>
          </a:p>
          <a:p>
            <a:r>
              <a:rPr lang="en-IN" dirty="0" smtClean="0"/>
              <a:t>Visualize the Ranking of </a:t>
            </a:r>
            <a:r>
              <a:rPr lang="en-IN" dirty="0" err="1" smtClean="0"/>
              <a:t>Neighborhood’s</a:t>
            </a:r>
            <a:r>
              <a:rPr lang="en-IN" dirty="0" smtClean="0"/>
              <a:t> </a:t>
            </a:r>
            <a:r>
              <a:rPr lang="en-IN" dirty="0" smtClean="0"/>
              <a:t>using folium </a:t>
            </a:r>
            <a:r>
              <a:rPr lang="en-IN" dirty="0" smtClean="0"/>
              <a:t>library(python) .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IN" sz="3000" dirty="0" smtClean="0"/>
              <a:t>Result 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472518" cy="5429288"/>
          </a:xfrm>
        </p:spPr>
        <p:txBody>
          <a:bodyPr>
            <a:normAutofit/>
          </a:bodyPr>
          <a:lstStyle/>
          <a:p>
            <a:r>
              <a:rPr lang="en-IN" sz="2500" dirty="0" smtClean="0"/>
              <a:t>We demonstrate the following results in the charts and in the dataset forms .</a:t>
            </a:r>
          </a:p>
          <a:p>
            <a:endParaRPr lang="en-IN" sz="2500" dirty="0"/>
          </a:p>
        </p:txBody>
      </p:sp>
      <p:pic>
        <p:nvPicPr>
          <p:cNvPr id="4" name="Google Shape;5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597" y="1928802"/>
            <a:ext cx="8429684" cy="4572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12" y="3214686"/>
            <a:ext cx="3714776" cy="78581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Google Shape;6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892971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394</Words>
  <Application>Microsoft Office PowerPoint</Application>
  <PresentationFormat>On-screen Show (4:3)</PresentationFormat>
  <Paragraphs>53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Data Science Capstone Project PPT  Instructor :  Sir Alex Aklson , Senior Data Scientist at IBM   Made by  :  Rishi Kumar        </vt:lpstr>
      <vt:lpstr>Introduction </vt:lpstr>
      <vt:lpstr>Objectives </vt:lpstr>
      <vt:lpstr>About  Data  </vt:lpstr>
      <vt:lpstr>Approach </vt:lpstr>
      <vt:lpstr>Result </vt:lpstr>
      <vt:lpstr>Slide 7</vt:lpstr>
      <vt:lpstr>Slide 8</vt:lpstr>
      <vt:lpstr>Slide 9</vt:lpstr>
      <vt:lpstr>Slide 10</vt:lpstr>
      <vt:lpstr>Slide 11</vt:lpstr>
      <vt:lpstr>Cluster 1  </vt:lpstr>
      <vt:lpstr>Cluster 2</vt:lpstr>
      <vt:lpstr>Cluster 3</vt:lpstr>
      <vt:lpstr>Cluster 4</vt:lpstr>
      <vt:lpstr>Cluster 5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Science </dc:title>
  <dc:creator>Admin</dc:creator>
  <cp:lastModifiedBy>Admin</cp:lastModifiedBy>
  <cp:revision>41</cp:revision>
  <dcterms:created xsi:type="dcterms:W3CDTF">2020-12-28T18:25:47Z</dcterms:created>
  <dcterms:modified xsi:type="dcterms:W3CDTF">2020-12-29T15:18:07Z</dcterms:modified>
</cp:coreProperties>
</file>