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617C-7747-AAA3-33181DAEAA55}"/>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617C-7747-AAA3-33181DAEAA55}"/>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617C-7747-AAA3-33181DAEAA55}"/>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617C-7747-AAA3-33181DAEAA55}"/>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617C-7747-AAA3-33181DAEAA55}"/>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lide Image Placeholder 1"/>
          <p:cNvSpPr>
            <a:spLocks noGrp="1" noRot="1" noChangeAspect="1"/>
          </p:cNvSpPr>
          <p:nvPr>
            <p:ph type="sldImg"/>
          </p:nvPr>
        </p:nvSpPr>
        <p:spPr/>
      </p:sp>
      <p:sp>
        <p:nvSpPr>
          <p:cNvPr id="1048607" name="Notes Placeholder 2"/>
          <p:cNvSpPr>
            <a:spLocks noGrp="1"/>
          </p:cNvSpPr>
          <p:nvPr>
            <p:ph type="body" idx="1"/>
          </p:nvPr>
        </p:nvSpPr>
        <p:spPr/>
        <p:txBody>
          <a:bodyPr/>
          <a:lstStyle/>
          <a:p>
            <a:endParaRPr lang="en-IN" dirty="0"/>
          </a:p>
        </p:txBody>
      </p:sp>
      <p:sp>
        <p:nvSpPr>
          <p:cNvPr id="1048608"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10"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1"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12"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569660"/>
          </a:xfrm>
          <a:prstGeom prst="rect">
            <a:avLst/>
          </a:prstGeom>
          <a:noFill/>
        </p:spPr>
        <p:txBody>
          <a:bodyPr wrap="square" rtlCol="0">
            <a:spAutoFit/>
          </a:bodyPr>
          <a:lstStyle/>
          <a:p>
            <a:r>
              <a:rPr lang="en-US" sz="2400" dirty="0"/>
              <a:t>STUDENT NAME:   M. RISHI</a:t>
            </a:r>
          </a:p>
          <a:p>
            <a:r>
              <a:rPr lang="en-US" sz="2400" dirty="0"/>
              <a:t>REGISTER NO:</a:t>
            </a:r>
          </a:p>
          <a:p>
            <a:r>
              <a:rPr lang="en-US" sz="2400" dirty="0"/>
              <a:t>DEPARTMENT:</a:t>
            </a:r>
          </a:p>
          <a:p>
            <a:r>
              <a:rPr lang="en-US" sz="2400" dirty="0"/>
              <a:t>COLLEGE NAME:           </a:t>
            </a:r>
          </a:p>
        </p:txBody>
      </p:sp>
      <p:sp>
        <p:nvSpPr>
          <p:cNvPr id="1048603" name="TextBox 9"/>
          <p:cNvSpPr txBox="1"/>
          <p:nvPr/>
        </p:nvSpPr>
        <p:spPr>
          <a:xfrm>
            <a:off x="4812323" y="3719126"/>
            <a:ext cx="1506407" cy="369026"/>
          </a:xfrm>
          <a:prstGeom prst="rect">
            <a:avLst/>
          </a:prstGeom>
          <a:noFill/>
        </p:spPr>
        <p:txBody>
          <a:bodyPr wrap="square" rtlCol="0">
            <a:spAutoFit/>
          </a:bodyPr>
          <a:lstStyle/>
          <a:p>
            <a:r>
              <a:rPr lang="en-US" dirty="0">
                <a:latin typeface="Arial Rounded MT Bold" panose="020F0704030504030204" pitchFamily="34" charset="0"/>
              </a:rPr>
              <a:t>122201</a:t>
            </a:r>
            <a:r>
              <a:rPr lang="en-US" altLang="en-IN" dirty="0">
                <a:latin typeface="Arial Rounded MT Bold" panose="020F0704030504030204" pitchFamily="34" charset="0"/>
              </a:rPr>
              <a:t>353</a:t>
            </a:r>
            <a:endParaRPr lang="en-IN" dirty="0">
              <a:latin typeface="Arial Rounded MT Bold" panose="020F0704030504030204" pitchFamily="34" charset="0"/>
            </a:endParaRPr>
          </a:p>
        </p:txBody>
      </p:sp>
      <p:sp>
        <p:nvSpPr>
          <p:cNvPr id="1048604" name="TextBox 11"/>
          <p:cNvSpPr txBox="1"/>
          <p:nvPr/>
        </p:nvSpPr>
        <p:spPr>
          <a:xfrm>
            <a:off x="4654736" y="4145890"/>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endParaRPr lang="zh-CN" altLang="en-US"/>
          </a:p>
        </p:txBody>
      </p:sp>
      <p:sp>
        <p:nvSpPr>
          <p:cNvPr id="1048605" name="TextBox 12"/>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TextBox 3"/>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1048683" name="TextBox 6"/>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4" name="TextBox 10"/>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048685" name="TextBox 12"/>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6" name="TextBox 14"/>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048687" name="TextBox 15"/>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9"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5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1" name="TextBox 12"/>
          <p:cNvSpPr txBox="1"/>
          <p:nvPr/>
        </p:nvSpPr>
        <p:spPr>
          <a:xfrm>
            <a:off x="834072" y="1456285"/>
            <a:ext cx="7172325" cy="4892040"/>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1"/>
          <p:cNvSpPr txBox="1"/>
          <p:nvPr/>
        </p:nvSpPr>
        <p:spPr>
          <a:xfrm>
            <a:off x="866775" y="1975545"/>
            <a:ext cx="8486775" cy="386334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AutoShape 2"/>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63" name="Picture 13"/>
          <p:cNvPicPr>
            <a:picLocks noChangeAspect="1"/>
          </p:cNvPicPr>
          <p:nvPr/>
        </p:nvPicPr>
        <p:blipFill>
          <a:blip r:embed="rId3"/>
          <a:stretch>
            <a:fillRect/>
          </a:stretch>
        </p:blipFill>
        <p:spPr>
          <a:xfrm>
            <a:off x="696521" y="1688040"/>
            <a:ext cx="8162925" cy="4079088"/>
          </a:xfrm>
          <a:prstGeom prst="rect">
            <a:avLst/>
          </a:prstGeom>
        </p:spPr>
      </p:pic>
      <p:sp>
        <p:nvSpPr>
          <p:cNvPr id="1048662" name="TextBox 14"/>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048663" name="TextBox 15"/>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048664" name="TextBox 16"/>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762000" y="1981200"/>
            <a:ext cx="2695574" cy="3248025"/>
          </a:xfrm>
          <a:prstGeom prst="rect">
            <a:avLst/>
          </a:prstGeom>
        </p:spPr>
      </p:pic>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7"/>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lstStyle/>
          <a:p>
            <a:r>
              <a:rPr lang="en-IN" dirty="0"/>
              <a:t>Dataset Description</a:t>
            </a:r>
          </a:p>
        </p:txBody>
      </p:sp>
      <p:sp>
        <p:nvSpPr>
          <p:cNvPr id="1048671" name="TextBox 5"/>
          <p:cNvSpPr txBox="1"/>
          <p:nvPr/>
        </p:nvSpPr>
        <p:spPr>
          <a:xfrm>
            <a:off x="755332" y="1828800"/>
            <a:ext cx="10843846" cy="2987040"/>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Rishi M</cp:lastModifiedBy>
  <cp:revision>1</cp:revision>
  <dcterms:created xsi:type="dcterms:W3CDTF">2024-03-29T04:07:22Z</dcterms:created>
  <dcterms:modified xsi:type="dcterms:W3CDTF">2024-09-28T10:31:53Z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0efbbac2bd284a0d9d0ae934ff612787</vt:lpwstr>
  </property>
</Properties>
</file>