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EBAC3-1C1F-4E87-AF42-2E517D605BEF}" v="128" dt="2022-04-21T19:16:32.179"/>
    <p1510:client id="{77608BDD-586F-DED7-E915-286A9431E467}" v="214" dt="2022-04-21T19:18:13.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0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5185833c3_2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125185833c3_2_1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25185833c3_2_1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1b3c457a23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1b3c457a2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1b3c457a23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1b3c457a23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5185833c3_2_1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125185833c3_2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b3c457a2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b3c457a2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5185833c3_2_20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g125185833c3_2_2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b3c457a2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b3c457a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25185833c3_2_2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125185833c3_2_2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5185833c3_2_14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125185833c3_2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5185833c3_1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5185833c3_1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25185833c3_2_15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125185833c3_2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5185833c3_2_15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125185833c3_2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5185833c3_2_1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125185833c3_2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5185833c3_2_17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125185833c3_2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25185833c3_2_1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125185833c3_2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b3c457a2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b3c457a2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7"/>
        <p:cNvGrpSpPr/>
        <p:nvPr/>
      </p:nvGrpSpPr>
      <p:grpSpPr>
        <a:xfrm>
          <a:off x="0" y="0"/>
          <a:ext cx="0" cy="0"/>
          <a:chOff x="0" y="0"/>
          <a:chExt cx="0" cy="0"/>
        </a:xfrm>
      </p:grpSpPr>
      <p:grpSp>
        <p:nvGrpSpPr>
          <p:cNvPr id="68" name="Google Shape;68;p14"/>
          <p:cNvGrpSpPr/>
          <p:nvPr/>
        </p:nvGrpSpPr>
        <p:grpSpPr>
          <a:xfrm>
            <a:off x="0" y="-6350"/>
            <a:ext cx="9144000" cy="5149850"/>
            <a:chOff x="0" y="-8467"/>
            <a:chExt cx="12192000" cy="6866467"/>
          </a:xfrm>
        </p:grpSpPr>
        <p:cxnSp>
          <p:nvCxnSpPr>
            <p:cNvPr id="69" name="Google Shape;69;p1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70" name="Google Shape;70;p1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71" name="Google Shape;71;p1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72" name="Google Shape;72;p1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3" name="Google Shape;73;p1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4" name="Google Shape;74;p1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75" name="Google Shape;75;p1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76" name="Google Shape;76;p1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7" name="Google Shape;77;p1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8" name="Google Shape;78;p14"/>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79" name="Google Shape;79;p14"/>
          <p:cNvSpPr txBox="1">
            <a:spLocks noGrp="1"/>
          </p:cNvSpPr>
          <p:nvPr>
            <p:ph type="ctrTitle"/>
          </p:nvPr>
        </p:nvSpPr>
        <p:spPr>
          <a:xfrm>
            <a:off x="1130300" y="1803400"/>
            <a:ext cx="5825202" cy="1234727"/>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Clr>
                <a:schemeClr val="accent1"/>
              </a:buClr>
              <a:buSzPts val="4100"/>
              <a:buFont typeface="Trebuchet MS"/>
              <a:buNone/>
              <a:defRPr sz="41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4"/>
          <p:cNvSpPr txBox="1">
            <a:spLocks noGrp="1"/>
          </p:cNvSpPr>
          <p:nvPr>
            <p:ph type="subTitle" idx="1"/>
          </p:nvPr>
        </p:nvSpPr>
        <p:spPr>
          <a:xfrm>
            <a:off x="1130300" y="3038125"/>
            <a:ext cx="5825202" cy="822674"/>
          </a:xfrm>
          <a:prstGeom prst="rect">
            <a:avLst/>
          </a:prstGeom>
          <a:noFill/>
          <a:ln>
            <a:noFill/>
          </a:ln>
        </p:spPr>
        <p:txBody>
          <a:bodyPr spcFirstLastPara="1" wrap="square" lIns="68575" tIns="34275" rIns="68575" bIns="34275" anchor="t" anchorCtr="0">
            <a:normAutofit/>
          </a:bodyPr>
          <a:lstStyle>
            <a:lvl1pPr lvl="0" algn="r">
              <a:spcBef>
                <a:spcPts val="800"/>
              </a:spcBef>
              <a:spcAft>
                <a:spcPts val="0"/>
              </a:spcAft>
              <a:buSzPts val="1100"/>
              <a:buNone/>
              <a:defRPr>
                <a:solidFill>
                  <a:srgbClr val="7F7F7F"/>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a:endParaRPr/>
          </a:p>
        </p:txBody>
      </p:sp>
      <p:sp>
        <p:nvSpPr>
          <p:cNvPr id="81" name="Google Shape;81;p14"/>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4"/>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4"/>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508001" y="457200"/>
            <a:ext cx="6447501" cy="25527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23"/>
          <p:cNvSpPr txBox="1">
            <a:spLocks noGrp="1"/>
          </p:cNvSpPr>
          <p:nvPr>
            <p:ph type="body" idx="1"/>
          </p:nvPr>
        </p:nvSpPr>
        <p:spPr>
          <a:xfrm>
            <a:off x="508001" y="3352800"/>
            <a:ext cx="6447501" cy="1178222"/>
          </a:xfrm>
          <a:prstGeom prst="rect">
            <a:avLst/>
          </a:prstGeom>
          <a:noFill/>
          <a:ln>
            <a:noFill/>
          </a:ln>
        </p:spPr>
        <p:txBody>
          <a:bodyPr spcFirstLastPara="1" wrap="square" lIns="68575" tIns="34275" rIns="68575" bIns="34275" anchor="ctr" anchorCtr="0">
            <a:normAutofit/>
          </a:bodyPr>
          <a:lstStyle>
            <a:lvl1pPr marL="457200" lvl="0" indent="-228600" algn="l">
              <a:spcBef>
                <a:spcPts val="800"/>
              </a:spcBef>
              <a:spcAft>
                <a:spcPts val="0"/>
              </a:spcAft>
              <a:buSzPts val="1100"/>
              <a:buNone/>
              <a:defRPr sz="1400">
                <a:solidFill>
                  <a:srgbClr val="3F3F3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38" name="Google Shape;138;p23"/>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23"/>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23"/>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698500" y="457200"/>
            <a:ext cx="6070601" cy="226695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3" name="Google Shape;143;p24"/>
          <p:cNvSpPr txBox="1">
            <a:spLocks noGrp="1"/>
          </p:cNvSpPr>
          <p:nvPr>
            <p:ph type="body" idx="1"/>
          </p:nvPr>
        </p:nvSpPr>
        <p:spPr>
          <a:xfrm>
            <a:off x="1024604" y="2724150"/>
            <a:ext cx="5418393" cy="285750"/>
          </a:xfrm>
          <a:prstGeom prst="rect">
            <a:avLst/>
          </a:prstGeom>
          <a:noFill/>
          <a:ln>
            <a:noFill/>
          </a:ln>
        </p:spPr>
        <p:txBody>
          <a:bodyPr spcFirstLastPara="1" wrap="square" lIns="68575" tIns="34275" rIns="68575" bIns="34275" anchor="ctr" anchorCtr="0">
            <a:noAutofit/>
          </a:bodyPr>
          <a:lstStyle>
            <a:lvl1pPr marL="457200" lvl="0" indent="-228600" algn="l">
              <a:spcBef>
                <a:spcPts val="800"/>
              </a:spcBef>
              <a:spcAft>
                <a:spcPts val="0"/>
              </a:spcAft>
              <a:buSzPts val="1000"/>
              <a:buFont typeface="Trebuchet MS"/>
              <a:buNone/>
              <a:defRPr sz="1200">
                <a:solidFill>
                  <a:srgbClr val="7F7F7F"/>
                </a:solidFill>
              </a:defRPr>
            </a:lvl1pPr>
            <a:lvl2pPr marL="914400" lvl="1" indent="-228600" algn="l">
              <a:spcBef>
                <a:spcPts val="800"/>
              </a:spcBef>
              <a:spcAft>
                <a:spcPts val="0"/>
              </a:spcAft>
              <a:buSzPts val="1000"/>
              <a:buFont typeface="Trebuchet MS"/>
              <a:buNone/>
              <a:defRPr/>
            </a:lvl2pPr>
            <a:lvl3pPr marL="1371600" lvl="2" indent="-228600" algn="l">
              <a:spcBef>
                <a:spcPts val="800"/>
              </a:spcBef>
              <a:spcAft>
                <a:spcPts val="0"/>
              </a:spcAft>
              <a:buSzPts val="800"/>
              <a:buFont typeface="Trebuchet MS"/>
              <a:buNone/>
              <a:defRPr/>
            </a:lvl3pPr>
            <a:lvl4pPr marL="1828800" lvl="3" indent="-228600" algn="l">
              <a:spcBef>
                <a:spcPts val="800"/>
              </a:spcBef>
              <a:spcAft>
                <a:spcPts val="0"/>
              </a:spcAft>
              <a:buSzPts val="700"/>
              <a:buFont typeface="Trebuchet MS"/>
              <a:buNone/>
              <a:defRPr/>
            </a:lvl4pPr>
            <a:lvl5pPr marL="2286000" lvl="4" indent="-228600" algn="l">
              <a:spcBef>
                <a:spcPts val="800"/>
              </a:spcBef>
              <a:spcAft>
                <a:spcPts val="0"/>
              </a:spcAft>
              <a:buSzPts val="700"/>
              <a:buFont typeface="Trebuchet MS"/>
              <a:buNone/>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44" name="Google Shape;144;p24"/>
          <p:cNvSpPr txBox="1">
            <a:spLocks noGrp="1"/>
          </p:cNvSpPr>
          <p:nvPr>
            <p:ph type="body" idx="2"/>
          </p:nvPr>
        </p:nvSpPr>
        <p:spPr>
          <a:xfrm>
            <a:off x="508001" y="3352800"/>
            <a:ext cx="6447501" cy="1178222"/>
          </a:xfrm>
          <a:prstGeom prst="rect">
            <a:avLst/>
          </a:prstGeom>
          <a:noFill/>
          <a:ln>
            <a:noFill/>
          </a:ln>
        </p:spPr>
        <p:txBody>
          <a:bodyPr spcFirstLastPara="1" wrap="square" lIns="68575" tIns="34275" rIns="68575" bIns="34275" anchor="ctr" anchorCtr="0">
            <a:normAutofit/>
          </a:bodyPr>
          <a:lstStyle>
            <a:lvl1pPr marL="457200" lvl="0" indent="-228600" algn="l">
              <a:spcBef>
                <a:spcPts val="800"/>
              </a:spcBef>
              <a:spcAft>
                <a:spcPts val="0"/>
              </a:spcAft>
              <a:buSzPts val="1100"/>
              <a:buNone/>
              <a:defRPr sz="1400">
                <a:solidFill>
                  <a:srgbClr val="3F3F3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45" name="Google Shape;145;p24"/>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6" name="Google Shape;146;p24"/>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24"/>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48" name="Google Shape;148;p24"/>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b="0" i="0" u="none" strike="noStrike" cap="none">
                <a:solidFill>
                  <a:srgbClr val="BFE471"/>
                </a:solidFill>
                <a:latin typeface="Arial"/>
                <a:ea typeface="Arial"/>
                <a:cs typeface="Arial"/>
                <a:sym typeface="Arial"/>
              </a:rPr>
              <a:t>“</a:t>
            </a:r>
            <a:endParaRPr sz="1100"/>
          </a:p>
        </p:txBody>
      </p:sp>
      <p:sp>
        <p:nvSpPr>
          <p:cNvPr id="149" name="Google Shape;149;p24"/>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b="0" i="0" u="none" strike="noStrike" cap="none">
                <a:solidFill>
                  <a:srgbClr val="BFE471"/>
                </a:solidFill>
                <a:latin typeface="Arial"/>
                <a:ea typeface="Arial"/>
                <a:cs typeface="Arial"/>
                <a:sym typeface="Arial"/>
              </a:rPr>
              <a:t>”</a:t>
            </a:r>
            <a:endParaRPr sz="14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508001" y="1448991"/>
            <a:ext cx="6447501" cy="1946595"/>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25"/>
          <p:cNvSpPr txBox="1">
            <a:spLocks noGrp="1"/>
          </p:cNvSpPr>
          <p:nvPr>
            <p:ph type="body" idx="1"/>
          </p:nvPr>
        </p:nvSpPr>
        <p:spPr>
          <a:xfrm>
            <a:off x="508001" y="3395586"/>
            <a:ext cx="6447501" cy="1135436"/>
          </a:xfrm>
          <a:prstGeom prst="rect">
            <a:avLst/>
          </a:prstGeom>
          <a:noFill/>
          <a:ln>
            <a:noFill/>
          </a:ln>
        </p:spPr>
        <p:txBody>
          <a:bodyPr spcFirstLastPara="1" wrap="square" lIns="68575" tIns="34275" rIns="68575" bIns="34275" anchor="t" anchorCtr="0">
            <a:normAutofit/>
          </a:bodyPr>
          <a:lstStyle>
            <a:lvl1pPr marL="457200" lvl="0" indent="-228600" algn="l">
              <a:spcBef>
                <a:spcPts val="800"/>
              </a:spcBef>
              <a:spcAft>
                <a:spcPts val="0"/>
              </a:spcAft>
              <a:buSzPts val="1100"/>
              <a:buNone/>
              <a:defRPr sz="1400">
                <a:solidFill>
                  <a:srgbClr val="3F3F3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53" name="Google Shape;153;p25"/>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4" name="Google Shape;154;p25"/>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5" name="Google Shape;155;p25"/>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698500" y="457200"/>
            <a:ext cx="6070601" cy="226695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8" name="Google Shape;158;p26"/>
          <p:cNvSpPr txBox="1">
            <a:spLocks noGrp="1"/>
          </p:cNvSpPr>
          <p:nvPr>
            <p:ph type="body" idx="1"/>
          </p:nvPr>
        </p:nvSpPr>
        <p:spPr>
          <a:xfrm>
            <a:off x="507999" y="3009900"/>
            <a:ext cx="6447502" cy="385686"/>
          </a:xfrm>
          <a:prstGeom prst="rect">
            <a:avLst/>
          </a:prstGeom>
          <a:noFill/>
          <a:ln>
            <a:noFill/>
          </a:ln>
        </p:spPr>
        <p:txBody>
          <a:bodyPr spcFirstLastPara="1" wrap="square" lIns="68575" tIns="34275" rIns="68575" bIns="34275" anchor="b" anchorCtr="0">
            <a:noAutofit/>
          </a:bodyPr>
          <a:lstStyle>
            <a:lvl1pPr marL="457200" lvl="0" indent="-228600" algn="l">
              <a:spcBef>
                <a:spcPts val="800"/>
              </a:spcBef>
              <a:spcAft>
                <a:spcPts val="0"/>
              </a:spcAft>
              <a:buSzPts val="1400"/>
              <a:buFont typeface="Trebuchet MS"/>
              <a:buNone/>
              <a:defRPr sz="1800">
                <a:solidFill>
                  <a:srgbClr val="3F3F3F"/>
                </a:solidFill>
              </a:defRPr>
            </a:lvl1pPr>
            <a:lvl2pPr marL="914400" lvl="1" indent="-228600" algn="l">
              <a:spcBef>
                <a:spcPts val="800"/>
              </a:spcBef>
              <a:spcAft>
                <a:spcPts val="0"/>
              </a:spcAft>
              <a:buSzPts val="1000"/>
              <a:buFont typeface="Trebuchet MS"/>
              <a:buNone/>
              <a:defRPr/>
            </a:lvl2pPr>
            <a:lvl3pPr marL="1371600" lvl="2" indent="-228600" algn="l">
              <a:spcBef>
                <a:spcPts val="800"/>
              </a:spcBef>
              <a:spcAft>
                <a:spcPts val="0"/>
              </a:spcAft>
              <a:buSzPts val="800"/>
              <a:buFont typeface="Trebuchet MS"/>
              <a:buNone/>
              <a:defRPr/>
            </a:lvl3pPr>
            <a:lvl4pPr marL="1828800" lvl="3" indent="-228600" algn="l">
              <a:spcBef>
                <a:spcPts val="800"/>
              </a:spcBef>
              <a:spcAft>
                <a:spcPts val="0"/>
              </a:spcAft>
              <a:buSzPts val="700"/>
              <a:buFont typeface="Trebuchet MS"/>
              <a:buNone/>
              <a:defRPr/>
            </a:lvl4pPr>
            <a:lvl5pPr marL="2286000" lvl="4" indent="-228600" algn="l">
              <a:spcBef>
                <a:spcPts val="800"/>
              </a:spcBef>
              <a:spcAft>
                <a:spcPts val="0"/>
              </a:spcAft>
              <a:buSzPts val="700"/>
              <a:buFont typeface="Trebuchet MS"/>
              <a:buNone/>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59" name="Google Shape;159;p26"/>
          <p:cNvSpPr txBox="1">
            <a:spLocks noGrp="1"/>
          </p:cNvSpPr>
          <p:nvPr>
            <p:ph type="body" idx="2"/>
          </p:nvPr>
        </p:nvSpPr>
        <p:spPr>
          <a:xfrm>
            <a:off x="508001" y="3395586"/>
            <a:ext cx="6447501" cy="1135436"/>
          </a:xfrm>
          <a:prstGeom prst="rect">
            <a:avLst/>
          </a:prstGeom>
          <a:noFill/>
          <a:ln>
            <a:noFill/>
          </a:ln>
        </p:spPr>
        <p:txBody>
          <a:bodyPr spcFirstLastPara="1" wrap="square" lIns="68575" tIns="34275" rIns="68575" bIns="34275" anchor="t" anchorCtr="0">
            <a:normAutofit/>
          </a:bodyPr>
          <a:lstStyle>
            <a:lvl1pPr marL="457200" lvl="0" indent="-228600" algn="l">
              <a:spcBef>
                <a:spcPts val="800"/>
              </a:spcBef>
              <a:spcAft>
                <a:spcPts val="0"/>
              </a:spcAft>
              <a:buSzPts val="1100"/>
              <a:buNone/>
              <a:defRPr sz="1400">
                <a:solidFill>
                  <a:srgbClr val="7F7F7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60" name="Google Shape;160;p26"/>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1" name="Google Shape;161;p26"/>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2" name="Google Shape;162;p26"/>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63" name="Google Shape;163;p26"/>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b="0" i="0" u="none" strike="noStrike" cap="none">
                <a:solidFill>
                  <a:srgbClr val="BFE471"/>
                </a:solidFill>
                <a:latin typeface="Arial"/>
                <a:ea typeface="Arial"/>
                <a:cs typeface="Arial"/>
                <a:sym typeface="Arial"/>
              </a:rPr>
              <a:t>“</a:t>
            </a:r>
            <a:endParaRPr sz="1100"/>
          </a:p>
        </p:txBody>
      </p:sp>
      <p:sp>
        <p:nvSpPr>
          <p:cNvPr id="164" name="Google Shape;164;p26"/>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b="0" i="0" u="none" strike="noStrike" cap="none">
                <a:solidFill>
                  <a:srgbClr val="BFE47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514349" y="457200"/>
            <a:ext cx="6441152" cy="226695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7" name="Google Shape;167;p27"/>
          <p:cNvSpPr txBox="1">
            <a:spLocks noGrp="1"/>
          </p:cNvSpPr>
          <p:nvPr>
            <p:ph type="body" idx="1"/>
          </p:nvPr>
        </p:nvSpPr>
        <p:spPr>
          <a:xfrm>
            <a:off x="507999" y="3009900"/>
            <a:ext cx="6447502" cy="385686"/>
          </a:xfrm>
          <a:prstGeom prst="rect">
            <a:avLst/>
          </a:prstGeom>
          <a:noFill/>
          <a:ln>
            <a:noFill/>
          </a:ln>
        </p:spPr>
        <p:txBody>
          <a:bodyPr spcFirstLastPara="1" wrap="square" lIns="68575" tIns="34275" rIns="68575" bIns="34275" anchor="b" anchorCtr="0">
            <a:noAutofit/>
          </a:bodyPr>
          <a:lstStyle>
            <a:lvl1pPr marL="457200" lvl="0" indent="-228600" algn="l">
              <a:spcBef>
                <a:spcPts val="800"/>
              </a:spcBef>
              <a:spcAft>
                <a:spcPts val="0"/>
              </a:spcAft>
              <a:buSzPts val="1400"/>
              <a:buFont typeface="Trebuchet MS"/>
              <a:buNone/>
              <a:defRPr sz="1800">
                <a:solidFill>
                  <a:schemeClr val="accent1"/>
                </a:solidFill>
              </a:defRPr>
            </a:lvl1pPr>
            <a:lvl2pPr marL="914400" lvl="1" indent="-228600" algn="l">
              <a:spcBef>
                <a:spcPts val="800"/>
              </a:spcBef>
              <a:spcAft>
                <a:spcPts val="0"/>
              </a:spcAft>
              <a:buSzPts val="1000"/>
              <a:buFont typeface="Trebuchet MS"/>
              <a:buNone/>
              <a:defRPr/>
            </a:lvl2pPr>
            <a:lvl3pPr marL="1371600" lvl="2" indent="-228600" algn="l">
              <a:spcBef>
                <a:spcPts val="800"/>
              </a:spcBef>
              <a:spcAft>
                <a:spcPts val="0"/>
              </a:spcAft>
              <a:buSzPts val="800"/>
              <a:buFont typeface="Trebuchet MS"/>
              <a:buNone/>
              <a:defRPr/>
            </a:lvl3pPr>
            <a:lvl4pPr marL="1828800" lvl="3" indent="-228600" algn="l">
              <a:spcBef>
                <a:spcPts val="800"/>
              </a:spcBef>
              <a:spcAft>
                <a:spcPts val="0"/>
              </a:spcAft>
              <a:buSzPts val="700"/>
              <a:buFont typeface="Trebuchet MS"/>
              <a:buNone/>
              <a:defRPr/>
            </a:lvl4pPr>
            <a:lvl5pPr marL="2286000" lvl="4" indent="-228600" algn="l">
              <a:spcBef>
                <a:spcPts val="800"/>
              </a:spcBef>
              <a:spcAft>
                <a:spcPts val="0"/>
              </a:spcAft>
              <a:buSzPts val="700"/>
              <a:buFont typeface="Trebuchet MS"/>
              <a:buNone/>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68" name="Google Shape;168;p27"/>
          <p:cNvSpPr txBox="1">
            <a:spLocks noGrp="1"/>
          </p:cNvSpPr>
          <p:nvPr>
            <p:ph type="body" idx="2"/>
          </p:nvPr>
        </p:nvSpPr>
        <p:spPr>
          <a:xfrm>
            <a:off x="508001" y="3395586"/>
            <a:ext cx="6447501" cy="1135436"/>
          </a:xfrm>
          <a:prstGeom prst="rect">
            <a:avLst/>
          </a:prstGeom>
          <a:noFill/>
          <a:ln>
            <a:noFill/>
          </a:ln>
        </p:spPr>
        <p:txBody>
          <a:bodyPr spcFirstLastPara="1" wrap="square" lIns="68575" tIns="34275" rIns="68575" bIns="34275" anchor="t" anchorCtr="0">
            <a:normAutofit/>
          </a:bodyPr>
          <a:lstStyle>
            <a:lvl1pPr marL="457200" lvl="0" indent="-228600" algn="l">
              <a:spcBef>
                <a:spcPts val="800"/>
              </a:spcBef>
              <a:spcAft>
                <a:spcPts val="0"/>
              </a:spcAft>
              <a:buSzPts val="1100"/>
              <a:buNone/>
              <a:defRPr sz="1400">
                <a:solidFill>
                  <a:srgbClr val="7F7F7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69" name="Google Shape;169;p27"/>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0" name="Google Shape;170;p27"/>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1" name="Google Shape;171;p27"/>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508000" y="457200"/>
            <a:ext cx="6447501" cy="9906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4" name="Google Shape;174;p28"/>
          <p:cNvSpPr txBox="1">
            <a:spLocks noGrp="1"/>
          </p:cNvSpPr>
          <p:nvPr>
            <p:ph type="body" idx="1"/>
          </p:nvPr>
        </p:nvSpPr>
        <p:spPr>
          <a:xfrm rot="5400000">
            <a:off x="2276461" y="-148019"/>
            <a:ext cx="2910580" cy="6447501"/>
          </a:xfrm>
          <a:prstGeom prst="rect">
            <a:avLst/>
          </a:prstGeom>
          <a:noFill/>
          <a:ln>
            <a:noFill/>
          </a:ln>
        </p:spPr>
        <p:txBody>
          <a:bodyPr spcFirstLastPara="1" wrap="square" lIns="68575" tIns="34275" rIns="68575" bIns="34275" anchor="t" anchorCtr="0">
            <a:norm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75" name="Google Shape;175;p28"/>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6" name="Google Shape;176;p28"/>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7" name="Google Shape;177;p28"/>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rot="5400000">
            <a:off x="4495739" y="1937215"/>
            <a:ext cx="3938588" cy="978557"/>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0" name="Google Shape;180;p29"/>
          <p:cNvSpPr txBox="1">
            <a:spLocks noGrp="1"/>
          </p:cNvSpPr>
          <p:nvPr>
            <p:ph type="body" idx="1"/>
          </p:nvPr>
        </p:nvSpPr>
        <p:spPr>
          <a:xfrm rot="5400000">
            <a:off x="1186264" y="-221062"/>
            <a:ext cx="3938588" cy="5295113"/>
          </a:xfrm>
          <a:prstGeom prst="rect">
            <a:avLst/>
          </a:prstGeom>
          <a:noFill/>
          <a:ln>
            <a:noFill/>
          </a:ln>
        </p:spPr>
        <p:txBody>
          <a:bodyPr spcFirstLastPara="1" wrap="square" lIns="68575" tIns="34275" rIns="68575" bIns="34275" anchor="t" anchorCtr="0">
            <a:norm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81" name="Google Shape;181;p29"/>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2" name="Google Shape;182;p29"/>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29"/>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508000" y="457200"/>
            <a:ext cx="6447501" cy="9906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5"/>
          <p:cNvSpPr txBox="1">
            <a:spLocks noGrp="1"/>
          </p:cNvSpPr>
          <p:nvPr>
            <p:ph type="body" idx="1"/>
          </p:nvPr>
        </p:nvSpPr>
        <p:spPr>
          <a:xfrm>
            <a:off x="508000" y="1620442"/>
            <a:ext cx="6447501" cy="2910580"/>
          </a:xfrm>
          <a:prstGeom prst="rect">
            <a:avLst/>
          </a:prstGeom>
          <a:noFill/>
          <a:ln>
            <a:noFill/>
          </a:ln>
        </p:spPr>
        <p:txBody>
          <a:bodyPr spcFirstLastPara="1" wrap="square" lIns="68575" tIns="34275" rIns="68575" bIns="34275" anchor="t" anchorCtr="0">
            <a:norm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87" name="Google Shape;87;p15"/>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5"/>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5"/>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508001" y="2025650"/>
            <a:ext cx="6447501" cy="1369936"/>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3000"/>
              <a:buFont typeface="Trebuchet MS"/>
              <a:buNone/>
              <a:defRPr sz="30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6"/>
          <p:cNvSpPr txBox="1">
            <a:spLocks noGrp="1"/>
          </p:cNvSpPr>
          <p:nvPr>
            <p:ph type="body" idx="1"/>
          </p:nvPr>
        </p:nvSpPr>
        <p:spPr>
          <a:xfrm>
            <a:off x="508001" y="3395586"/>
            <a:ext cx="6447501" cy="645300"/>
          </a:xfrm>
          <a:prstGeom prst="rect">
            <a:avLst/>
          </a:prstGeom>
          <a:noFill/>
          <a:ln>
            <a:noFill/>
          </a:ln>
        </p:spPr>
        <p:txBody>
          <a:bodyPr spcFirstLastPara="1" wrap="square" lIns="68575" tIns="34275" rIns="68575" bIns="34275" anchor="t" anchorCtr="0">
            <a:normAutofit/>
          </a:bodyPr>
          <a:lstStyle>
            <a:lvl1pPr marL="457200" lvl="0" indent="-228600" algn="l">
              <a:spcBef>
                <a:spcPts val="800"/>
              </a:spcBef>
              <a:spcAft>
                <a:spcPts val="0"/>
              </a:spcAft>
              <a:buSzPts val="1200"/>
              <a:buNone/>
              <a:defRPr sz="1500">
                <a:solidFill>
                  <a:srgbClr val="7F7F7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93" name="Google Shape;93;p16"/>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6"/>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6"/>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508000" y="457200"/>
            <a:ext cx="6447501" cy="9906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17"/>
          <p:cNvSpPr txBox="1">
            <a:spLocks noGrp="1"/>
          </p:cNvSpPr>
          <p:nvPr>
            <p:ph type="body" idx="1"/>
          </p:nvPr>
        </p:nvSpPr>
        <p:spPr>
          <a:xfrm>
            <a:off x="508001" y="1620442"/>
            <a:ext cx="3138026" cy="2910579"/>
          </a:xfrm>
          <a:prstGeom prst="rect">
            <a:avLst/>
          </a:prstGeom>
          <a:noFill/>
          <a:ln>
            <a:noFill/>
          </a:ln>
        </p:spPr>
        <p:txBody>
          <a:bodyPr spcFirstLastPara="1" wrap="square" lIns="68575" tIns="34275" rIns="68575" bIns="34275" anchor="t" anchorCtr="0">
            <a:norm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99" name="Google Shape;99;p17"/>
          <p:cNvSpPr txBox="1">
            <a:spLocks noGrp="1"/>
          </p:cNvSpPr>
          <p:nvPr>
            <p:ph type="body" idx="2"/>
          </p:nvPr>
        </p:nvSpPr>
        <p:spPr>
          <a:xfrm>
            <a:off x="3817477" y="1620442"/>
            <a:ext cx="3138026" cy="2910580"/>
          </a:xfrm>
          <a:prstGeom prst="rect">
            <a:avLst/>
          </a:prstGeom>
          <a:noFill/>
          <a:ln>
            <a:noFill/>
          </a:ln>
        </p:spPr>
        <p:txBody>
          <a:bodyPr spcFirstLastPara="1" wrap="square" lIns="68575" tIns="34275" rIns="68575" bIns="34275" anchor="t" anchorCtr="0">
            <a:norm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00" name="Google Shape;100;p17"/>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17"/>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7"/>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508000" y="457200"/>
            <a:ext cx="6447501" cy="9906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18"/>
          <p:cNvSpPr txBox="1">
            <a:spLocks noGrp="1"/>
          </p:cNvSpPr>
          <p:nvPr>
            <p:ph type="body" idx="1"/>
          </p:nvPr>
        </p:nvSpPr>
        <p:spPr>
          <a:xfrm>
            <a:off x="506809" y="1620737"/>
            <a:ext cx="3139217" cy="432197"/>
          </a:xfrm>
          <a:prstGeom prst="rect">
            <a:avLst/>
          </a:prstGeom>
          <a:noFill/>
          <a:ln>
            <a:noFill/>
          </a:ln>
        </p:spPr>
        <p:txBody>
          <a:bodyPr spcFirstLastPara="1" wrap="square" lIns="68575" tIns="34275" rIns="68575" bIns="34275" anchor="b" anchorCtr="0">
            <a:noAutofit/>
          </a:bodyPr>
          <a:lstStyle>
            <a:lvl1pPr marL="457200" lvl="0" indent="-228600" algn="l">
              <a:spcBef>
                <a:spcPts val="800"/>
              </a:spcBef>
              <a:spcAft>
                <a:spcPts val="0"/>
              </a:spcAft>
              <a:buSzPts val="1400"/>
              <a:buNone/>
              <a:defRPr sz="1800" b="0"/>
            </a:lvl1pPr>
            <a:lvl2pPr marL="914400" lvl="1" indent="-228600" algn="l">
              <a:spcBef>
                <a:spcPts val="800"/>
              </a:spcBef>
              <a:spcAft>
                <a:spcPts val="0"/>
              </a:spcAft>
              <a:buSzPts val="1200"/>
              <a:buNone/>
              <a:defRPr sz="1500" b="1"/>
            </a:lvl2pPr>
            <a:lvl3pPr marL="1371600" lvl="2" indent="-228600" algn="l">
              <a:spcBef>
                <a:spcPts val="800"/>
              </a:spcBef>
              <a:spcAft>
                <a:spcPts val="0"/>
              </a:spcAft>
              <a:buSzPts val="1100"/>
              <a:buNone/>
              <a:defRPr sz="1400" b="1"/>
            </a:lvl3pPr>
            <a:lvl4pPr marL="1828800" lvl="3" indent="-228600" algn="l">
              <a:spcBef>
                <a:spcPts val="800"/>
              </a:spcBef>
              <a:spcAft>
                <a:spcPts val="0"/>
              </a:spcAft>
              <a:buSzPts val="1000"/>
              <a:buNone/>
              <a:defRPr sz="1200" b="1"/>
            </a:lvl4pPr>
            <a:lvl5pPr marL="2286000" lvl="4" indent="-228600" algn="l">
              <a:spcBef>
                <a:spcPts val="800"/>
              </a:spcBef>
              <a:spcAft>
                <a:spcPts val="0"/>
              </a:spcAft>
              <a:buSzPts val="1000"/>
              <a:buNone/>
              <a:defRPr sz="1200" b="1"/>
            </a:lvl5pPr>
            <a:lvl6pPr marL="2743200" lvl="5" indent="-228600" algn="l">
              <a:spcBef>
                <a:spcPts val="800"/>
              </a:spcBef>
              <a:spcAft>
                <a:spcPts val="0"/>
              </a:spcAft>
              <a:buSzPts val="1000"/>
              <a:buNone/>
              <a:defRPr sz="1200" b="1"/>
            </a:lvl6pPr>
            <a:lvl7pPr marL="3200400" lvl="6" indent="-228600" algn="l">
              <a:spcBef>
                <a:spcPts val="800"/>
              </a:spcBef>
              <a:spcAft>
                <a:spcPts val="0"/>
              </a:spcAft>
              <a:buSzPts val="1000"/>
              <a:buNone/>
              <a:defRPr sz="1200" b="1"/>
            </a:lvl7pPr>
            <a:lvl8pPr marL="3657600" lvl="7" indent="-228600" algn="l">
              <a:spcBef>
                <a:spcPts val="800"/>
              </a:spcBef>
              <a:spcAft>
                <a:spcPts val="0"/>
              </a:spcAft>
              <a:buSzPts val="1000"/>
              <a:buNone/>
              <a:defRPr sz="1200" b="1"/>
            </a:lvl8pPr>
            <a:lvl9pPr marL="4114800" lvl="8" indent="-228600" algn="l">
              <a:spcBef>
                <a:spcPts val="800"/>
              </a:spcBef>
              <a:spcAft>
                <a:spcPts val="0"/>
              </a:spcAft>
              <a:buSzPts val="1000"/>
              <a:buNone/>
              <a:defRPr sz="1200" b="1"/>
            </a:lvl9pPr>
          </a:lstStyle>
          <a:p>
            <a:endParaRPr/>
          </a:p>
        </p:txBody>
      </p:sp>
      <p:sp>
        <p:nvSpPr>
          <p:cNvPr id="106" name="Google Shape;106;p18"/>
          <p:cNvSpPr txBox="1">
            <a:spLocks noGrp="1"/>
          </p:cNvSpPr>
          <p:nvPr>
            <p:ph type="body" idx="2"/>
          </p:nvPr>
        </p:nvSpPr>
        <p:spPr>
          <a:xfrm>
            <a:off x="506809" y="2052934"/>
            <a:ext cx="3139217" cy="2478088"/>
          </a:xfrm>
          <a:prstGeom prst="rect">
            <a:avLst/>
          </a:prstGeom>
          <a:noFill/>
          <a:ln>
            <a:noFill/>
          </a:ln>
        </p:spPr>
        <p:txBody>
          <a:bodyPr spcFirstLastPara="1" wrap="square" lIns="68575" tIns="34275" rIns="68575" bIns="34275" anchor="t" anchorCtr="0">
            <a:norm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07" name="Google Shape;107;p18"/>
          <p:cNvSpPr txBox="1">
            <a:spLocks noGrp="1"/>
          </p:cNvSpPr>
          <p:nvPr>
            <p:ph type="body" idx="3"/>
          </p:nvPr>
        </p:nvSpPr>
        <p:spPr>
          <a:xfrm>
            <a:off x="3816287" y="1620737"/>
            <a:ext cx="3139213" cy="432197"/>
          </a:xfrm>
          <a:prstGeom prst="rect">
            <a:avLst/>
          </a:prstGeom>
          <a:noFill/>
          <a:ln>
            <a:noFill/>
          </a:ln>
        </p:spPr>
        <p:txBody>
          <a:bodyPr spcFirstLastPara="1" wrap="square" lIns="68575" tIns="34275" rIns="68575" bIns="34275" anchor="b" anchorCtr="0">
            <a:noAutofit/>
          </a:bodyPr>
          <a:lstStyle>
            <a:lvl1pPr marL="457200" lvl="0" indent="-228600" algn="l">
              <a:spcBef>
                <a:spcPts val="800"/>
              </a:spcBef>
              <a:spcAft>
                <a:spcPts val="0"/>
              </a:spcAft>
              <a:buSzPts val="1400"/>
              <a:buNone/>
              <a:defRPr sz="1800" b="0"/>
            </a:lvl1pPr>
            <a:lvl2pPr marL="914400" lvl="1" indent="-228600" algn="l">
              <a:spcBef>
                <a:spcPts val="800"/>
              </a:spcBef>
              <a:spcAft>
                <a:spcPts val="0"/>
              </a:spcAft>
              <a:buSzPts val="1200"/>
              <a:buNone/>
              <a:defRPr sz="1500" b="1"/>
            </a:lvl2pPr>
            <a:lvl3pPr marL="1371600" lvl="2" indent="-228600" algn="l">
              <a:spcBef>
                <a:spcPts val="800"/>
              </a:spcBef>
              <a:spcAft>
                <a:spcPts val="0"/>
              </a:spcAft>
              <a:buSzPts val="1100"/>
              <a:buNone/>
              <a:defRPr sz="1400" b="1"/>
            </a:lvl3pPr>
            <a:lvl4pPr marL="1828800" lvl="3" indent="-228600" algn="l">
              <a:spcBef>
                <a:spcPts val="800"/>
              </a:spcBef>
              <a:spcAft>
                <a:spcPts val="0"/>
              </a:spcAft>
              <a:buSzPts val="1000"/>
              <a:buNone/>
              <a:defRPr sz="1200" b="1"/>
            </a:lvl4pPr>
            <a:lvl5pPr marL="2286000" lvl="4" indent="-228600" algn="l">
              <a:spcBef>
                <a:spcPts val="800"/>
              </a:spcBef>
              <a:spcAft>
                <a:spcPts val="0"/>
              </a:spcAft>
              <a:buSzPts val="1000"/>
              <a:buNone/>
              <a:defRPr sz="1200" b="1"/>
            </a:lvl5pPr>
            <a:lvl6pPr marL="2743200" lvl="5" indent="-228600" algn="l">
              <a:spcBef>
                <a:spcPts val="800"/>
              </a:spcBef>
              <a:spcAft>
                <a:spcPts val="0"/>
              </a:spcAft>
              <a:buSzPts val="1000"/>
              <a:buNone/>
              <a:defRPr sz="1200" b="1"/>
            </a:lvl6pPr>
            <a:lvl7pPr marL="3200400" lvl="6" indent="-228600" algn="l">
              <a:spcBef>
                <a:spcPts val="800"/>
              </a:spcBef>
              <a:spcAft>
                <a:spcPts val="0"/>
              </a:spcAft>
              <a:buSzPts val="1000"/>
              <a:buNone/>
              <a:defRPr sz="1200" b="1"/>
            </a:lvl7pPr>
            <a:lvl8pPr marL="3657600" lvl="7" indent="-228600" algn="l">
              <a:spcBef>
                <a:spcPts val="800"/>
              </a:spcBef>
              <a:spcAft>
                <a:spcPts val="0"/>
              </a:spcAft>
              <a:buSzPts val="1000"/>
              <a:buNone/>
              <a:defRPr sz="1200" b="1"/>
            </a:lvl8pPr>
            <a:lvl9pPr marL="4114800" lvl="8" indent="-228600" algn="l">
              <a:spcBef>
                <a:spcPts val="800"/>
              </a:spcBef>
              <a:spcAft>
                <a:spcPts val="0"/>
              </a:spcAft>
              <a:buSzPts val="1000"/>
              <a:buNone/>
              <a:defRPr sz="1200" b="1"/>
            </a:lvl9pPr>
          </a:lstStyle>
          <a:p>
            <a:endParaRPr/>
          </a:p>
        </p:txBody>
      </p:sp>
      <p:sp>
        <p:nvSpPr>
          <p:cNvPr id="108" name="Google Shape;108;p18"/>
          <p:cNvSpPr txBox="1">
            <a:spLocks noGrp="1"/>
          </p:cNvSpPr>
          <p:nvPr>
            <p:ph type="body" idx="4"/>
          </p:nvPr>
        </p:nvSpPr>
        <p:spPr>
          <a:xfrm>
            <a:off x="3816288" y="2052934"/>
            <a:ext cx="3139213" cy="2478088"/>
          </a:xfrm>
          <a:prstGeom prst="rect">
            <a:avLst/>
          </a:prstGeom>
          <a:noFill/>
          <a:ln>
            <a:noFill/>
          </a:ln>
        </p:spPr>
        <p:txBody>
          <a:bodyPr spcFirstLastPara="1" wrap="square" lIns="68575" tIns="34275" rIns="68575" bIns="34275" anchor="t" anchorCtr="0">
            <a:norm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09" name="Google Shape;109;p18"/>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18"/>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18"/>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508000" y="457200"/>
            <a:ext cx="6447501" cy="9906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19"/>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19"/>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19"/>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Google Shape;118;p20"/>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0"/>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0"/>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508001" y="1123953"/>
            <a:ext cx="2890896" cy="95885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1"/>
          <p:cNvSpPr txBox="1">
            <a:spLocks noGrp="1"/>
          </p:cNvSpPr>
          <p:nvPr>
            <p:ph type="body" idx="1"/>
          </p:nvPr>
        </p:nvSpPr>
        <p:spPr>
          <a:xfrm>
            <a:off x="3570346" y="386193"/>
            <a:ext cx="3385156" cy="4144828"/>
          </a:xfrm>
          <a:prstGeom prst="rect">
            <a:avLst/>
          </a:prstGeom>
          <a:noFill/>
          <a:ln>
            <a:noFill/>
          </a:ln>
        </p:spPr>
        <p:txBody>
          <a:bodyPr spcFirstLastPara="1" wrap="square" lIns="68575" tIns="34275" rIns="68575" bIns="34275" anchor="t" anchorCtr="0">
            <a:normAutofit/>
          </a:bodyPr>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24" name="Google Shape;124;p21"/>
          <p:cNvSpPr txBox="1">
            <a:spLocks noGrp="1"/>
          </p:cNvSpPr>
          <p:nvPr>
            <p:ph type="body" idx="2"/>
          </p:nvPr>
        </p:nvSpPr>
        <p:spPr>
          <a:xfrm>
            <a:off x="508001" y="2082802"/>
            <a:ext cx="2890896" cy="1938337"/>
          </a:xfrm>
          <a:prstGeom prst="rect">
            <a:avLst/>
          </a:prstGeom>
          <a:noFill/>
          <a:ln>
            <a:noFill/>
          </a:ln>
        </p:spPr>
        <p:txBody>
          <a:bodyPr spcFirstLastPara="1" wrap="square" lIns="68575" tIns="34275" rIns="68575" bIns="34275" anchor="t" anchorCtr="0">
            <a:normAutofit/>
          </a:bodyPr>
          <a:lstStyle>
            <a:lvl1pPr marL="457200" lvl="0" indent="-228600" algn="l">
              <a:spcBef>
                <a:spcPts val="800"/>
              </a:spcBef>
              <a:spcAft>
                <a:spcPts val="0"/>
              </a:spcAft>
              <a:buSzPts val="800"/>
              <a:buNone/>
              <a:defRPr sz="1100"/>
            </a:lvl1pPr>
            <a:lvl2pPr marL="914400" lvl="1" indent="-228600" algn="l">
              <a:spcBef>
                <a:spcPts val="800"/>
              </a:spcBef>
              <a:spcAft>
                <a:spcPts val="0"/>
              </a:spcAft>
              <a:buSzPts val="800"/>
              <a:buNone/>
              <a:defRPr sz="1100"/>
            </a:lvl2pPr>
            <a:lvl3pPr marL="1371600" lvl="2" indent="-228600" algn="l">
              <a:spcBef>
                <a:spcPts val="800"/>
              </a:spcBef>
              <a:spcAft>
                <a:spcPts val="0"/>
              </a:spcAft>
              <a:buSzPts val="700"/>
              <a:buNone/>
              <a:defRPr sz="900"/>
            </a:lvl3pPr>
            <a:lvl4pPr marL="1828800" lvl="3" indent="-228600" algn="l">
              <a:spcBef>
                <a:spcPts val="800"/>
              </a:spcBef>
              <a:spcAft>
                <a:spcPts val="0"/>
              </a:spcAft>
              <a:buSzPts val="600"/>
              <a:buNone/>
              <a:defRPr sz="800"/>
            </a:lvl4pPr>
            <a:lvl5pPr marL="2286000" lvl="4" indent="-228600" algn="l">
              <a:spcBef>
                <a:spcPts val="800"/>
              </a:spcBef>
              <a:spcAft>
                <a:spcPts val="0"/>
              </a:spcAft>
              <a:buSzPts val="600"/>
              <a:buNone/>
              <a:defRPr sz="800"/>
            </a:lvl5pPr>
            <a:lvl6pPr marL="2743200" lvl="5" indent="-228600" algn="l">
              <a:spcBef>
                <a:spcPts val="800"/>
              </a:spcBef>
              <a:spcAft>
                <a:spcPts val="0"/>
              </a:spcAft>
              <a:buSzPts val="600"/>
              <a:buNone/>
              <a:defRPr sz="800"/>
            </a:lvl6pPr>
            <a:lvl7pPr marL="3200400" lvl="6" indent="-228600" algn="l">
              <a:spcBef>
                <a:spcPts val="800"/>
              </a:spcBef>
              <a:spcAft>
                <a:spcPts val="0"/>
              </a:spcAft>
              <a:buSzPts val="600"/>
              <a:buNone/>
              <a:defRPr sz="800"/>
            </a:lvl7pPr>
            <a:lvl8pPr marL="3657600" lvl="7" indent="-228600" algn="l">
              <a:spcBef>
                <a:spcPts val="800"/>
              </a:spcBef>
              <a:spcAft>
                <a:spcPts val="0"/>
              </a:spcAft>
              <a:buSzPts val="600"/>
              <a:buNone/>
              <a:defRPr sz="800"/>
            </a:lvl8pPr>
            <a:lvl9pPr marL="4114800" lvl="8" indent="-228600" algn="l">
              <a:spcBef>
                <a:spcPts val="800"/>
              </a:spcBef>
              <a:spcAft>
                <a:spcPts val="0"/>
              </a:spcAft>
              <a:buSzPts val="600"/>
              <a:buNone/>
              <a:defRPr sz="800"/>
            </a:lvl9pPr>
          </a:lstStyle>
          <a:p>
            <a:endParaRPr/>
          </a:p>
        </p:txBody>
      </p:sp>
      <p:sp>
        <p:nvSpPr>
          <p:cNvPr id="125" name="Google Shape;125;p21"/>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1"/>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1"/>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508000" y="3600450"/>
            <a:ext cx="6447500" cy="425054"/>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1800"/>
              <a:buFont typeface="Trebuchet MS"/>
              <a:buNone/>
              <a:defRPr sz="18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22"/>
          <p:cNvSpPr>
            <a:spLocks noGrp="1"/>
          </p:cNvSpPr>
          <p:nvPr>
            <p:ph type="pic" idx="2"/>
          </p:nvPr>
        </p:nvSpPr>
        <p:spPr>
          <a:xfrm>
            <a:off x="508000" y="457200"/>
            <a:ext cx="6447501" cy="2884288"/>
          </a:xfrm>
          <a:prstGeom prst="rect">
            <a:avLst/>
          </a:prstGeom>
          <a:noFill/>
          <a:ln>
            <a:noFill/>
          </a:ln>
        </p:spPr>
      </p:sp>
      <p:sp>
        <p:nvSpPr>
          <p:cNvPr id="131" name="Google Shape;131;p22"/>
          <p:cNvSpPr txBox="1">
            <a:spLocks noGrp="1"/>
          </p:cNvSpPr>
          <p:nvPr>
            <p:ph type="body" idx="1"/>
          </p:nvPr>
        </p:nvSpPr>
        <p:spPr>
          <a:xfrm>
            <a:off x="508000" y="4025503"/>
            <a:ext cx="6447500" cy="505518"/>
          </a:xfrm>
          <a:prstGeom prst="rect">
            <a:avLst/>
          </a:prstGeom>
          <a:noFill/>
          <a:ln>
            <a:noFill/>
          </a:ln>
        </p:spPr>
        <p:txBody>
          <a:bodyPr spcFirstLastPara="1" wrap="square" lIns="68575" tIns="34275" rIns="68575" bIns="34275" anchor="t" anchorCtr="0">
            <a:normAutofit/>
          </a:bodyPr>
          <a:lstStyle>
            <a:lvl1pPr marL="457200" lvl="0" indent="-228600" algn="l">
              <a:spcBef>
                <a:spcPts val="800"/>
              </a:spcBef>
              <a:spcAft>
                <a:spcPts val="0"/>
              </a:spcAft>
              <a:buSzPts val="700"/>
              <a:buNone/>
              <a:defRPr sz="900"/>
            </a:lvl1pPr>
            <a:lvl2pPr marL="914400" lvl="1" indent="-228600" algn="l">
              <a:spcBef>
                <a:spcPts val="800"/>
              </a:spcBef>
              <a:spcAft>
                <a:spcPts val="0"/>
              </a:spcAft>
              <a:buSzPts val="700"/>
              <a:buNone/>
              <a:defRPr sz="900"/>
            </a:lvl2pPr>
            <a:lvl3pPr marL="1371600" lvl="2" indent="-228600" algn="l">
              <a:spcBef>
                <a:spcPts val="800"/>
              </a:spcBef>
              <a:spcAft>
                <a:spcPts val="0"/>
              </a:spcAft>
              <a:buSzPts val="600"/>
              <a:buNone/>
              <a:defRPr sz="800"/>
            </a:lvl3pPr>
            <a:lvl4pPr marL="1828800" lvl="3" indent="-228600" algn="l">
              <a:spcBef>
                <a:spcPts val="800"/>
              </a:spcBef>
              <a:spcAft>
                <a:spcPts val="0"/>
              </a:spcAft>
              <a:buSzPts val="500"/>
              <a:buNone/>
              <a:defRPr sz="700"/>
            </a:lvl4pPr>
            <a:lvl5pPr marL="2286000" lvl="4" indent="-228600" algn="l">
              <a:spcBef>
                <a:spcPts val="800"/>
              </a:spcBef>
              <a:spcAft>
                <a:spcPts val="0"/>
              </a:spcAft>
              <a:buSzPts val="500"/>
              <a:buNone/>
              <a:defRPr sz="700"/>
            </a:lvl5pPr>
            <a:lvl6pPr marL="2743200" lvl="5" indent="-228600" algn="l">
              <a:spcBef>
                <a:spcPts val="800"/>
              </a:spcBef>
              <a:spcAft>
                <a:spcPts val="0"/>
              </a:spcAft>
              <a:buSzPts val="500"/>
              <a:buNone/>
              <a:defRPr sz="700"/>
            </a:lvl6pPr>
            <a:lvl7pPr marL="3200400" lvl="6" indent="-228600" algn="l">
              <a:spcBef>
                <a:spcPts val="800"/>
              </a:spcBef>
              <a:spcAft>
                <a:spcPts val="0"/>
              </a:spcAft>
              <a:buSzPts val="500"/>
              <a:buNone/>
              <a:defRPr sz="700"/>
            </a:lvl7pPr>
            <a:lvl8pPr marL="3657600" lvl="7" indent="-228600" algn="l">
              <a:spcBef>
                <a:spcPts val="800"/>
              </a:spcBef>
              <a:spcAft>
                <a:spcPts val="0"/>
              </a:spcAft>
              <a:buSzPts val="500"/>
              <a:buNone/>
              <a:defRPr sz="700"/>
            </a:lvl8pPr>
            <a:lvl9pPr marL="4114800" lvl="8" indent="-228600" algn="l">
              <a:spcBef>
                <a:spcPts val="800"/>
              </a:spcBef>
              <a:spcAft>
                <a:spcPts val="0"/>
              </a:spcAft>
              <a:buSzPts val="500"/>
              <a:buNone/>
              <a:defRPr sz="700"/>
            </a:lvl9pPr>
          </a:lstStyle>
          <a:p>
            <a:endParaRPr/>
          </a:p>
        </p:txBody>
      </p:sp>
      <p:sp>
        <p:nvSpPr>
          <p:cNvPr id="132" name="Google Shape;132;p22"/>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3" name="Google Shape;133;p22"/>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4" name="Google Shape;134;p22"/>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0" y="-6350"/>
            <a:ext cx="9144000" cy="5149850"/>
            <a:chOff x="0" y="-8467"/>
            <a:chExt cx="12192000" cy="6866467"/>
          </a:xfrm>
        </p:grpSpPr>
        <p:cxnSp>
          <p:nvCxnSpPr>
            <p:cNvPr id="52" name="Google Shape;52;p1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53" name="Google Shape;53;p1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54" name="Google Shape;54;p1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5" name="Google Shape;55;p1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Google Shape;56;p1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8" name="Google Shape;58;p1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9" name="Google Shape;59;p1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0" name="Google Shape;60;p1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3"/>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2" name="Google Shape;62;p13"/>
          <p:cNvSpPr txBox="1">
            <a:spLocks noGrp="1"/>
          </p:cNvSpPr>
          <p:nvPr>
            <p:ph type="title"/>
          </p:nvPr>
        </p:nvSpPr>
        <p:spPr>
          <a:xfrm>
            <a:off x="508000" y="457200"/>
            <a:ext cx="6447501" cy="99060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63" name="Google Shape;63;p13"/>
          <p:cNvSpPr txBox="1">
            <a:spLocks noGrp="1"/>
          </p:cNvSpPr>
          <p:nvPr>
            <p:ph type="body" idx="1"/>
          </p:nvPr>
        </p:nvSpPr>
        <p:spPr>
          <a:xfrm>
            <a:off x="508000" y="1620442"/>
            <a:ext cx="6447501" cy="2910580"/>
          </a:xfrm>
          <a:prstGeom prst="rect">
            <a:avLst/>
          </a:prstGeom>
          <a:noFill/>
          <a:ln>
            <a:noFill/>
          </a:ln>
        </p:spPr>
        <p:txBody>
          <a:bodyPr spcFirstLastPara="1" wrap="square" lIns="68575" tIns="34275" rIns="68575" bIns="34275" anchor="t" anchorCtr="0">
            <a:normAutofit/>
          </a:bodyPr>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Google Shape;64;p13"/>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5" name="Google Shape;65;p13"/>
          <p:cNvSpPr txBox="1">
            <a:spLocks noGrp="1"/>
          </p:cNvSpPr>
          <p:nvPr>
            <p:ph type="ftr" idx="11"/>
          </p:nvPr>
        </p:nvSpPr>
        <p:spPr>
          <a:xfrm>
            <a:off x="508001" y="4531022"/>
            <a:ext cx="4723209"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66" name="Google Shape;66;p13"/>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ctrTitle"/>
          </p:nvPr>
        </p:nvSpPr>
        <p:spPr>
          <a:xfrm>
            <a:off x="1695956" y="164890"/>
            <a:ext cx="5597609" cy="1113717"/>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accent1"/>
              </a:buClr>
              <a:buSzPts val="2700"/>
              <a:buFont typeface="Trebuchet MS"/>
              <a:buNone/>
            </a:pPr>
            <a:r>
              <a:rPr lang="en-GB" sz="2400" b="1"/>
              <a:t>Poornima College of Engineering</a:t>
            </a:r>
            <a:br>
              <a:rPr lang="en-GB" sz="2400" b="1"/>
            </a:br>
            <a:r>
              <a:rPr lang="en-GB" sz="2400" b="1"/>
              <a:t>B. Tech. III Year (VI Semester)</a:t>
            </a:r>
            <a:br>
              <a:rPr lang="en-GB" sz="2400" b="1"/>
            </a:br>
            <a:r>
              <a:rPr lang="en-GB" sz="2400" b="1"/>
              <a:t>Session: 2021-22</a:t>
            </a:r>
            <a:endParaRPr lang="en-US" sz="2400" b="1"/>
          </a:p>
        </p:txBody>
      </p:sp>
      <p:sp>
        <p:nvSpPr>
          <p:cNvPr id="190" name="Google Shape;190;p30"/>
          <p:cNvSpPr txBox="1">
            <a:spLocks noGrp="1"/>
          </p:cNvSpPr>
          <p:nvPr>
            <p:ph type="subTitle" idx="1"/>
          </p:nvPr>
        </p:nvSpPr>
        <p:spPr>
          <a:xfrm>
            <a:off x="889674" y="2135847"/>
            <a:ext cx="6629400" cy="2229300"/>
          </a:xfrm>
          <a:prstGeom prst="rect">
            <a:avLst/>
          </a:prstGeom>
          <a:noFill/>
          <a:ln>
            <a:noFill/>
          </a:ln>
        </p:spPr>
        <p:txBody>
          <a:bodyPr spcFirstLastPara="1" wrap="square" lIns="68575" tIns="34275" rIns="68575" bIns="34275" anchor="t" anchorCtr="0">
            <a:noAutofit/>
          </a:bodyPr>
          <a:lstStyle/>
          <a:p>
            <a:pPr marL="0" lvl="0" indent="0" algn="l" rtl="0">
              <a:lnSpc>
                <a:spcPct val="80000"/>
              </a:lnSpc>
              <a:spcBef>
                <a:spcPts val="800"/>
              </a:spcBef>
              <a:spcAft>
                <a:spcPts val="0"/>
              </a:spcAft>
              <a:buClr>
                <a:schemeClr val="dk1"/>
              </a:buClr>
              <a:buSzPts val="1018"/>
              <a:buFont typeface="Arial"/>
              <a:buNone/>
            </a:pPr>
            <a:r>
              <a:rPr lang="en-GB" b="1">
                <a:solidFill>
                  <a:srgbClr val="FF0000"/>
                </a:solidFill>
              </a:rPr>
              <a:t>Submitted By:</a:t>
            </a:r>
          </a:p>
          <a:p>
            <a:pPr marL="0" lvl="0" indent="0" algn="l" rtl="0">
              <a:lnSpc>
                <a:spcPct val="80000"/>
              </a:lnSpc>
              <a:spcBef>
                <a:spcPts val="800"/>
              </a:spcBef>
              <a:spcAft>
                <a:spcPts val="0"/>
              </a:spcAft>
              <a:buClr>
                <a:schemeClr val="dk1"/>
              </a:buClr>
              <a:buSzPts val="1018"/>
              <a:buFont typeface="Arial"/>
              <a:buNone/>
            </a:pPr>
            <a:r>
              <a:rPr lang="en-GB"/>
              <a:t>1. Rishi Goyal, PCE19CS140, 19EPCCS140</a:t>
            </a:r>
          </a:p>
          <a:p>
            <a:pPr marL="0" lvl="0" indent="0" algn="l" rtl="0">
              <a:lnSpc>
                <a:spcPct val="80000"/>
              </a:lnSpc>
              <a:spcBef>
                <a:spcPts val="800"/>
              </a:spcBef>
              <a:spcAft>
                <a:spcPts val="0"/>
              </a:spcAft>
              <a:buClr>
                <a:schemeClr val="dk1"/>
              </a:buClr>
              <a:buSzPts val="1018"/>
              <a:buFont typeface="Arial"/>
              <a:buNone/>
            </a:pPr>
            <a:r>
              <a:rPr lang="en-GB"/>
              <a:t>2. Ridhvi Kulshrestha, PCE19CS139, 19EPCCS139</a:t>
            </a:r>
          </a:p>
          <a:p>
            <a:pPr marL="0" lvl="0" indent="0" algn="l" rtl="0">
              <a:lnSpc>
                <a:spcPct val="80000"/>
              </a:lnSpc>
              <a:spcBef>
                <a:spcPts val="800"/>
              </a:spcBef>
              <a:spcAft>
                <a:spcPts val="0"/>
              </a:spcAft>
              <a:buClr>
                <a:schemeClr val="dk1"/>
              </a:buClr>
              <a:buSzPts val="1018"/>
              <a:buFont typeface="Arial"/>
              <a:buNone/>
            </a:pPr>
            <a:r>
              <a:rPr lang="en-GB"/>
              <a:t>3. Ishan Jain, PCE19CS075, 19EPCCS081</a:t>
            </a:r>
          </a:p>
          <a:p>
            <a:pPr marL="0" lvl="0" indent="0" algn="l" rtl="0">
              <a:lnSpc>
                <a:spcPct val="80000"/>
              </a:lnSpc>
              <a:spcBef>
                <a:spcPts val="800"/>
              </a:spcBef>
              <a:spcAft>
                <a:spcPts val="0"/>
              </a:spcAft>
              <a:buClr>
                <a:schemeClr val="dk1"/>
              </a:buClr>
              <a:buSzPts val="1018"/>
              <a:buFont typeface="Arial"/>
              <a:buNone/>
            </a:pPr>
            <a:r>
              <a:rPr lang="en-GB"/>
              <a:t>4. Priyansh Sharma, PCE19CS130, 19EPCCS130</a:t>
            </a:r>
          </a:p>
          <a:p>
            <a:pPr marL="0" lvl="0" indent="0" algn="l" rtl="0">
              <a:lnSpc>
                <a:spcPct val="80000"/>
              </a:lnSpc>
              <a:spcBef>
                <a:spcPts val="800"/>
              </a:spcBef>
              <a:spcAft>
                <a:spcPts val="0"/>
              </a:spcAft>
              <a:buSzPts val="1018"/>
              <a:buNone/>
            </a:pPr>
            <a:r>
              <a:rPr lang="en-GB"/>
              <a:t>5. Richa Garg, PCE19CS138, 19EPCCS138</a:t>
            </a:r>
          </a:p>
          <a:p>
            <a:pPr marL="0" lvl="0" indent="0" algn="l" rtl="0">
              <a:lnSpc>
                <a:spcPct val="80000"/>
              </a:lnSpc>
              <a:spcBef>
                <a:spcPts val="800"/>
              </a:spcBef>
              <a:spcAft>
                <a:spcPts val="0"/>
              </a:spcAft>
              <a:buClr>
                <a:schemeClr val="dk1"/>
              </a:buClr>
              <a:buSzPts val="1018"/>
              <a:buFont typeface="Arial"/>
              <a:buNone/>
            </a:pPr>
            <a:endParaRPr lang="en-GB"/>
          </a:p>
          <a:p>
            <a:pPr marL="0" lvl="0" indent="0" algn="l" rtl="0">
              <a:lnSpc>
                <a:spcPct val="80000"/>
              </a:lnSpc>
              <a:spcBef>
                <a:spcPts val="800"/>
              </a:spcBef>
              <a:spcAft>
                <a:spcPts val="0"/>
              </a:spcAft>
              <a:buSzPts val="1110"/>
              <a:buNone/>
            </a:pPr>
            <a:endParaRPr lang="en-GB"/>
          </a:p>
        </p:txBody>
      </p:sp>
      <p:pic>
        <p:nvPicPr>
          <p:cNvPr id="191" name="Google Shape;191;p30"/>
          <p:cNvPicPr preferRelativeResize="0"/>
          <p:nvPr/>
        </p:nvPicPr>
        <p:blipFill rotWithShape="1">
          <a:blip r:embed="rId3">
            <a:alphaModFix/>
          </a:blip>
          <a:srcRect/>
          <a:stretch/>
        </p:blipFill>
        <p:spPr>
          <a:xfrm>
            <a:off x="556053" y="9073"/>
            <a:ext cx="1371600" cy="1291733"/>
          </a:xfrm>
          <a:prstGeom prst="rect">
            <a:avLst/>
          </a:prstGeom>
          <a:noFill/>
          <a:ln>
            <a:noFill/>
          </a:ln>
        </p:spPr>
      </p:pic>
      <p:sp>
        <p:nvSpPr>
          <p:cNvPr id="192" name="Google Shape;192;p30"/>
          <p:cNvSpPr txBox="1"/>
          <p:nvPr/>
        </p:nvSpPr>
        <p:spPr>
          <a:xfrm>
            <a:off x="889687" y="1429360"/>
            <a:ext cx="6709800" cy="1201500"/>
          </a:xfrm>
          <a:prstGeom prst="rect">
            <a:avLst/>
          </a:prstGeom>
          <a:noFill/>
          <a:ln>
            <a:noFill/>
          </a:ln>
        </p:spPr>
        <p:txBody>
          <a:bodyPr spcFirstLastPara="1" wrap="square" lIns="68575" tIns="34275" rIns="68575" bIns="34275" anchor="t" anchorCtr="0">
            <a:normAutofit fontScale="97500"/>
          </a:bodyPr>
          <a:lstStyle/>
          <a:p>
            <a:pPr marL="0" marR="0" lvl="0" indent="0" algn="ctr" rtl="0">
              <a:lnSpc>
                <a:spcPct val="150000"/>
              </a:lnSpc>
              <a:spcBef>
                <a:spcPts val="0"/>
              </a:spcBef>
              <a:spcAft>
                <a:spcPts val="0"/>
              </a:spcAft>
              <a:buClr>
                <a:schemeClr val="accent1"/>
              </a:buClr>
              <a:buSzPct val="100000"/>
              <a:buFont typeface="Trebuchet MS"/>
              <a:buNone/>
            </a:pPr>
            <a:r>
              <a:rPr lang="en-GB" sz="1800" b="1" i="0" u="none" strike="noStrike" cap="none" dirty="0">
                <a:solidFill>
                  <a:schemeClr val="accent1"/>
                </a:solidFill>
                <a:latin typeface="Trebuchet MS"/>
                <a:ea typeface="Trebuchet MS"/>
                <a:cs typeface="Trebuchet MS"/>
                <a:sym typeface="Trebuchet MS"/>
              </a:rPr>
              <a:t>Project Title: Google Lens Clone using Image Recognition</a:t>
            </a:r>
          </a:p>
          <a:p>
            <a:pPr marL="0" marR="0" lvl="0" indent="0" algn="ctr" rtl="0">
              <a:lnSpc>
                <a:spcPct val="150000"/>
              </a:lnSpc>
              <a:spcBef>
                <a:spcPts val="0"/>
              </a:spcBef>
              <a:spcAft>
                <a:spcPts val="0"/>
              </a:spcAft>
              <a:buClr>
                <a:schemeClr val="accent1"/>
              </a:buClr>
              <a:buSzPct val="100000"/>
              <a:buFont typeface="Trebuchet MS"/>
              <a:buNone/>
            </a:pPr>
            <a:r>
              <a:rPr lang="en-GB" sz="1800" b="1" i="1" dirty="0">
                <a:solidFill>
                  <a:srgbClr val="00B050"/>
                </a:solidFill>
                <a:latin typeface="Trebuchet MS"/>
                <a:ea typeface="Trebuchet MS"/>
                <a:cs typeface="Trebuchet MS"/>
                <a:sym typeface="Trebuchet MS"/>
              </a:rPr>
              <a:t>Group Number: 6CSB7</a:t>
            </a:r>
            <a:endParaRPr lang="en-US" sz="1800" b="1" i="1" u="none" strike="noStrike" cap="none" dirty="0">
              <a:solidFill>
                <a:srgbClr val="00B050"/>
              </a:solidFill>
              <a:latin typeface="Trebuchet MS"/>
              <a:ea typeface="Trebuchet MS"/>
              <a:cs typeface="Trebuchet MS"/>
            </a:endParaRPr>
          </a:p>
        </p:txBody>
      </p:sp>
      <p:sp>
        <p:nvSpPr>
          <p:cNvPr id="193" name="Google Shape;193;p30"/>
          <p:cNvSpPr txBox="1"/>
          <p:nvPr/>
        </p:nvSpPr>
        <p:spPr>
          <a:xfrm>
            <a:off x="730125" y="3846725"/>
            <a:ext cx="6276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a:latin typeface="Trebuchet MS"/>
                <a:ea typeface="Trebuchet MS"/>
                <a:cs typeface="Trebuchet MS"/>
                <a:sym typeface="Trebuchet MS"/>
              </a:rPr>
              <a:t>Project Guide: Ms. Sonam Gaur</a:t>
            </a:r>
            <a:endParaRPr>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GB">
                <a:latin typeface="Trebuchet MS"/>
                <a:ea typeface="Trebuchet MS"/>
                <a:cs typeface="Trebuchet MS"/>
                <a:sym typeface="Trebuchet MS"/>
              </a:rPr>
              <a:t>Academic Year: 2021-2022</a:t>
            </a:r>
            <a:endParaRPr>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p:txBody>
      </p:sp>
      <p:sp>
        <p:nvSpPr>
          <p:cNvPr id="194" name="Google Shape;194;p30"/>
          <p:cNvSpPr txBox="1"/>
          <p:nvPr/>
        </p:nvSpPr>
        <p:spPr>
          <a:xfrm>
            <a:off x="1787050" y="4485025"/>
            <a:ext cx="62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rebuchet MS"/>
                <a:ea typeface="Trebuchet MS"/>
                <a:cs typeface="Trebuchet MS"/>
                <a:sym typeface="Trebuchet MS"/>
              </a:rPr>
              <a:t>Department of Computer Engineering, PCE, Jaipur</a:t>
            </a:r>
            <a:endParaRPr>
              <a:latin typeface="Trebuchet MS"/>
              <a:ea typeface="Trebuchet MS"/>
              <a:cs typeface="Trebuchet MS"/>
              <a:sym typeface="Trebuchet M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9"/>
          <p:cNvSpPr txBox="1">
            <a:spLocks noGrp="1"/>
          </p:cNvSpPr>
          <p:nvPr>
            <p:ph type="title"/>
          </p:nvPr>
        </p:nvSpPr>
        <p:spPr>
          <a:xfrm>
            <a:off x="508000" y="292894"/>
            <a:ext cx="6447600" cy="990600"/>
          </a:xfrm>
          <a:prstGeom prst="rect">
            <a:avLst/>
          </a:prstGeom>
        </p:spPr>
        <p:txBody>
          <a:bodyPr spcFirstLastPara="1" wrap="square" lIns="68575" tIns="34275" rIns="68575" bIns="34275" anchor="t" anchorCtr="0">
            <a:normAutofit/>
          </a:bodyPr>
          <a:lstStyle/>
          <a:p>
            <a:pPr marL="0" lvl="0" indent="0" algn="ctr" rtl="0">
              <a:spcBef>
                <a:spcPts val="0"/>
              </a:spcBef>
              <a:spcAft>
                <a:spcPts val="0"/>
              </a:spcAft>
              <a:buClr>
                <a:schemeClr val="accent1"/>
              </a:buClr>
              <a:buSzPts val="2700"/>
              <a:buFont typeface="Trebuchet MS"/>
              <a:buNone/>
            </a:pPr>
            <a:r>
              <a:rPr lang="en-GB" sz="2400" b="1"/>
              <a:t>Experimental Setup &amp; Variations</a:t>
            </a:r>
            <a:endParaRPr lang="en-US" b="1"/>
          </a:p>
          <a:p>
            <a:pPr marL="0" lvl="0" indent="0" algn="ctr" rtl="0">
              <a:spcBef>
                <a:spcPts val="0"/>
              </a:spcBef>
              <a:spcAft>
                <a:spcPts val="0"/>
              </a:spcAft>
              <a:buNone/>
            </a:pPr>
            <a:endParaRPr lang="en-GB" sz="2400" b="1"/>
          </a:p>
        </p:txBody>
      </p:sp>
      <p:pic>
        <p:nvPicPr>
          <p:cNvPr id="285" name="Google Shape;285;p39"/>
          <p:cNvPicPr preferRelativeResize="0"/>
          <p:nvPr/>
        </p:nvPicPr>
        <p:blipFill>
          <a:blip r:embed="rId3">
            <a:alphaModFix/>
          </a:blip>
          <a:stretch>
            <a:fillRect/>
          </a:stretch>
        </p:blipFill>
        <p:spPr>
          <a:xfrm>
            <a:off x="739400" y="1000080"/>
            <a:ext cx="1883599" cy="3888432"/>
          </a:xfrm>
          <a:prstGeom prst="rect">
            <a:avLst/>
          </a:prstGeom>
          <a:noFill/>
          <a:ln>
            <a:noFill/>
          </a:ln>
        </p:spPr>
      </p:pic>
      <p:pic>
        <p:nvPicPr>
          <p:cNvPr id="286" name="Google Shape;286;p39"/>
          <p:cNvPicPr preferRelativeResize="0"/>
          <p:nvPr/>
        </p:nvPicPr>
        <p:blipFill>
          <a:blip r:embed="rId4">
            <a:alphaModFix/>
          </a:blip>
          <a:stretch>
            <a:fillRect/>
          </a:stretch>
        </p:blipFill>
        <p:spPr>
          <a:xfrm>
            <a:off x="2866175" y="993638"/>
            <a:ext cx="1883599" cy="3901306"/>
          </a:xfrm>
          <a:prstGeom prst="rect">
            <a:avLst/>
          </a:prstGeom>
          <a:noFill/>
          <a:ln>
            <a:noFill/>
          </a:ln>
        </p:spPr>
      </p:pic>
      <p:pic>
        <p:nvPicPr>
          <p:cNvPr id="287" name="Google Shape;287;p39"/>
          <p:cNvPicPr preferRelativeResize="0"/>
          <p:nvPr/>
        </p:nvPicPr>
        <p:blipFill>
          <a:blip r:embed="rId5">
            <a:alphaModFix/>
          </a:blip>
          <a:stretch>
            <a:fillRect/>
          </a:stretch>
        </p:blipFill>
        <p:spPr>
          <a:xfrm>
            <a:off x="5072000" y="990475"/>
            <a:ext cx="1883599" cy="3907629"/>
          </a:xfrm>
          <a:prstGeom prst="rect">
            <a:avLst/>
          </a:prstGeom>
          <a:noFill/>
          <a:ln>
            <a:noFill/>
          </a:ln>
        </p:spPr>
      </p:pic>
      <p:sp>
        <p:nvSpPr>
          <p:cNvPr id="288" name="Google Shape;288;p39"/>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289" name="Google Shape;289;p39"/>
          <p:cNvSpPr txBox="1">
            <a:spLocks noGrp="1"/>
          </p:cNvSpPr>
          <p:nvPr>
            <p:ph type="ftr" idx="11"/>
          </p:nvPr>
        </p:nvSpPr>
        <p:spPr>
          <a:xfrm>
            <a:off x="508001" y="4531022"/>
            <a:ext cx="15984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6-SEM-CS-7 NSP , Jan-June 2022 </a:t>
            </a:r>
            <a:endParaRPr/>
          </a:p>
        </p:txBody>
      </p:sp>
      <p:sp>
        <p:nvSpPr>
          <p:cNvPr id="290" name="Google Shape;290;p3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Tree>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40"/>
          <p:cNvPicPr preferRelativeResize="0"/>
          <p:nvPr/>
        </p:nvPicPr>
        <p:blipFill>
          <a:blip r:embed="rId3">
            <a:alphaModFix/>
          </a:blip>
          <a:stretch>
            <a:fillRect/>
          </a:stretch>
        </p:blipFill>
        <p:spPr>
          <a:xfrm>
            <a:off x="945044" y="633638"/>
            <a:ext cx="1883599" cy="3876218"/>
          </a:xfrm>
          <a:prstGeom prst="rect">
            <a:avLst/>
          </a:prstGeom>
          <a:noFill/>
          <a:ln>
            <a:noFill/>
          </a:ln>
        </p:spPr>
      </p:pic>
      <p:pic>
        <p:nvPicPr>
          <p:cNvPr id="296" name="Google Shape;296;p40"/>
          <p:cNvPicPr preferRelativeResize="0"/>
          <p:nvPr/>
        </p:nvPicPr>
        <p:blipFill>
          <a:blip r:embed="rId4">
            <a:alphaModFix/>
          </a:blip>
          <a:stretch>
            <a:fillRect/>
          </a:stretch>
        </p:blipFill>
        <p:spPr>
          <a:xfrm>
            <a:off x="4279125" y="633650"/>
            <a:ext cx="2120700" cy="3876202"/>
          </a:xfrm>
          <a:prstGeom prst="rect">
            <a:avLst/>
          </a:prstGeom>
          <a:noFill/>
          <a:ln>
            <a:noFill/>
          </a:ln>
        </p:spPr>
      </p:pic>
      <p:sp>
        <p:nvSpPr>
          <p:cNvPr id="297" name="Google Shape;297;p40"/>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11</a:t>
            </a:fld>
            <a:endParaRPr/>
          </a:p>
        </p:txBody>
      </p:sp>
      <p:sp>
        <p:nvSpPr>
          <p:cNvPr id="298" name="Google Shape;298;p40"/>
          <p:cNvSpPr txBox="1">
            <a:spLocks noGrp="1"/>
          </p:cNvSpPr>
          <p:nvPr>
            <p:ph type="ftr" idx="11"/>
          </p:nvPr>
        </p:nvSpPr>
        <p:spPr>
          <a:xfrm>
            <a:off x="508001" y="4531022"/>
            <a:ext cx="15984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299" name="Google Shape;299;p4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1"/>
          <p:cNvSpPr txBox="1">
            <a:spLocks noGrp="1"/>
          </p:cNvSpPr>
          <p:nvPr>
            <p:ph type="title"/>
          </p:nvPr>
        </p:nvSpPr>
        <p:spPr>
          <a:xfrm>
            <a:off x="508000" y="457200"/>
            <a:ext cx="6447501" cy="990600"/>
          </a:xfrm>
          <a:prstGeom prst="rect">
            <a:avLst/>
          </a:prstGeom>
          <a:noFill/>
          <a:ln>
            <a:noFill/>
          </a:ln>
        </p:spPr>
        <p:txBody>
          <a:bodyPr spcFirstLastPara="1" wrap="square" lIns="68575" tIns="34275" rIns="68575" bIns="34275" anchor="t" anchorCtr="0">
            <a:normAutofit/>
          </a:bodyPr>
          <a:lstStyle/>
          <a:p>
            <a:pPr marL="0" lvl="0" indent="0" algn="ctr" rtl="0">
              <a:spcBef>
                <a:spcPts val="0"/>
              </a:spcBef>
              <a:spcAft>
                <a:spcPts val="0"/>
              </a:spcAft>
              <a:buClr>
                <a:schemeClr val="accent1"/>
              </a:buClr>
              <a:buSzPts val="2700"/>
              <a:buFont typeface="Trebuchet MS"/>
              <a:buNone/>
            </a:pPr>
            <a:r>
              <a:rPr lang="en-GB" sz="2400" b="1"/>
              <a:t>Conclusion and Future Scope</a:t>
            </a:r>
            <a:endParaRPr lang="en-US" sz="2400" b="1"/>
          </a:p>
        </p:txBody>
      </p:sp>
      <p:sp>
        <p:nvSpPr>
          <p:cNvPr id="305" name="Google Shape;305;p41"/>
          <p:cNvSpPr txBox="1">
            <a:spLocks noGrp="1"/>
          </p:cNvSpPr>
          <p:nvPr>
            <p:ph type="body" idx="1"/>
          </p:nvPr>
        </p:nvSpPr>
        <p:spPr>
          <a:xfrm>
            <a:off x="508000" y="1288386"/>
            <a:ext cx="6447501" cy="2752467"/>
          </a:xfrm>
          <a:prstGeom prst="rect">
            <a:avLst/>
          </a:prstGeom>
          <a:noFill/>
          <a:ln>
            <a:noFill/>
          </a:ln>
        </p:spPr>
        <p:txBody>
          <a:bodyPr spcFirstLastPara="1" wrap="square" lIns="68575" tIns="34275" rIns="68575" bIns="34275" anchor="t" anchorCtr="0">
            <a:normAutofit fontScale="92500"/>
          </a:bodyPr>
          <a:lstStyle/>
          <a:p>
            <a:pPr algn="just">
              <a:lnSpc>
                <a:spcPct val="160000"/>
              </a:lnSpc>
              <a:spcBef>
                <a:spcPts val="1000"/>
              </a:spcBef>
              <a:buClr>
                <a:srgbClr val="FF0000"/>
              </a:buClr>
              <a:buChar char="➢"/>
            </a:pPr>
            <a:r>
              <a:rPr lang="en-GB" dirty="0">
                <a:solidFill>
                  <a:schemeClr val="dk1"/>
                </a:solidFill>
                <a:latin typeface="Times New Roman"/>
                <a:ea typeface="Arial"/>
                <a:cs typeface="Arial"/>
                <a:sym typeface="Arial"/>
              </a:rPr>
              <a:t>Google announced Google Lens, with which Google can "understand what we're looking at and help us take action," </a:t>
            </a:r>
            <a:endParaRPr lang="en-GB">
              <a:solidFill>
                <a:schemeClr val="dk1"/>
              </a:solidFill>
              <a:latin typeface="Times New Roman"/>
              <a:ea typeface="Arial"/>
              <a:cs typeface="Arial"/>
            </a:endParaRPr>
          </a:p>
          <a:p>
            <a:pPr algn="just">
              <a:lnSpc>
                <a:spcPct val="160000"/>
              </a:lnSpc>
              <a:spcBef>
                <a:spcPts val="0"/>
              </a:spcBef>
              <a:buClr>
                <a:srgbClr val="FF0000"/>
              </a:buClr>
              <a:buChar char="➢"/>
            </a:pPr>
            <a:r>
              <a:rPr lang="en-GB" dirty="0">
                <a:solidFill>
                  <a:schemeClr val="dk1"/>
                </a:solidFill>
                <a:latin typeface="Times New Roman"/>
                <a:ea typeface="Arial"/>
                <a:cs typeface="Arial"/>
                <a:sym typeface="Arial"/>
              </a:rPr>
              <a:t>CEO Sundar Pichai said. "We can give you the right information in a meaningful way." </a:t>
            </a:r>
            <a:endParaRPr lang="en-GB">
              <a:solidFill>
                <a:schemeClr val="dk1"/>
              </a:solidFill>
              <a:latin typeface="Times New Roman"/>
              <a:ea typeface="Arial"/>
              <a:cs typeface="Arial"/>
            </a:endParaRPr>
          </a:p>
          <a:p>
            <a:pPr algn="just">
              <a:lnSpc>
                <a:spcPct val="160000"/>
              </a:lnSpc>
              <a:spcBef>
                <a:spcPts val="0"/>
              </a:spcBef>
              <a:buClr>
                <a:srgbClr val="FF0000"/>
              </a:buClr>
              <a:buChar char="➢"/>
            </a:pPr>
            <a:r>
              <a:rPr lang="en-GB" dirty="0">
                <a:solidFill>
                  <a:schemeClr val="dk1"/>
                </a:solidFill>
                <a:latin typeface="Times New Roman"/>
                <a:ea typeface="Arial"/>
                <a:cs typeface="Arial"/>
                <a:sym typeface="Arial"/>
              </a:rPr>
              <a:t>New Google's Lens enables users to search with their phone's camera. Its augmented reality further than photo filters. </a:t>
            </a:r>
            <a:endParaRPr lang="en-GB">
              <a:solidFill>
                <a:schemeClr val="dk1"/>
              </a:solidFill>
              <a:latin typeface="Times New Roman"/>
              <a:ea typeface="Arial"/>
              <a:cs typeface="Arial"/>
            </a:endParaRPr>
          </a:p>
          <a:p>
            <a:pPr algn="just">
              <a:lnSpc>
                <a:spcPct val="160000"/>
              </a:lnSpc>
              <a:spcBef>
                <a:spcPts val="0"/>
              </a:spcBef>
              <a:buClr>
                <a:srgbClr val="FF0000"/>
              </a:buClr>
              <a:buChar char="➢"/>
            </a:pPr>
            <a:r>
              <a:rPr lang="en-GB" dirty="0">
                <a:solidFill>
                  <a:schemeClr val="dk1"/>
                </a:solidFill>
                <a:latin typeface="Times New Roman"/>
                <a:ea typeface="Arial"/>
                <a:cs typeface="Arial"/>
                <a:sym typeface="Arial"/>
              </a:rPr>
              <a:t>The Google Lens can achieve relatively a good classification accuracy when compared to any other available features. </a:t>
            </a:r>
            <a:endParaRPr lang="en-GB">
              <a:solidFill>
                <a:schemeClr val="dk1"/>
              </a:solidFill>
              <a:latin typeface="Times New Roman"/>
            </a:endParaRPr>
          </a:p>
        </p:txBody>
      </p:sp>
      <p:sp>
        <p:nvSpPr>
          <p:cNvPr id="306" name="Google Shape;306;p41"/>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12</a:t>
            </a:fld>
            <a:endParaRPr/>
          </a:p>
        </p:txBody>
      </p:sp>
      <p:sp>
        <p:nvSpPr>
          <p:cNvPr id="307" name="Google Shape;307;p41"/>
          <p:cNvSpPr txBox="1">
            <a:spLocks noGrp="1"/>
          </p:cNvSpPr>
          <p:nvPr>
            <p:ph type="ftr" idx="11"/>
          </p:nvPr>
        </p:nvSpPr>
        <p:spPr>
          <a:xfrm>
            <a:off x="508001" y="4531022"/>
            <a:ext cx="159838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308" name="Google Shape;308;p41"/>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txBox="1">
            <a:spLocks noGrp="1"/>
          </p:cNvSpPr>
          <p:nvPr>
            <p:ph type="body" idx="1"/>
          </p:nvPr>
        </p:nvSpPr>
        <p:spPr>
          <a:xfrm>
            <a:off x="508000" y="480200"/>
            <a:ext cx="6447600" cy="4050900"/>
          </a:xfrm>
          <a:prstGeom prst="rect">
            <a:avLst/>
          </a:prstGeom>
        </p:spPr>
        <p:txBody>
          <a:bodyPr spcFirstLastPara="1" wrap="square" lIns="68575" tIns="34275" rIns="68575" bIns="34275" anchor="t" anchorCtr="0">
            <a:normAutofit/>
          </a:bodyPr>
          <a:lstStyle/>
          <a:p>
            <a:pPr marL="457200" lvl="0" indent="-298450" algn="just" rtl="0">
              <a:lnSpc>
                <a:spcPct val="150000"/>
              </a:lnSpc>
              <a:spcBef>
                <a:spcPts val="1000"/>
              </a:spcBef>
              <a:spcAft>
                <a:spcPts val="0"/>
              </a:spcAft>
              <a:buSzPts val="1100"/>
              <a:buChar char="➢"/>
            </a:pPr>
            <a:r>
              <a:rPr lang="en-GB">
                <a:solidFill>
                  <a:schemeClr val="dk1"/>
                </a:solidFill>
                <a:latin typeface="Times New Roman"/>
                <a:ea typeface="Arial"/>
                <a:cs typeface="Arial"/>
                <a:sym typeface="Arial"/>
              </a:rPr>
              <a:t>It is a hope that the image processing task in this study will be further enhanced, or new methods will be applied to obtain better representation of the feature extraction.</a:t>
            </a:r>
            <a:endParaRPr lang="en-GB">
              <a:solidFill>
                <a:schemeClr val="dk1"/>
              </a:solidFill>
              <a:latin typeface="Times New Roman"/>
              <a:ea typeface="Arial"/>
              <a:cs typeface="Arial"/>
            </a:endParaRPr>
          </a:p>
          <a:p>
            <a:pPr algn="just">
              <a:lnSpc>
                <a:spcPct val="150000"/>
              </a:lnSpc>
              <a:spcBef>
                <a:spcPts val="1000"/>
              </a:spcBef>
              <a:buChar char="➢"/>
            </a:pPr>
            <a:endParaRPr lang="en-GB">
              <a:solidFill>
                <a:schemeClr val="dk1"/>
              </a:solidFill>
              <a:latin typeface="Times New Roman"/>
              <a:ea typeface="Arial"/>
              <a:cs typeface="Arial"/>
              <a:sym typeface="Arial"/>
            </a:endParaRPr>
          </a:p>
          <a:p>
            <a:pPr marL="457200" lvl="0" indent="-298450" algn="just" rtl="0">
              <a:lnSpc>
                <a:spcPct val="150000"/>
              </a:lnSpc>
              <a:spcBef>
                <a:spcPts val="0"/>
              </a:spcBef>
              <a:spcAft>
                <a:spcPts val="0"/>
              </a:spcAft>
              <a:buSzPts val="1100"/>
              <a:buChar char="➢"/>
            </a:pPr>
            <a:r>
              <a:rPr lang="en-GB">
                <a:solidFill>
                  <a:schemeClr val="dk1"/>
                </a:solidFill>
                <a:latin typeface="Times New Roman"/>
                <a:ea typeface="Arial"/>
                <a:cs typeface="Arial"/>
                <a:sym typeface="Arial"/>
              </a:rPr>
              <a:t>In future Google Lens might tip our world over so that we start using Google Assistant ten times a day, every day.</a:t>
            </a:r>
            <a:endParaRPr lang="en-GB">
              <a:solidFill>
                <a:schemeClr val="dk1"/>
              </a:solidFill>
              <a:latin typeface="Times New Roman"/>
              <a:ea typeface="Arial"/>
              <a:cs typeface="Arial"/>
            </a:endParaRPr>
          </a:p>
          <a:p>
            <a:pPr algn="just">
              <a:lnSpc>
                <a:spcPct val="150000"/>
              </a:lnSpc>
              <a:spcBef>
                <a:spcPts val="0"/>
              </a:spcBef>
              <a:buChar char="➢"/>
            </a:pPr>
            <a:endParaRPr lang="en-GB">
              <a:solidFill>
                <a:schemeClr val="dk1"/>
              </a:solidFill>
              <a:latin typeface="Times New Roman"/>
              <a:ea typeface="Arial"/>
              <a:cs typeface="Arial"/>
              <a:sym typeface="Arial"/>
            </a:endParaRPr>
          </a:p>
          <a:p>
            <a:pPr algn="just">
              <a:lnSpc>
                <a:spcPct val="150000"/>
              </a:lnSpc>
              <a:spcBef>
                <a:spcPts val="0"/>
              </a:spcBef>
              <a:buChar char="➢"/>
            </a:pPr>
            <a:r>
              <a:rPr lang="en-GB">
                <a:solidFill>
                  <a:schemeClr val="dk1"/>
                </a:solidFill>
                <a:latin typeface="Times New Roman"/>
                <a:ea typeface="Arial"/>
                <a:cs typeface="Arial"/>
                <a:sym typeface="Arial"/>
              </a:rPr>
              <a:t>The experimental results have shown that using combined features outperforms any individual feature. It is hoped that the image processing task in this study will be further enhanced, or new methods will be applied to obtain better representation of the feature extraction. </a:t>
            </a:r>
            <a:endParaRPr lang="en-GB">
              <a:solidFill>
                <a:schemeClr val="dk1"/>
              </a:solidFill>
              <a:latin typeface="Times New Roman"/>
            </a:endParaRPr>
          </a:p>
        </p:txBody>
      </p:sp>
      <p:sp>
        <p:nvSpPr>
          <p:cNvPr id="314" name="Google Shape;314;p42"/>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13</a:t>
            </a:fld>
            <a:endParaRPr/>
          </a:p>
        </p:txBody>
      </p:sp>
      <p:sp>
        <p:nvSpPr>
          <p:cNvPr id="315" name="Google Shape;315;p42"/>
          <p:cNvSpPr txBox="1">
            <a:spLocks noGrp="1"/>
          </p:cNvSpPr>
          <p:nvPr>
            <p:ph type="ftr" idx="11"/>
          </p:nvPr>
        </p:nvSpPr>
        <p:spPr>
          <a:xfrm>
            <a:off x="508001" y="4531022"/>
            <a:ext cx="15984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316" name="Google Shape;316;p4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3"/>
          <p:cNvSpPr txBox="1">
            <a:spLocks noGrp="1"/>
          </p:cNvSpPr>
          <p:nvPr>
            <p:ph type="title"/>
          </p:nvPr>
        </p:nvSpPr>
        <p:spPr>
          <a:xfrm>
            <a:off x="508000" y="457200"/>
            <a:ext cx="6447501" cy="990600"/>
          </a:xfrm>
          <a:prstGeom prst="rect">
            <a:avLst/>
          </a:prstGeom>
          <a:noFill/>
          <a:ln>
            <a:noFill/>
          </a:ln>
        </p:spPr>
        <p:txBody>
          <a:bodyPr spcFirstLastPara="1" wrap="square" lIns="68575" tIns="34275" rIns="68575" bIns="34275" anchor="t" anchorCtr="0">
            <a:normAutofit/>
          </a:bodyPr>
          <a:lstStyle/>
          <a:p>
            <a:pPr marL="0" lvl="0" indent="0" algn="ctr" rtl="0">
              <a:spcBef>
                <a:spcPts val="0"/>
              </a:spcBef>
              <a:spcAft>
                <a:spcPts val="0"/>
              </a:spcAft>
              <a:buClr>
                <a:schemeClr val="accent1"/>
              </a:buClr>
              <a:buSzPts val="2700"/>
              <a:buFont typeface="Trebuchet MS"/>
              <a:buNone/>
            </a:pPr>
            <a:r>
              <a:rPr lang="en-GB" sz="2400" b="1"/>
              <a:t>References</a:t>
            </a:r>
            <a:endParaRPr lang="en-US" sz="2400" b="1"/>
          </a:p>
        </p:txBody>
      </p:sp>
      <p:sp>
        <p:nvSpPr>
          <p:cNvPr id="322" name="Google Shape;322;p43"/>
          <p:cNvSpPr txBox="1">
            <a:spLocks noGrp="1"/>
          </p:cNvSpPr>
          <p:nvPr>
            <p:ph type="body" idx="1"/>
          </p:nvPr>
        </p:nvSpPr>
        <p:spPr>
          <a:xfrm>
            <a:off x="508000" y="1033334"/>
            <a:ext cx="6611807" cy="3497688"/>
          </a:xfrm>
          <a:prstGeom prst="rect">
            <a:avLst/>
          </a:prstGeom>
          <a:noFill/>
          <a:ln>
            <a:noFill/>
          </a:ln>
        </p:spPr>
        <p:txBody>
          <a:bodyPr spcFirstLastPara="1" wrap="square" lIns="68575" tIns="34275" rIns="68575" bIns="34275" anchor="t" anchorCtr="0">
            <a:noAutofit/>
          </a:bodyPr>
          <a:lstStyle/>
          <a:p>
            <a:pPr marL="254000" lvl="0" indent="-254635" algn="just" rtl="0">
              <a:lnSpc>
                <a:spcPct val="150000"/>
              </a:lnSpc>
              <a:spcBef>
                <a:spcPts val="1000"/>
              </a:spcBef>
              <a:spcAft>
                <a:spcPts val="0"/>
              </a:spcAft>
              <a:buClr>
                <a:schemeClr val="dk1"/>
              </a:buClr>
              <a:buSzPct val="78571"/>
              <a:buChar char="►"/>
            </a:pPr>
            <a:r>
              <a:rPr lang="en-GB" sz="1300" dirty="0">
                <a:solidFill>
                  <a:schemeClr val="dk1"/>
                </a:solidFill>
                <a:latin typeface="Times New Roman"/>
                <a:ea typeface="Arial"/>
                <a:cs typeface="Arial"/>
                <a:sym typeface="Arial"/>
              </a:rPr>
              <a:t>https://dspace.mit.edu/handle/1721.1/122989: An Educational Approach to Machine Learning with Mobile Applications by Kevin Zhu Submitted to the Department of Electrical Engineering and Computer Science.</a:t>
            </a:r>
            <a:endParaRPr lang="en-GB" sz="1300" dirty="0">
              <a:solidFill>
                <a:schemeClr val="dk1"/>
              </a:solidFill>
              <a:latin typeface="Times New Roman"/>
              <a:ea typeface="Arial"/>
              <a:cs typeface="Arial"/>
            </a:endParaRPr>
          </a:p>
          <a:p>
            <a:pPr marL="254000" indent="-254635" algn="just">
              <a:lnSpc>
                <a:spcPct val="150000"/>
              </a:lnSpc>
              <a:spcBef>
                <a:spcPts val="1000"/>
              </a:spcBef>
              <a:buClr>
                <a:schemeClr val="dk1"/>
              </a:buClr>
              <a:buSzPct val="78571"/>
              <a:buFont typeface="Noto Sans Symbols"/>
              <a:buChar char="►"/>
            </a:pPr>
            <a:endParaRPr lang="en-GB" sz="1300" dirty="0">
              <a:solidFill>
                <a:schemeClr val="dk1"/>
              </a:solidFill>
              <a:latin typeface="Times New Roman"/>
              <a:ea typeface="Arial"/>
              <a:cs typeface="Arial"/>
            </a:endParaRPr>
          </a:p>
          <a:p>
            <a:pPr marL="254000" indent="-254635" algn="just">
              <a:lnSpc>
                <a:spcPct val="150000"/>
              </a:lnSpc>
              <a:spcBef>
                <a:spcPts val="0"/>
              </a:spcBef>
              <a:buClr>
                <a:schemeClr val="dk1"/>
              </a:buClr>
              <a:buSzPct val="78571"/>
              <a:buFont typeface="Arial"/>
              <a:buChar char="►"/>
            </a:pPr>
            <a:r>
              <a:rPr lang="en-GB" sz="1300" dirty="0">
                <a:solidFill>
                  <a:schemeClr val="dk1"/>
                </a:solidFill>
                <a:latin typeface="Times New Roman"/>
                <a:ea typeface="Arial"/>
                <a:cs typeface="Arial"/>
                <a:sym typeface="Arial"/>
              </a:rPr>
              <a:t>https://www.spiedigitallibrary.org/conference-proceedings-of-spie/10993/109930A/Deep-learning-on-mobile-devices-a-review/10.1117/12.2518469.short?SSO=1:Deep Learning on Mobile Devices – A Review by  </a:t>
            </a:r>
            <a:r>
              <a:rPr lang="en-GB" sz="1300" dirty="0" err="1">
                <a:solidFill>
                  <a:schemeClr val="dk1"/>
                </a:solidFill>
                <a:latin typeface="Times New Roman"/>
                <a:ea typeface="Arial"/>
                <a:cs typeface="Arial"/>
                <a:sym typeface="Arial"/>
              </a:rPr>
              <a:t>Yunbin</a:t>
            </a:r>
            <a:r>
              <a:rPr lang="en-GB" sz="1300" dirty="0">
                <a:solidFill>
                  <a:schemeClr val="dk1"/>
                </a:solidFill>
                <a:latin typeface="Times New Roman"/>
                <a:ea typeface="Arial"/>
                <a:cs typeface="Arial"/>
                <a:sym typeface="Arial"/>
              </a:rPr>
              <a:t> Deng.</a:t>
            </a:r>
            <a:endParaRPr lang="en-GB" sz="1300" dirty="0">
              <a:solidFill>
                <a:schemeClr val="dk1"/>
              </a:solidFill>
              <a:latin typeface="Times New Roman"/>
              <a:ea typeface="Arial"/>
              <a:cs typeface="Arial"/>
            </a:endParaRPr>
          </a:p>
          <a:p>
            <a:pPr marL="254000" indent="-254635" algn="just">
              <a:lnSpc>
                <a:spcPct val="150000"/>
              </a:lnSpc>
              <a:spcBef>
                <a:spcPts val="0"/>
              </a:spcBef>
              <a:buClr>
                <a:schemeClr val="dk1"/>
              </a:buClr>
              <a:buSzPct val="78571"/>
              <a:buFont typeface="Arial"/>
              <a:buChar char="►"/>
            </a:pPr>
            <a:endParaRPr lang="en-GB" sz="1300" dirty="0">
              <a:solidFill>
                <a:schemeClr val="dk1"/>
              </a:solidFill>
              <a:latin typeface="Times New Roman"/>
              <a:ea typeface="Arial"/>
              <a:cs typeface="Arial"/>
            </a:endParaRPr>
          </a:p>
          <a:p>
            <a:pPr marL="254000" lvl="0" indent="-254635" algn="just" rtl="0">
              <a:lnSpc>
                <a:spcPct val="150000"/>
              </a:lnSpc>
              <a:spcBef>
                <a:spcPts val="0"/>
              </a:spcBef>
              <a:spcAft>
                <a:spcPts val="0"/>
              </a:spcAft>
              <a:buClr>
                <a:schemeClr val="dk1"/>
              </a:buClr>
              <a:buSzPct val="78571"/>
              <a:buFont typeface="Arial"/>
              <a:buChar char="►"/>
            </a:pPr>
            <a:r>
              <a:rPr lang="en-GB" sz="1300" dirty="0">
                <a:solidFill>
                  <a:schemeClr val="dk1"/>
                </a:solidFill>
                <a:latin typeface="Times New Roman"/>
                <a:ea typeface="Arial"/>
                <a:cs typeface="Arial"/>
                <a:sym typeface="Arial"/>
              </a:rPr>
              <a:t>https://link.springer.com/article/10.1007/s11036-020-01650-z: Mobile Data Science and Intelligent Apps: Concepts, AI-Based Modelling and Research Directions by Iqbal H. Sarker published on 14th September 2020.</a:t>
            </a:r>
            <a:endParaRPr lang="en-GB" sz="1300" dirty="0">
              <a:solidFill>
                <a:schemeClr val="dk1"/>
              </a:solidFill>
              <a:latin typeface="Times New Roman"/>
              <a:ea typeface="Arial"/>
              <a:cs typeface="Arial"/>
            </a:endParaRPr>
          </a:p>
        </p:txBody>
      </p:sp>
      <p:sp>
        <p:nvSpPr>
          <p:cNvPr id="323" name="Google Shape;323;p43"/>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14</a:t>
            </a:fld>
            <a:endParaRPr/>
          </a:p>
        </p:txBody>
      </p:sp>
      <p:sp>
        <p:nvSpPr>
          <p:cNvPr id="324" name="Google Shape;324;p43"/>
          <p:cNvSpPr txBox="1">
            <a:spLocks noGrp="1"/>
          </p:cNvSpPr>
          <p:nvPr>
            <p:ph type="ftr" idx="11"/>
          </p:nvPr>
        </p:nvSpPr>
        <p:spPr>
          <a:xfrm>
            <a:off x="508001" y="4531022"/>
            <a:ext cx="159838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325" name="Google Shape;325;p43"/>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a:spLocks noGrp="1"/>
          </p:cNvSpPr>
          <p:nvPr>
            <p:ph type="body" idx="1"/>
          </p:nvPr>
        </p:nvSpPr>
        <p:spPr>
          <a:xfrm>
            <a:off x="508000" y="714978"/>
            <a:ext cx="6447600" cy="3816000"/>
          </a:xfrm>
          <a:prstGeom prst="rect">
            <a:avLst/>
          </a:prstGeom>
        </p:spPr>
        <p:txBody>
          <a:bodyPr spcFirstLastPara="1" wrap="square" lIns="68575" tIns="34275" rIns="68575" bIns="34275" anchor="t" anchorCtr="0">
            <a:normAutofit lnSpcReduction="10000"/>
          </a:bodyPr>
          <a:lstStyle/>
          <a:p>
            <a:pPr marL="457200" lvl="0" indent="-298450" algn="just" rtl="0">
              <a:lnSpc>
                <a:spcPct val="150000"/>
              </a:lnSpc>
              <a:spcBef>
                <a:spcPts val="1000"/>
              </a:spcBef>
              <a:spcAft>
                <a:spcPts val="0"/>
              </a:spcAft>
              <a:buSzPts val="1100"/>
              <a:buFont typeface="Arial"/>
              <a:buChar char="►"/>
            </a:pPr>
            <a:r>
              <a:rPr lang="en-GB" dirty="0">
                <a:solidFill>
                  <a:schemeClr val="dk1"/>
                </a:solidFill>
                <a:latin typeface="Times New Roman"/>
                <a:ea typeface="Arial"/>
                <a:cs typeface="Arial"/>
                <a:sym typeface="Arial"/>
              </a:rPr>
              <a:t>https://www.learntechlib.org/p/218010/: Mobile Applications for Diabetes Self-Care and Approach to Machine Learning by Denis Cedeno-Moreno</a:t>
            </a:r>
            <a:endParaRPr lang="en-GB">
              <a:solidFill>
                <a:schemeClr val="dk1"/>
              </a:solidFill>
              <a:latin typeface="Times New Roman"/>
              <a:ea typeface="Arial"/>
              <a:cs typeface="Arial"/>
            </a:endParaRPr>
          </a:p>
          <a:p>
            <a:pPr algn="just">
              <a:lnSpc>
                <a:spcPct val="150000"/>
              </a:lnSpc>
              <a:spcBef>
                <a:spcPts val="1000"/>
              </a:spcBef>
              <a:buFont typeface="Arial"/>
              <a:buChar char="►"/>
            </a:pPr>
            <a:endParaRPr lang="en-GB">
              <a:solidFill>
                <a:schemeClr val="dk1"/>
              </a:solidFill>
              <a:latin typeface="Times New Roman"/>
              <a:ea typeface="Arial"/>
              <a:cs typeface="Arial"/>
              <a:sym typeface="Arial"/>
            </a:endParaRPr>
          </a:p>
          <a:p>
            <a:pPr algn="just">
              <a:lnSpc>
                <a:spcPct val="150000"/>
              </a:lnSpc>
              <a:spcBef>
                <a:spcPts val="0"/>
              </a:spcBef>
              <a:buFont typeface="Arial"/>
              <a:buChar char="►"/>
            </a:pPr>
            <a:r>
              <a:rPr lang="en-GB" dirty="0">
                <a:solidFill>
                  <a:schemeClr val="dk1"/>
                </a:solidFill>
                <a:latin typeface="Times New Roman"/>
                <a:ea typeface="Arial"/>
                <a:cs typeface="Arial"/>
                <a:sym typeface="Arial"/>
              </a:rPr>
              <a:t>https://ceur-ws.org/Vol-2547/: The Google Lens analysing quality: an analysis of the possibility to use in the educational process, Viktor B. Shapovalov,  National Center “Junior Academy of Sciences of Ukraine</a:t>
            </a:r>
            <a:endParaRPr lang="en-GB">
              <a:solidFill>
                <a:schemeClr val="dk1"/>
              </a:solidFill>
              <a:latin typeface="Times New Roman"/>
              <a:ea typeface="Arial"/>
              <a:cs typeface="Arial"/>
            </a:endParaRPr>
          </a:p>
          <a:p>
            <a:pPr algn="just">
              <a:lnSpc>
                <a:spcPct val="150000"/>
              </a:lnSpc>
              <a:spcBef>
                <a:spcPts val="0"/>
              </a:spcBef>
              <a:buFont typeface="Arial"/>
            </a:pPr>
            <a:endParaRPr lang="en-GB">
              <a:solidFill>
                <a:schemeClr val="dk1"/>
              </a:solidFill>
              <a:latin typeface="Times New Roman"/>
              <a:ea typeface="Arial"/>
              <a:cs typeface="Arial"/>
              <a:sym typeface="Arial"/>
            </a:endParaRPr>
          </a:p>
          <a:p>
            <a:pPr marL="457200" lvl="0" indent="-298450" algn="just" rtl="0">
              <a:lnSpc>
                <a:spcPct val="150000"/>
              </a:lnSpc>
              <a:spcBef>
                <a:spcPts val="0"/>
              </a:spcBef>
              <a:spcAft>
                <a:spcPts val="0"/>
              </a:spcAft>
              <a:buSzPts val="1100"/>
              <a:buChar char="►"/>
            </a:pPr>
            <a:r>
              <a:rPr lang="en-GB" dirty="0">
                <a:solidFill>
                  <a:schemeClr val="dk1"/>
                </a:solidFill>
                <a:latin typeface="Times New Roman"/>
                <a:ea typeface="Arial"/>
                <a:cs typeface="Arial"/>
                <a:sym typeface="Arial"/>
              </a:rPr>
              <a:t>https://www.researchgate.net/publication/336273452_Towards_Image_Classification_with_Machine_Learning_Methodologies_for_Smartphones: Lili Zhu and Petros </a:t>
            </a:r>
            <a:r>
              <a:rPr lang="en-GB" dirty="0" err="1">
                <a:solidFill>
                  <a:schemeClr val="dk1"/>
                </a:solidFill>
                <a:latin typeface="Times New Roman"/>
                <a:ea typeface="Arial"/>
                <a:cs typeface="Arial"/>
                <a:sym typeface="Arial"/>
              </a:rPr>
              <a:t>Spachos</a:t>
            </a:r>
            <a:r>
              <a:rPr lang="en-GB" dirty="0">
                <a:solidFill>
                  <a:schemeClr val="dk1"/>
                </a:solidFill>
                <a:latin typeface="Times New Roman"/>
                <a:ea typeface="Arial"/>
                <a:cs typeface="Arial"/>
                <a:sym typeface="Arial"/>
              </a:rPr>
              <a:t>, School of Engineering, University of Guelph, Guelph, ON N1G 2W1, Canada; lzhu03@uoguelph.ca</a:t>
            </a:r>
            <a:endParaRPr lang="en-GB">
              <a:solidFill>
                <a:schemeClr val="dk1"/>
              </a:solidFill>
              <a:latin typeface="Times New Roman"/>
            </a:endParaRPr>
          </a:p>
        </p:txBody>
      </p:sp>
      <p:sp>
        <p:nvSpPr>
          <p:cNvPr id="331" name="Google Shape;331;p44"/>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15</a:t>
            </a:fld>
            <a:endParaRPr/>
          </a:p>
        </p:txBody>
      </p:sp>
      <p:sp>
        <p:nvSpPr>
          <p:cNvPr id="332" name="Google Shape;332;p44"/>
          <p:cNvSpPr txBox="1">
            <a:spLocks noGrp="1"/>
          </p:cNvSpPr>
          <p:nvPr>
            <p:ph type="ftr" idx="11"/>
          </p:nvPr>
        </p:nvSpPr>
        <p:spPr>
          <a:xfrm>
            <a:off x="508001" y="4531022"/>
            <a:ext cx="15984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333" name="Google Shape;333;p4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16</a:t>
            </a:fld>
            <a:endParaRPr/>
          </a:p>
        </p:txBody>
      </p:sp>
      <p:sp>
        <p:nvSpPr>
          <p:cNvPr id="339" name="Google Shape;339;p45"/>
          <p:cNvSpPr txBox="1">
            <a:spLocks noGrp="1"/>
          </p:cNvSpPr>
          <p:nvPr>
            <p:ph type="ftr" idx="11"/>
          </p:nvPr>
        </p:nvSpPr>
        <p:spPr>
          <a:xfrm>
            <a:off x="508001" y="4531022"/>
            <a:ext cx="159838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340" name="Google Shape;340;p45"/>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pic>
        <p:nvPicPr>
          <p:cNvPr id="341" name="Google Shape;341;p45"/>
          <p:cNvPicPr preferRelativeResize="0"/>
          <p:nvPr/>
        </p:nvPicPr>
        <p:blipFill>
          <a:blip r:embed="rId3">
            <a:alphaModFix/>
          </a:blip>
          <a:stretch>
            <a:fillRect/>
          </a:stretch>
        </p:blipFill>
        <p:spPr>
          <a:xfrm>
            <a:off x="1917925" y="382440"/>
            <a:ext cx="4818272" cy="43786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472281" y="142875"/>
            <a:ext cx="6447501" cy="990600"/>
          </a:xfrm>
          <a:prstGeom prst="rect">
            <a:avLst/>
          </a:prstGeom>
          <a:noFill/>
          <a:ln>
            <a:noFill/>
          </a:ln>
        </p:spPr>
        <p:txBody>
          <a:bodyPr spcFirstLastPara="1" wrap="square" lIns="68575" tIns="34275" rIns="68575" bIns="34275" anchor="t" anchorCtr="0">
            <a:normAutofit/>
          </a:bodyPr>
          <a:lstStyle/>
          <a:p>
            <a:pPr marL="0" lvl="0" indent="0" algn="ctr" rtl="0">
              <a:spcBef>
                <a:spcPts val="0"/>
              </a:spcBef>
              <a:spcAft>
                <a:spcPts val="0"/>
              </a:spcAft>
              <a:buClr>
                <a:schemeClr val="accent1"/>
              </a:buClr>
              <a:buSzPts val="2700"/>
              <a:buFont typeface="Trebuchet MS"/>
              <a:buNone/>
            </a:pPr>
            <a:r>
              <a:rPr lang="en-GB" sz="2400" b="1"/>
              <a:t>Abstract</a:t>
            </a:r>
            <a:endParaRPr lang="en-US" sz="2400" b="1"/>
          </a:p>
        </p:txBody>
      </p:sp>
      <p:sp>
        <p:nvSpPr>
          <p:cNvPr id="200" name="Google Shape;200;p31"/>
          <p:cNvSpPr txBox="1">
            <a:spLocks noGrp="1"/>
          </p:cNvSpPr>
          <p:nvPr>
            <p:ph type="body" idx="1"/>
          </p:nvPr>
        </p:nvSpPr>
        <p:spPr>
          <a:xfrm>
            <a:off x="471457" y="735269"/>
            <a:ext cx="5268150" cy="3445443"/>
          </a:xfrm>
          <a:prstGeom prst="rect">
            <a:avLst/>
          </a:prstGeom>
          <a:noFill/>
          <a:ln>
            <a:noFill/>
          </a:ln>
        </p:spPr>
        <p:txBody>
          <a:bodyPr spcFirstLastPara="1" wrap="square" lIns="68575" tIns="34275" rIns="68575" bIns="34275" anchor="t" anchorCtr="0">
            <a:noAutofit/>
          </a:bodyPr>
          <a:lstStyle/>
          <a:p>
            <a:pPr indent="-287655" algn="just">
              <a:lnSpc>
                <a:spcPct val="150000"/>
              </a:lnSpc>
              <a:spcBef>
                <a:spcPts val="0"/>
              </a:spcBef>
              <a:buClr>
                <a:schemeClr val="dk1"/>
              </a:buClr>
              <a:buSzPct val="78571"/>
            </a:pPr>
            <a:r>
              <a:rPr lang="en-GB" sz="1200">
                <a:solidFill>
                  <a:schemeClr val="dk1"/>
                </a:solidFill>
                <a:latin typeface="Times New Roman"/>
              </a:rPr>
              <a:t>Smartphones are more advanced than ever. They’re filled with plenty of features, like the front- and rear-facing cameras, pulse rate monitors, fingerprint screen lock, and access to apps galore.</a:t>
            </a:r>
            <a:endParaRPr lang="en-US" sz="1200">
              <a:solidFill>
                <a:schemeClr val="dk1"/>
              </a:solidFill>
            </a:endParaRPr>
          </a:p>
          <a:p>
            <a:pPr marL="254000" lvl="0" indent="-190500" algn="just" rtl="0">
              <a:lnSpc>
                <a:spcPct val="150000"/>
              </a:lnSpc>
              <a:spcBef>
                <a:spcPts val="0"/>
              </a:spcBef>
              <a:spcAft>
                <a:spcPts val="0"/>
              </a:spcAft>
              <a:buSzPct val="78571"/>
              <a:buNone/>
            </a:pPr>
            <a:endParaRPr lang="en-GB" sz="1200">
              <a:solidFill>
                <a:schemeClr val="dk1"/>
              </a:solidFill>
              <a:latin typeface="Times New Roman"/>
            </a:endParaRPr>
          </a:p>
          <a:p>
            <a:pPr indent="-287655" algn="just">
              <a:lnSpc>
                <a:spcPct val="150000"/>
              </a:lnSpc>
              <a:spcBef>
                <a:spcPts val="0"/>
              </a:spcBef>
              <a:buClr>
                <a:schemeClr val="dk1"/>
              </a:buClr>
              <a:buSzPct val="78571"/>
            </a:pPr>
            <a:r>
              <a:rPr lang="en-GB" sz="1200">
                <a:solidFill>
                  <a:schemeClr val="dk1"/>
                </a:solidFill>
                <a:latin typeface="Times New Roman"/>
              </a:rPr>
              <a:t>The objective of our project is to develop a user-friendly android mobile application that will help to understand and interact with what’s in our camera’s viewfinder.</a:t>
            </a:r>
          </a:p>
          <a:p>
            <a:pPr marL="254000" lvl="0" indent="-190500" algn="just" rtl="0">
              <a:lnSpc>
                <a:spcPct val="150000"/>
              </a:lnSpc>
              <a:spcBef>
                <a:spcPts val="0"/>
              </a:spcBef>
              <a:spcAft>
                <a:spcPts val="0"/>
              </a:spcAft>
              <a:buSzPct val="78571"/>
              <a:buNone/>
            </a:pPr>
            <a:endParaRPr lang="en-GB" sz="1200">
              <a:solidFill>
                <a:schemeClr val="dk1"/>
              </a:solidFill>
              <a:latin typeface="Times New Roman"/>
            </a:endParaRPr>
          </a:p>
          <a:p>
            <a:pPr indent="-287655" algn="just">
              <a:lnSpc>
                <a:spcPct val="150000"/>
              </a:lnSpc>
              <a:spcBef>
                <a:spcPts val="0"/>
              </a:spcBef>
              <a:buClr>
                <a:schemeClr val="dk1"/>
              </a:buClr>
              <a:buSzPct val="78571"/>
            </a:pPr>
            <a:r>
              <a:rPr lang="en-GB" sz="1200" b="1">
                <a:solidFill>
                  <a:schemeClr val="dk1"/>
                </a:solidFill>
                <a:latin typeface="Times New Roman"/>
              </a:rPr>
              <a:t>Object Recognition</a:t>
            </a:r>
            <a:r>
              <a:rPr lang="en-GB" sz="1200">
                <a:solidFill>
                  <a:schemeClr val="dk1"/>
                </a:solidFill>
                <a:latin typeface="Times New Roman"/>
              </a:rPr>
              <a:t> - Identifying the content from a picture. It very well may be utilized for photographs of signs, names, labels, etc. It can be useful for many cases like detecting objects from an image.</a:t>
            </a:r>
          </a:p>
          <a:p>
            <a:pPr marL="254000" lvl="0" indent="-190500" algn="l" rtl="0">
              <a:lnSpc>
                <a:spcPct val="150000"/>
              </a:lnSpc>
              <a:spcBef>
                <a:spcPts val="0"/>
              </a:spcBef>
              <a:spcAft>
                <a:spcPts val="0"/>
              </a:spcAft>
              <a:buSzPct val="78571"/>
              <a:buNone/>
            </a:pPr>
            <a:endParaRPr lang="en-GB" sz="1200">
              <a:solidFill>
                <a:schemeClr val="dk1"/>
              </a:solidFill>
              <a:latin typeface="Arial"/>
            </a:endParaRPr>
          </a:p>
          <a:p>
            <a:pPr marL="254000" lvl="0" indent="-190500" algn="l" rtl="0">
              <a:lnSpc>
                <a:spcPct val="150000"/>
              </a:lnSpc>
              <a:spcBef>
                <a:spcPts val="0"/>
              </a:spcBef>
              <a:spcAft>
                <a:spcPts val="0"/>
              </a:spcAft>
              <a:buSzPct val="78571"/>
              <a:buNone/>
            </a:pPr>
            <a:endParaRPr lang="en-GB" sz="1200">
              <a:solidFill>
                <a:schemeClr val="dk1"/>
              </a:solidFill>
            </a:endParaRPr>
          </a:p>
        </p:txBody>
      </p:sp>
      <p:sp>
        <p:nvSpPr>
          <p:cNvPr id="201" name="Google Shape;201;p31"/>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
        <p:nvSpPr>
          <p:cNvPr id="202" name="Google Shape;202;p31"/>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203" name="Google Shape;203;p31"/>
          <p:cNvSpPr txBox="1">
            <a:spLocks noGrp="1"/>
          </p:cNvSpPr>
          <p:nvPr>
            <p:ph type="ftr" idx="11"/>
          </p:nvPr>
        </p:nvSpPr>
        <p:spPr>
          <a:xfrm>
            <a:off x="508001" y="4531022"/>
            <a:ext cx="159838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pic>
        <p:nvPicPr>
          <p:cNvPr id="204" name="Google Shape;204;p31"/>
          <p:cNvPicPr preferRelativeResize="0"/>
          <p:nvPr/>
        </p:nvPicPr>
        <p:blipFill>
          <a:blip r:embed="rId3">
            <a:alphaModFix/>
          </a:blip>
          <a:stretch>
            <a:fillRect/>
          </a:stretch>
        </p:blipFill>
        <p:spPr>
          <a:xfrm>
            <a:off x="5733469" y="1477713"/>
            <a:ext cx="2110026" cy="21100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body" idx="1"/>
          </p:nvPr>
        </p:nvSpPr>
        <p:spPr>
          <a:xfrm>
            <a:off x="627875" y="728551"/>
            <a:ext cx="7196400" cy="3686400"/>
          </a:xfrm>
          <a:prstGeom prst="rect">
            <a:avLst/>
          </a:prstGeom>
        </p:spPr>
        <p:txBody>
          <a:bodyPr spcFirstLastPara="1" wrap="square" lIns="68575" tIns="34275" rIns="68575" bIns="34275" anchor="t" anchorCtr="0">
            <a:noAutofit/>
          </a:bodyPr>
          <a:lstStyle/>
          <a:p>
            <a:pPr marL="457200" lvl="0" indent="-317500" algn="just" rtl="0">
              <a:lnSpc>
                <a:spcPct val="150000"/>
              </a:lnSpc>
              <a:spcBef>
                <a:spcPts val="800"/>
              </a:spcBef>
              <a:spcAft>
                <a:spcPts val="0"/>
              </a:spcAft>
              <a:buSzPts val="1400"/>
              <a:buChar char="►"/>
            </a:pPr>
            <a:r>
              <a:rPr lang="en-GB">
                <a:latin typeface="Times New Roman"/>
              </a:rPr>
              <a:t>Taking a picture, and identifying substances it contains, for example, objects, creatures, natural products, exercises and that's just the beginning.</a:t>
            </a:r>
          </a:p>
          <a:p>
            <a:pPr marL="0" lvl="0" indent="0" algn="just" rtl="0">
              <a:lnSpc>
                <a:spcPct val="150000"/>
              </a:lnSpc>
              <a:spcBef>
                <a:spcPts val="800"/>
              </a:spcBef>
              <a:spcAft>
                <a:spcPts val="0"/>
              </a:spcAft>
              <a:buNone/>
            </a:pPr>
            <a:endParaRPr lang="en-GB">
              <a:latin typeface="Times New Roman"/>
            </a:endParaRPr>
          </a:p>
          <a:p>
            <a:pPr marL="457200" lvl="0" indent="-317500" algn="just" rtl="0">
              <a:lnSpc>
                <a:spcPct val="150000"/>
              </a:lnSpc>
              <a:spcBef>
                <a:spcPts val="800"/>
              </a:spcBef>
              <a:spcAft>
                <a:spcPts val="0"/>
              </a:spcAft>
              <a:buSzPts val="1400"/>
              <a:buChar char="►"/>
            </a:pPr>
            <a:r>
              <a:rPr lang="en-GB" b="1">
                <a:latin typeface="Times New Roman"/>
              </a:rPr>
              <a:t>Face Detection</a:t>
            </a:r>
            <a:r>
              <a:rPr lang="en-GB">
                <a:latin typeface="Times New Roman"/>
              </a:rPr>
              <a:t> - Not to be mistaken for face acknowledgment, which can perceive who is the individual in the picture or realizing that we see a similar individual on numerous Photographs.</a:t>
            </a:r>
          </a:p>
          <a:p>
            <a:pPr marL="0" lvl="0" indent="0" algn="just" rtl="0">
              <a:lnSpc>
                <a:spcPct val="150000"/>
              </a:lnSpc>
              <a:spcBef>
                <a:spcPts val="800"/>
              </a:spcBef>
              <a:spcAft>
                <a:spcPts val="0"/>
              </a:spcAft>
              <a:buClr>
                <a:schemeClr val="dk1"/>
              </a:buClr>
              <a:buSzPts val="1100"/>
              <a:buFont typeface="Arial"/>
              <a:buNone/>
            </a:pPr>
            <a:endParaRPr lang="en-GB">
              <a:latin typeface="Times New Roman"/>
            </a:endParaRPr>
          </a:p>
          <a:p>
            <a:pPr marL="457200" lvl="0" indent="-317500" algn="just" rtl="0">
              <a:lnSpc>
                <a:spcPct val="150000"/>
              </a:lnSpc>
              <a:spcBef>
                <a:spcPts val="800"/>
              </a:spcBef>
              <a:spcAft>
                <a:spcPts val="0"/>
              </a:spcAft>
              <a:buSzPts val="1400"/>
              <a:buChar char="►"/>
            </a:pPr>
            <a:r>
              <a:rPr lang="en-GB">
                <a:latin typeface="Times New Roman"/>
              </a:rPr>
              <a:t>Expected Outcome To design and develop a smart user-friendly application that will help a user to recognize text from an image, copy that text &amp; translate the text into any language. Identifying objects from an image. Identify key facial features.</a:t>
            </a:r>
          </a:p>
          <a:p>
            <a:pPr marL="0" lvl="0" indent="0" algn="just" rtl="0">
              <a:lnSpc>
                <a:spcPct val="150000"/>
              </a:lnSpc>
              <a:spcBef>
                <a:spcPts val="800"/>
              </a:spcBef>
              <a:spcAft>
                <a:spcPts val="0"/>
              </a:spcAft>
              <a:buNone/>
            </a:pPr>
            <a:endParaRPr lang="en-GB">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508000" y="457200"/>
            <a:ext cx="6447501" cy="599303"/>
          </a:xfrm>
          <a:prstGeom prst="rect">
            <a:avLst/>
          </a:prstGeom>
          <a:noFill/>
          <a:ln>
            <a:noFill/>
          </a:ln>
        </p:spPr>
        <p:txBody>
          <a:bodyPr spcFirstLastPara="1" wrap="square" lIns="68575" tIns="34275" rIns="68575" bIns="34275" anchor="t" anchorCtr="0">
            <a:normAutofit/>
          </a:bodyPr>
          <a:lstStyle/>
          <a:p>
            <a:pPr marL="0" lvl="0" indent="0" algn="ctr" rtl="0">
              <a:spcBef>
                <a:spcPts val="0"/>
              </a:spcBef>
              <a:spcAft>
                <a:spcPts val="0"/>
              </a:spcAft>
              <a:buClr>
                <a:schemeClr val="accent1"/>
              </a:buClr>
              <a:buSzPts val="2700"/>
              <a:buFont typeface="Trebuchet MS"/>
              <a:buNone/>
            </a:pPr>
            <a:r>
              <a:rPr lang="en-GB" sz="2400" b="1"/>
              <a:t>Literature Review</a:t>
            </a:r>
            <a:endParaRPr lang="en-US" sz="2400" b="1"/>
          </a:p>
        </p:txBody>
      </p:sp>
      <p:sp>
        <p:nvSpPr>
          <p:cNvPr id="215" name="Google Shape;215;p33"/>
          <p:cNvSpPr txBox="1">
            <a:spLocks noGrp="1"/>
          </p:cNvSpPr>
          <p:nvPr>
            <p:ph type="body" idx="1"/>
          </p:nvPr>
        </p:nvSpPr>
        <p:spPr>
          <a:xfrm>
            <a:off x="508000" y="1194121"/>
            <a:ext cx="6447600" cy="3335763"/>
          </a:xfrm>
          <a:prstGeom prst="rect">
            <a:avLst/>
          </a:prstGeom>
          <a:noFill/>
          <a:ln>
            <a:noFill/>
          </a:ln>
        </p:spPr>
        <p:txBody>
          <a:bodyPr spcFirstLastPara="1" wrap="square" lIns="68575" tIns="34275" rIns="68575" bIns="34275" anchor="t" anchorCtr="0">
            <a:noAutofit/>
          </a:bodyPr>
          <a:lstStyle/>
          <a:p>
            <a:pPr marL="254000" lvl="0" indent="-323850" algn="just" rtl="0">
              <a:lnSpc>
                <a:spcPct val="150000"/>
              </a:lnSpc>
              <a:spcBef>
                <a:spcPts val="300"/>
              </a:spcBef>
              <a:spcAft>
                <a:spcPts val="0"/>
              </a:spcAft>
              <a:buSzPts val="2100"/>
              <a:buFont typeface="Arial"/>
              <a:buChar char="►"/>
            </a:pPr>
            <a:r>
              <a:rPr lang="en-GB">
                <a:solidFill>
                  <a:schemeClr val="dk1"/>
                </a:solidFill>
                <a:latin typeface="Times New Roman"/>
                <a:ea typeface="Arial"/>
                <a:cs typeface="Arial"/>
                <a:sym typeface="Arial"/>
              </a:rPr>
              <a:t>Google Lens is an AI-powered technology that uses your smartphone camera and deep machine learning to not only detect an object in front of the camera lens, but understand it and offer actions such as scanning, translation, shopping, and more.</a:t>
            </a:r>
            <a:endParaRPr lang="en-GB">
              <a:solidFill>
                <a:schemeClr val="dk1"/>
              </a:solidFill>
              <a:latin typeface="Times New Roman"/>
              <a:ea typeface="Arial"/>
              <a:cs typeface="Arial"/>
            </a:endParaRPr>
          </a:p>
          <a:p>
            <a:pPr marL="254000" indent="-323850" algn="just">
              <a:lnSpc>
                <a:spcPct val="150000"/>
              </a:lnSpc>
              <a:spcBef>
                <a:spcPts val="0"/>
              </a:spcBef>
              <a:buSzPts val="2100"/>
              <a:buFont typeface="Arial"/>
              <a:buChar char="►"/>
            </a:pPr>
            <a:r>
              <a:rPr lang="en-GB">
                <a:solidFill>
                  <a:schemeClr val="dk1"/>
                </a:solidFill>
                <a:latin typeface="Times New Roman"/>
                <a:ea typeface="Arial"/>
                <a:cs typeface="Arial"/>
                <a:sym typeface="Arial"/>
              </a:rPr>
              <a:t>Lens was one of Google's biggest announcements back in 2017, and a Google Pixel exclusive feature when that phone launched. Since then, Google Lens has come to most Android devices. </a:t>
            </a:r>
            <a:endParaRPr lang="en-GB">
              <a:solidFill>
                <a:schemeClr val="dk1"/>
              </a:solidFill>
              <a:latin typeface="Times New Roman"/>
              <a:ea typeface="Arial"/>
              <a:cs typeface="Arial"/>
            </a:endParaRPr>
          </a:p>
          <a:p>
            <a:pPr marL="254000" lvl="0" indent="-323850" algn="just" rtl="0">
              <a:lnSpc>
                <a:spcPct val="150000"/>
              </a:lnSpc>
              <a:spcBef>
                <a:spcPts val="0"/>
              </a:spcBef>
              <a:spcAft>
                <a:spcPts val="0"/>
              </a:spcAft>
              <a:buSzPts val="2100"/>
              <a:buFont typeface="Arial"/>
              <a:buChar char="►"/>
            </a:pPr>
            <a:r>
              <a:rPr lang="en-GB">
                <a:solidFill>
                  <a:schemeClr val="dk1"/>
                </a:solidFill>
                <a:latin typeface="Times New Roman"/>
                <a:ea typeface="Arial"/>
                <a:cs typeface="Arial"/>
                <a:sym typeface="Arial"/>
              </a:rPr>
              <a:t>Google Lens enables you to point your phone at something, such as a specific flower, and then ask Google Assistant what the object you're pointing at is. You'll not only be told the answer, but you'll get suggestions based on the object, like nearby florists, in the case of a flower.</a:t>
            </a:r>
            <a:endParaRPr lang="en-GB" sz="2000">
              <a:solidFill>
                <a:schemeClr val="dk1"/>
              </a:solidFill>
              <a:latin typeface="Times New Roman"/>
              <a:ea typeface="Arial"/>
              <a:cs typeface="Arial"/>
            </a:endParaRPr>
          </a:p>
        </p:txBody>
      </p:sp>
      <p:sp>
        <p:nvSpPr>
          <p:cNvPr id="216" name="Google Shape;216;p33"/>
          <p:cNvSpPr txBox="1">
            <a:spLocks noGrp="1"/>
          </p:cNvSpPr>
          <p:nvPr>
            <p:ph type="ftr" idx="11"/>
          </p:nvPr>
        </p:nvSpPr>
        <p:spPr>
          <a:xfrm>
            <a:off x="508001" y="4531022"/>
            <a:ext cx="159838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217" name="Google Shape;217;p33"/>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508000" y="457201"/>
            <a:ext cx="6447501" cy="552965"/>
          </a:xfrm>
          <a:prstGeom prst="rect">
            <a:avLst/>
          </a:prstGeom>
          <a:noFill/>
          <a:ln>
            <a:noFill/>
          </a:ln>
        </p:spPr>
        <p:txBody>
          <a:bodyPr spcFirstLastPara="1" wrap="square" lIns="68575" tIns="34275" rIns="68575" bIns="34275" anchor="t" anchorCtr="0">
            <a:normAutofit/>
          </a:bodyPr>
          <a:lstStyle/>
          <a:p>
            <a:pPr algn="ctr"/>
            <a:r>
              <a:rPr lang="en-GB" sz="2400" b="1"/>
              <a:t>Problem Statement  &amp; Objective</a:t>
            </a:r>
            <a:endParaRPr lang="en-US" sz="2400" b="1"/>
          </a:p>
        </p:txBody>
      </p:sp>
      <p:sp>
        <p:nvSpPr>
          <p:cNvPr id="223" name="Google Shape;223;p34"/>
          <p:cNvSpPr txBox="1">
            <a:spLocks noGrp="1"/>
          </p:cNvSpPr>
          <p:nvPr>
            <p:ph type="body" idx="1"/>
          </p:nvPr>
        </p:nvSpPr>
        <p:spPr>
          <a:xfrm>
            <a:off x="508000" y="1447800"/>
            <a:ext cx="7339800" cy="3083100"/>
          </a:xfrm>
          <a:prstGeom prst="rect">
            <a:avLst/>
          </a:prstGeom>
          <a:noFill/>
          <a:ln>
            <a:noFill/>
          </a:ln>
        </p:spPr>
        <p:txBody>
          <a:bodyPr spcFirstLastPara="1" wrap="square" lIns="68575" tIns="34275" rIns="68575" bIns="34275" anchor="t" anchorCtr="0">
            <a:normAutofit/>
          </a:bodyPr>
          <a:lstStyle/>
          <a:p>
            <a:pPr marL="285750" lvl="0" indent="-285750" algn="l" rtl="0">
              <a:lnSpc>
                <a:spcPct val="150000"/>
              </a:lnSpc>
              <a:spcBef>
                <a:spcPts val="0"/>
              </a:spcBef>
              <a:spcAft>
                <a:spcPts val="0"/>
              </a:spcAft>
              <a:buClr>
                <a:srgbClr val="FF0000"/>
              </a:buClr>
              <a:buSzPts val="1100"/>
              <a:buFont typeface="Wingdings"/>
              <a:buChar char="v"/>
            </a:pPr>
            <a:r>
              <a:rPr lang="en-GB">
                <a:solidFill>
                  <a:schemeClr val="tx1"/>
                </a:solidFill>
                <a:latin typeface="Times New Roman"/>
              </a:rPr>
              <a:t>In our day-to-day life, we come across various products that fascinates us. There are various queries that like the price of that item.</a:t>
            </a:r>
            <a:endParaRPr lang="en-US">
              <a:solidFill>
                <a:schemeClr val="tx1"/>
              </a:solidFill>
              <a:latin typeface="Times New Roman"/>
            </a:endParaRPr>
          </a:p>
          <a:p>
            <a:pPr marL="285750" indent="-285750">
              <a:lnSpc>
                <a:spcPct val="150000"/>
              </a:lnSpc>
              <a:spcBef>
                <a:spcPts val="0"/>
              </a:spcBef>
              <a:buClr>
                <a:srgbClr val="FF0000"/>
              </a:buClr>
              <a:buFont typeface="Wingdings"/>
              <a:buChar char="v"/>
            </a:pPr>
            <a:r>
              <a:rPr lang="en-GB">
                <a:solidFill>
                  <a:schemeClr val="tx1"/>
                </a:solidFill>
                <a:latin typeface="Times New Roman"/>
              </a:rPr>
              <a:t>This application solves those problems by its camera search feature. </a:t>
            </a:r>
            <a:endParaRPr lang="en-US">
              <a:solidFill>
                <a:schemeClr val="tx1"/>
              </a:solidFill>
              <a:latin typeface="Times New Roman"/>
            </a:endParaRPr>
          </a:p>
          <a:p>
            <a:pPr marL="285750" indent="-285750">
              <a:lnSpc>
                <a:spcPct val="150000"/>
              </a:lnSpc>
              <a:spcBef>
                <a:spcPts val="0"/>
              </a:spcBef>
              <a:buClr>
                <a:srgbClr val="FF0000"/>
              </a:buClr>
              <a:buFont typeface="Wingdings"/>
              <a:buChar char="v"/>
            </a:pPr>
            <a:r>
              <a:rPr lang="en-GB">
                <a:solidFill>
                  <a:schemeClr val="tx1"/>
                </a:solidFill>
                <a:latin typeface="Times New Roman"/>
              </a:rPr>
              <a:t>We can capture the image of the product and it will search for that particular  product in the database.</a:t>
            </a:r>
            <a:endParaRPr lang="en-US">
              <a:solidFill>
                <a:schemeClr val="tx1"/>
              </a:solidFill>
              <a:latin typeface="Times New Roman"/>
            </a:endParaRPr>
          </a:p>
          <a:p>
            <a:pPr marL="285750" lvl="0" indent="-285750" algn="l" rtl="0">
              <a:lnSpc>
                <a:spcPct val="150000"/>
              </a:lnSpc>
              <a:spcBef>
                <a:spcPts val="0"/>
              </a:spcBef>
              <a:spcAft>
                <a:spcPts val="0"/>
              </a:spcAft>
              <a:buClr>
                <a:srgbClr val="FF0000"/>
              </a:buClr>
              <a:buSzPts val="1100"/>
              <a:buFont typeface="Wingdings"/>
              <a:buChar char="v"/>
            </a:pPr>
            <a:r>
              <a:rPr lang="en-GB">
                <a:solidFill>
                  <a:schemeClr val="tx1"/>
                </a:solidFill>
                <a:latin typeface="Times New Roman"/>
              </a:rPr>
              <a:t>The camera uses Image Recognition and Machine Learning to process the image and search for similar results in the database.</a:t>
            </a:r>
            <a:endParaRPr lang="en-US">
              <a:solidFill>
                <a:schemeClr val="tx1"/>
              </a:solidFill>
              <a:latin typeface="Times New Roman"/>
            </a:endParaRPr>
          </a:p>
        </p:txBody>
      </p:sp>
      <p:sp>
        <p:nvSpPr>
          <p:cNvPr id="224" name="Google Shape;224;p34"/>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225" name="Google Shape;225;p34"/>
          <p:cNvSpPr txBox="1">
            <a:spLocks noGrp="1"/>
          </p:cNvSpPr>
          <p:nvPr>
            <p:ph type="ftr" idx="11"/>
          </p:nvPr>
        </p:nvSpPr>
        <p:spPr>
          <a:xfrm>
            <a:off x="508001" y="4531022"/>
            <a:ext cx="159838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226" name="Google Shape;226;p34"/>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1134210" y="283780"/>
            <a:ext cx="6447501" cy="496613"/>
          </a:xfrm>
          <a:prstGeom prst="rect">
            <a:avLst/>
          </a:prstGeom>
          <a:noFill/>
          <a:ln>
            <a:noFill/>
          </a:ln>
        </p:spPr>
        <p:txBody>
          <a:bodyPr spcFirstLastPara="1" wrap="square" lIns="68575" tIns="34275" rIns="68575" bIns="34275" anchor="t" anchorCtr="0">
            <a:normAutofit/>
          </a:bodyPr>
          <a:lstStyle/>
          <a:p>
            <a:pPr marL="0" lvl="0" indent="0" algn="ctr" rtl="0">
              <a:spcBef>
                <a:spcPts val="0"/>
              </a:spcBef>
              <a:spcAft>
                <a:spcPts val="0"/>
              </a:spcAft>
              <a:buClr>
                <a:schemeClr val="accent1"/>
              </a:buClr>
              <a:buSzPts val="2700"/>
              <a:buFont typeface="Trebuchet MS"/>
              <a:buNone/>
            </a:pPr>
            <a:r>
              <a:rPr lang="en-GB" sz="2400" b="1" dirty="0"/>
              <a:t>Design</a:t>
            </a:r>
            <a:r>
              <a:rPr lang="en-GB" b="1" dirty="0"/>
              <a:t> </a:t>
            </a:r>
            <a:r>
              <a:rPr lang="en-GB" sz="2400" b="1" dirty="0"/>
              <a:t>Approach</a:t>
            </a:r>
            <a:endParaRPr lang="en-US" sz="2400" b="1"/>
          </a:p>
        </p:txBody>
      </p:sp>
      <p:sp>
        <p:nvSpPr>
          <p:cNvPr id="232" name="Google Shape;232;p35"/>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233" name="Google Shape;233;p35"/>
          <p:cNvSpPr txBox="1">
            <a:spLocks noGrp="1"/>
          </p:cNvSpPr>
          <p:nvPr>
            <p:ph type="ftr" idx="11"/>
          </p:nvPr>
        </p:nvSpPr>
        <p:spPr>
          <a:xfrm>
            <a:off x="508001" y="4531022"/>
            <a:ext cx="159838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234" name="Google Shape;234;p35"/>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
        <p:nvSpPr>
          <p:cNvPr id="235" name="Google Shape;235;p35"/>
          <p:cNvSpPr/>
          <p:nvPr/>
        </p:nvSpPr>
        <p:spPr>
          <a:xfrm>
            <a:off x="989750" y="1244975"/>
            <a:ext cx="1500300" cy="41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GB" sz="1300" dirty="0">
                <a:latin typeface="Trebuchet MS"/>
              </a:rPr>
              <a:t>List of Products </a:t>
            </a:r>
            <a:endParaRPr lang="en-US" sz="1300" dirty="0">
              <a:latin typeface="Trebuchet MS"/>
            </a:endParaRPr>
          </a:p>
        </p:txBody>
      </p:sp>
      <p:sp>
        <p:nvSpPr>
          <p:cNvPr id="236" name="Google Shape;236;p35"/>
          <p:cNvSpPr/>
          <p:nvPr/>
        </p:nvSpPr>
        <p:spPr>
          <a:xfrm>
            <a:off x="2690625" y="1400825"/>
            <a:ext cx="853800" cy="10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a:off x="3607550" y="1229675"/>
            <a:ext cx="1500300" cy="44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dirty="0">
                <a:latin typeface="Trebuchet MS"/>
              </a:rPr>
              <a:t>Product Detail</a:t>
            </a:r>
            <a:endParaRPr lang="en-US" sz="1300" dirty="0">
              <a:latin typeface="Trebuchet MS"/>
            </a:endParaRPr>
          </a:p>
        </p:txBody>
      </p:sp>
      <p:sp>
        <p:nvSpPr>
          <p:cNvPr id="238" name="Google Shape;238;p35"/>
          <p:cNvSpPr txBox="1"/>
          <p:nvPr/>
        </p:nvSpPr>
        <p:spPr>
          <a:xfrm>
            <a:off x="2775525" y="989850"/>
            <a:ext cx="68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rebuchet MS"/>
                <a:ea typeface="Trebuchet MS"/>
                <a:cs typeface="Trebuchet MS"/>
                <a:sym typeface="Trebuchet MS"/>
              </a:rPr>
              <a:t>click</a:t>
            </a:r>
            <a:endParaRPr>
              <a:latin typeface="Trebuchet MS"/>
              <a:ea typeface="Trebuchet MS"/>
              <a:cs typeface="Trebuchet MS"/>
              <a:sym typeface="Trebuchet MS"/>
            </a:endParaRPr>
          </a:p>
        </p:txBody>
      </p:sp>
      <p:sp>
        <p:nvSpPr>
          <p:cNvPr id="239" name="Google Shape;239;p35"/>
          <p:cNvSpPr/>
          <p:nvPr/>
        </p:nvSpPr>
        <p:spPr>
          <a:xfrm>
            <a:off x="5990950" y="2907875"/>
            <a:ext cx="1416600" cy="41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dirty="0">
                <a:latin typeface="Trebuchet MS"/>
              </a:rPr>
              <a:t>Shopping Cart</a:t>
            </a:r>
            <a:endParaRPr lang="en-US" sz="1300" dirty="0">
              <a:latin typeface="Trebuchet MS"/>
            </a:endParaRPr>
          </a:p>
        </p:txBody>
      </p:sp>
      <p:sp>
        <p:nvSpPr>
          <p:cNvPr id="240" name="Google Shape;240;p35"/>
          <p:cNvSpPr/>
          <p:nvPr/>
        </p:nvSpPr>
        <p:spPr>
          <a:xfrm>
            <a:off x="3769875" y="2414988"/>
            <a:ext cx="1500300" cy="40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dirty="0">
                <a:latin typeface="Trebuchet MS"/>
              </a:rPr>
              <a:t>Rating Feature</a:t>
            </a:r>
            <a:endParaRPr lang="en-US" sz="1300" dirty="0">
              <a:latin typeface="Trebuchet MS"/>
            </a:endParaRPr>
          </a:p>
        </p:txBody>
      </p:sp>
      <p:sp>
        <p:nvSpPr>
          <p:cNvPr id="241" name="Google Shape;241;p35"/>
          <p:cNvSpPr/>
          <p:nvPr/>
        </p:nvSpPr>
        <p:spPr>
          <a:xfrm>
            <a:off x="5107850" y="3877800"/>
            <a:ext cx="1173300" cy="32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dirty="0">
                <a:latin typeface="Trebuchet MS"/>
              </a:rPr>
              <a:t>Checkout</a:t>
            </a:r>
            <a:endParaRPr lang="en-US" sz="1300" dirty="0">
              <a:latin typeface="Trebuchet MS"/>
            </a:endParaRPr>
          </a:p>
        </p:txBody>
      </p:sp>
      <p:sp>
        <p:nvSpPr>
          <p:cNvPr id="242" name="Google Shape;242;p35"/>
          <p:cNvSpPr/>
          <p:nvPr/>
        </p:nvSpPr>
        <p:spPr>
          <a:xfrm>
            <a:off x="6574575" y="3831900"/>
            <a:ext cx="1936800" cy="41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dirty="0">
                <a:latin typeface="Trebuchet MS"/>
              </a:rPr>
              <a:t>Enter Coupon Code</a:t>
            </a:r>
            <a:endParaRPr lang="en-US" sz="1300" dirty="0">
              <a:latin typeface="Trebuchet MS"/>
            </a:endParaRPr>
          </a:p>
        </p:txBody>
      </p:sp>
      <p:sp>
        <p:nvSpPr>
          <p:cNvPr id="243" name="Google Shape;243;p35"/>
          <p:cNvSpPr/>
          <p:nvPr/>
        </p:nvSpPr>
        <p:spPr>
          <a:xfrm>
            <a:off x="2301250" y="3886425"/>
            <a:ext cx="17349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dirty="0">
                <a:latin typeface="Trebuchet MS"/>
              </a:rPr>
              <a:t>Continue Shopping</a:t>
            </a:r>
            <a:endParaRPr lang="en-US" sz="1300" dirty="0">
              <a:latin typeface="Trebuchet MS"/>
            </a:endParaRPr>
          </a:p>
        </p:txBody>
      </p:sp>
      <p:sp>
        <p:nvSpPr>
          <p:cNvPr id="244" name="Google Shape;244;p35"/>
          <p:cNvSpPr/>
          <p:nvPr/>
        </p:nvSpPr>
        <p:spPr>
          <a:xfrm rot="-1472710">
            <a:off x="5182881" y="1136521"/>
            <a:ext cx="548133" cy="10686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rot="5401882">
            <a:off x="4297955" y="2016900"/>
            <a:ext cx="548100" cy="6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a:off x="5868075" y="780400"/>
            <a:ext cx="1306200" cy="41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dirty="0">
                <a:latin typeface="Trebuchet MS"/>
              </a:rPr>
              <a:t>Buy Product</a:t>
            </a:r>
            <a:endParaRPr lang="en-US" sz="1300" dirty="0">
              <a:latin typeface="Trebuchet MS"/>
            </a:endParaRPr>
          </a:p>
        </p:txBody>
      </p:sp>
      <p:sp>
        <p:nvSpPr>
          <p:cNvPr id="247" name="Google Shape;247;p35"/>
          <p:cNvSpPr/>
          <p:nvPr/>
        </p:nvSpPr>
        <p:spPr>
          <a:xfrm rot="5400000">
            <a:off x="5698725" y="1991975"/>
            <a:ext cx="1644900" cy="10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rot="1877557">
            <a:off x="6683146" y="3501619"/>
            <a:ext cx="672303" cy="10676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rot="9266070">
            <a:off x="5318992" y="3548685"/>
            <a:ext cx="853682" cy="10680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rot="10800000">
            <a:off x="4145100" y="4033125"/>
            <a:ext cx="853800" cy="10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rot="-5804587">
            <a:off x="1401527" y="2738189"/>
            <a:ext cx="2082304" cy="10694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a:off x="336800" y="2459500"/>
            <a:ext cx="1595726" cy="10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dirty="0">
                <a:latin typeface="Trebuchet MS"/>
              </a:rPr>
              <a:t>Additional feature of Button for scanning the items</a:t>
            </a:r>
            <a:endParaRPr lang="en-US" sz="1300" dirty="0">
              <a:latin typeface="Trebuchet M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6"/>
          <p:cNvSpPr txBox="1">
            <a:spLocks noGrp="1"/>
          </p:cNvSpPr>
          <p:nvPr>
            <p:ph type="title"/>
          </p:nvPr>
        </p:nvSpPr>
        <p:spPr>
          <a:xfrm>
            <a:off x="508000" y="457200"/>
            <a:ext cx="6447501" cy="710513"/>
          </a:xfrm>
          <a:prstGeom prst="rect">
            <a:avLst/>
          </a:prstGeom>
          <a:noFill/>
          <a:ln>
            <a:noFill/>
          </a:ln>
        </p:spPr>
        <p:txBody>
          <a:bodyPr spcFirstLastPara="1" wrap="square" lIns="68575" tIns="34275" rIns="68575" bIns="34275" anchor="t" anchorCtr="0">
            <a:normAutofit/>
          </a:bodyPr>
          <a:lstStyle/>
          <a:p>
            <a:pPr marL="0" lvl="0" indent="0" algn="ctr" rtl="0">
              <a:spcBef>
                <a:spcPts val="0"/>
              </a:spcBef>
              <a:spcAft>
                <a:spcPts val="0"/>
              </a:spcAft>
              <a:buClr>
                <a:schemeClr val="accent1"/>
              </a:buClr>
              <a:buSzPts val="2700"/>
              <a:buFont typeface="Trebuchet MS"/>
              <a:buNone/>
            </a:pPr>
            <a:r>
              <a:rPr lang="en-GB" sz="2400" b="1" dirty="0"/>
              <a:t>Design of Solution</a:t>
            </a:r>
            <a:endParaRPr lang="en-US" sz="2400" b="1"/>
          </a:p>
        </p:txBody>
      </p:sp>
      <p:sp>
        <p:nvSpPr>
          <p:cNvPr id="258" name="Google Shape;258;p36"/>
          <p:cNvSpPr txBox="1">
            <a:spLocks noGrp="1"/>
          </p:cNvSpPr>
          <p:nvPr>
            <p:ph type="body" idx="1"/>
          </p:nvPr>
        </p:nvSpPr>
        <p:spPr>
          <a:xfrm>
            <a:off x="508000" y="1167725"/>
            <a:ext cx="7890900" cy="3281700"/>
          </a:xfrm>
          <a:prstGeom prst="rect">
            <a:avLst/>
          </a:prstGeom>
          <a:noFill/>
          <a:ln>
            <a:noFill/>
          </a:ln>
        </p:spPr>
        <p:txBody>
          <a:bodyPr spcFirstLastPara="1" wrap="square" lIns="68575" tIns="34275" rIns="68575" bIns="34275" anchor="t" anchorCtr="0">
            <a:normAutofit/>
          </a:bodyPr>
          <a:lstStyle/>
          <a:p>
            <a:pPr marL="254000" lvl="0" indent="-190500" algn="just" rtl="0">
              <a:lnSpc>
                <a:spcPct val="150000"/>
              </a:lnSpc>
              <a:spcBef>
                <a:spcPts val="0"/>
              </a:spcBef>
              <a:spcAft>
                <a:spcPts val="0"/>
              </a:spcAft>
              <a:buSzPct val="78571"/>
              <a:buNone/>
            </a:pPr>
            <a:endParaRPr lang="en-US">
              <a:latin typeface="Times New Roman"/>
            </a:endParaRPr>
          </a:p>
          <a:p>
            <a:pPr marL="254000" indent="-254635" algn="just">
              <a:lnSpc>
                <a:spcPct val="150000"/>
              </a:lnSpc>
              <a:buSzPct val="78571"/>
            </a:pPr>
            <a:r>
              <a:rPr lang="en-GB">
                <a:solidFill>
                  <a:srgbClr val="FF0000"/>
                </a:solidFill>
                <a:latin typeface="Times New Roman"/>
              </a:rPr>
              <a:t>Image Recognition Feature in the Shopping App provides various advantages</a:t>
            </a:r>
            <a:endParaRPr lang="en-US">
              <a:solidFill>
                <a:srgbClr val="FF0000"/>
              </a:solidFill>
              <a:latin typeface="Times New Roman"/>
            </a:endParaRPr>
          </a:p>
          <a:p>
            <a:pPr marL="0" lvl="0" indent="0" algn="just" rtl="0">
              <a:lnSpc>
                <a:spcPct val="150000"/>
              </a:lnSpc>
              <a:spcBef>
                <a:spcPts val="800"/>
              </a:spcBef>
              <a:spcAft>
                <a:spcPts val="0"/>
              </a:spcAft>
              <a:buNone/>
            </a:pPr>
            <a:endParaRPr lang="en-US">
              <a:solidFill>
                <a:srgbClr val="FF0000"/>
              </a:solidFill>
              <a:latin typeface="Times New Roman"/>
            </a:endParaRPr>
          </a:p>
          <a:p>
            <a:pPr marL="450215" lvl="0" indent="-285750" algn="just" rtl="0">
              <a:lnSpc>
                <a:spcPct val="150000"/>
              </a:lnSpc>
              <a:spcBef>
                <a:spcPts val="900"/>
              </a:spcBef>
              <a:spcAft>
                <a:spcPts val="0"/>
              </a:spcAft>
              <a:buClr>
                <a:srgbClr val="FF0000"/>
              </a:buClr>
              <a:buSzPct val="46808"/>
              <a:buFont typeface="Wingdings"/>
              <a:buChar char="Ø"/>
            </a:pPr>
            <a:r>
              <a:rPr lang="en-GB">
                <a:solidFill>
                  <a:schemeClr val="dk1"/>
                </a:solidFill>
                <a:latin typeface="Times New Roman"/>
                <a:ea typeface="Arial"/>
                <a:cs typeface="Arial"/>
                <a:sym typeface="Arial"/>
              </a:rPr>
              <a:t>Better product recommendations</a:t>
            </a:r>
            <a:endParaRPr lang="en-GB">
              <a:solidFill>
                <a:schemeClr val="dk1"/>
              </a:solidFill>
              <a:latin typeface="Times New Roman"/>
              <a:ea typeface="Arial"/>
              <a:cs typeface="Arial"/>
            </a:endParaRPr>
          </a:p>
          <a:p>
            <a:pPr marL="450215" lvl="0" indent="-285750" algn="just" rtl="0">
              <a:lnSpc>
                <a:spcPct val="150000"/>
              </a:lnSpc>
              <a:spcBef>
                <a:spcPts val="0"/>
              </a:spcBef>
              <a:spcAft>
                <a:spcPts val="0"/>
              </a:spcAft>
              <a:buClr>
                <a:srgbClr val="FF0000"/>
              </a:buClr>
              <a:buSzPct val="46808"/>
              <a:buFont typeface="Wingdings"/>
              <a:buChar char="Ø"/>
            </a:pPr>
            <a:r>
              <a:rPr lang="en-GB">
                <a:solidFill>
                  <a:schemeClr val="dk1"/>
                </a:solidFill>
                <a:latin typeface="Times New Roman"/>
                <a:ea typeface="Arial"/>
                <a:cs typeface="Arial"/>
                <a:sym typeface="Arial"/>
              </a:rPr>
              <a:t>Faster searches</a:t>
            </a:r>
            <a:endParaRPr lang="en-GB">
              <a:solidFill>
                <a:schemeClr val="dk1"/>
              </a:solidFill>
              <a:latin typeface="Times New Roman"/>
              <a:ea typeface="Arial"/>
              <a:cs typeface="Arial"/>
            </a:endParaRPr>
          </a:p>
          <a:p>
            <a:pPr marL="450215" indent="-285750" algn="just">
              <a:lnSpc>
                <a:spcPct val="150000"/>
              </a:lnSpc>
              <a:spcBef>
                <a:spcPts val="0"/>
              </a:spcBef>
              <a:buClr>
                <a:srgbClr val="FF0000"/>
              </a:buClr>
              <a:buSzPct val="46808"/>
              <a:buFont typeface="Wingdings"/>
              <a:buChar char="Ø"/>
            </a:pPr>
            <a:r>
              <a:rPr lang="en-GB">
                <a:solidFill>
                  <a:schemeClr val="dk1"/>
                </a:solidFill>
                <a:latin typeface="Times New Roman"/>
                <a:ea typeface="Arial"/>
                <a:cs typeface="Arial"/>
                <a:sym typeface="Arial"/>
              </a:rPr>
              <a:t>Services of a virtual stylist</a:t>
            </a:r>
            <a:endParaRPr lang="en-GB">
              <a:solidFill>
                <a:schemeClr val="dk1"/>
              </a:solidFill>
              <a:latin typeface="Times New Roman"/>
              <a:ea typeface="Arial"/>
              <a:cs typeface="Arial"/>
            </a:endParaRPr>
          </a:p>
          <a:p>
            <a:pPr marL="450215" lvl="0" indent="-285750" algn="just" rtl="0">
              <a:lnSpc>
                <a:spcPct val="150000"/>
              </a:lnSpc>
              <a:spcBef>
                <a:spcPts val="0"/>
              </a:spcBef>
              <a:spcAft>
                <a:spcPts val="0"/>
              </a:spcAft>
              <a:buClr>
                <a:srgbClr val="FF0000"/>
              </a:buClr>
              <a:buSzPct val="46808"/>
              <a:buFont typeface="Wingdings"/>
              <a:buChar char="Ø"/>
            </a:pPr>
            <a:r>
              <a:rPr lang="en-GB">
                <a:solidFill>
                  <a:schemeClr val="dk1"/>
                </a:solidFill>
                <a:latin typeface="Times New Roman"/>
                <a:ea typeface="Arial"/>
                <a:cs typeface="Arial"/>
                <a:sym typeface="Arial"/>
              </a:rPr>
              <a:t>Ability to create new sales channels</a:t>
            </a:r>
            <a:endParaRPr lang="en-GB">
              <a:solidFill>
                <a:schemeClr val="dk1"/>
              </a:solidFill>
              <a:latin typeface="Times New Roman"/>
              <a:ea typeface="Arial"/>
              <a:cs typeface="Arial"/>
            </a:endParaRPr>
          </a:p>
          <a:p>
            <a:pPr marL="450215" lvl="0" indent="-285750" algn="just" rtl="0">
              <a:lnSpc>
                <a:spcPct val="150000"/>
              </a:lnSpc>
              <a:spcBef>
                <a:spcPts val="0"/>
              </a:spcBef>
              <a:spcAft>
                <a:spcPts val="0"/>
              </a:spcAft>
              <a:buClr>
                <a:srgbClr val="FF0000"/>
              </a:buClr>
              <a:buSzPct val="46808"/>
              <a:buFont typeface="Wingdings"/>
              <a:buChar char="Ø"/>
            </a:pPr>
            <a:r>
              <a:rPr lang="en-GB">
                <a:solidFill>
                  <a:schemeClr val="dk1"/>
                </a:solidFill>
                <a:latin typeface="Times New Roman"/>
                <a:ea typeface="Arial"/>
                <a:cs typeface="Arial"/>
                <a:sym typeface="Arial"/>
              </a:rPr>
              <a:t>Tap-to-buy – possibility to shop from videos</a:t>
            </a:r>
            <a:endParaRPr lang="en-GB">
              <a:solidFill>
                <a:schemeClr val="dk1"/>
              </a:solidFill>
              <a:latin typeface="Times New Roman"/>
              <a:ea typeface="Arial"/>
              <a:cs typeface="Arial"/>
            </a:endParaRPr>
          </a:p>
          <a:p>
            <a:pPr marL="457200" lvl="0" indent="0" algn="just" rtl="0">
              <a:lnSpc>
                <a:spcPct val="150000"/>
              </a:lnSpc>
              <a:spcBef>
                <a:spcPts val="900"/>
              </a:spcBef>
              <a:spcAft>
                <a:spcPts val="0"/>
              </a:spcAft>
              <a:buNone/>
            </a:pPr>
            <a:endParaRPr lang="en-GB">
              <a:solidFill>
                <a:srgbClr val="FF0000"/>
              </a:solidFill>
              <a:latin typeface="Times New Roman"/>
            </a:endParaRPr>
          </a:p>
          <a:p>
            <a:pPr marL="254000" lvl="0" indent="-254635" algn="just" rtl="0">
              <a:lnSpc>
                <a:spcPct val="150000"/>
              </a:lnSpc>
              <a:spcBef>
                <a:spcPts val="800"/>
              </a:spcBef>
              <a:spcAft>
                <a:spcPts val="0"/>
              </a:spcAft>
              <a:buClr>
                <a:srgbClr val="FF0000"/>
              </a:buClr>
              <a:buSzPct val="78571"/>
              <a:buChar char="►"/>
            </a:pPr>
            <a:endParaRPr lang="en-GB">
              <a:solidFill>
                <a:srgbClr val="FF0000"/>
              </a:solidFill>
              <a:latin typeface="Times New Roman"/>
            </a:endParaRPr>
          </a:p>
        </p:txBody>
      </p:sp>
      <p:sp>
        <p:nvSpPr>
          <p:cNvPr id="259" name="Google Shape;259;p36"/>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260" name="Google Shape;260;p36"/>
          <p:cNvSpPr txBox="1">
            <a:spLocks noGrp="1"/>
          </p:cNvSpPr>
          <p:nvPr>
            <p:ph type="ftr" idx="11"/>
          </p:nvPr>
        </p:nvSpPr>
        <p:spPr>
          <a:xfrm>
            <a:off x="508001" y="4531022"/>
            <a:ext cx="159838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261" name="Google Shape;261;p36"/>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pic>
        <p:nvPicPr>
          <p:cNvPr id="262" name="Google Shape;262;p36"/>
          <p:cNvPicPr preferRelativeResize="0"/>
          <p:nvPr/>
        </p:nvPicPr>
        <p:blipFill>
          <a:blip r:embed="rId3">
            <a:alphaModFix/>
          </a:blip>
          <a:stretch>
            <a:fillRect/>
          </a:stretch>
        </p:blipFill>
        <p:spPr>
          <a:xfrm>
            <a:off x="3806233" y="1998492"/>
            <a:ext cx="3514381" cy="21887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title"/>
          </p:nvPr>
        </p:nvSpPr>
        <p:spPr>
          <a:xfrm>
            <a:off x="508000" y="457200"/>
            <a:ext cx="6447501" cy="990600"/>
          </a:xfrm>
          <a:prstGeom prst="rect">
            <a:avLst/>
          </a:prstGeom>
          <a:noFill/>
          <a:ln>
            <a:noFill/>
          </a:ln>
        </p:spPr>
        <p:txBody>
          <a:bodyPr spcFirstLastPara="1" wrap="square" lIns="68575" tIns="34275" rIns="68575" bIns="34275" anchor="t" anchorCtr="0">
            <a:normAutofit/>
          </a:bodyPr>
          <a:lstStyle/>
          <a:p>
            <a:pPr algn="ctr"/>
            <a:r>
              <a:rPr lang="en-GB" sz="2400" b="1" dirty="0"/>
              <a:t>Results &amp;  Discussion</a:t>
            </a:r>
            <a:endParaRPr lang="en-US" sz="2400" b="1"/>
          </a:p>
        </p:txBody>
      </p:sp>
      <p:sp>
        <p:nvSpPr>
          <p:cNvPr id="268" name="Google Shape;268;p37"/>
          <p:cNvSpPr txBox="1">
            <a:spLocks noGrp="1"/>
          </p:cNvSpPr>
          <p:nvPr>
            <p:ph type="body" idx="1"/>
          </p:nvPr>
        </p:nvSpPr>
        <p:spPr>
          <a:xfrm>
            <a:off x="508000" y="1167714"/>
            <a:ext cx="6447501" cy="2891481"/>
          </a:xfrm>
          <a:prstGeom prst="rect">
            <a:avLst/>
          </a:prstGeom>
          <a:noFill/>
          <a:ln>
            <a:noFill/>
          </a:ln>
        </p:spPr>
        <p:txBody>
          <a:bodyPr spcFirstLastPara="1" wrap="square" lIns="68575" tIns="34275" rIns="68575" bIns="34275" anchor="t" anchorCtr="0">
            <a:noAutofit/>
          </a:bodyPr>
          <a:lstStyle/>
          <a:p>
            <a:pPr marL="254000" lvl="0" indent="-254635" algn="just" rtl="0">
              <a:lnSpc>
                <a:spcPct val="150000"/>
              </a:lnSpc>
              <a:spcBef>
                <a:spcPts val="1000"/>
              </a:spcBef>
              <a:spcAft>
                <a:spcPts val="0"/>
              </a:spcAft>
              <a:buSzPct val="78571"/>
              <a:buChar char="►"/>
            </a:pPr>
            <a:r>
              <a:rPr lang="en-GB" dirty="0">
                <a:solidFill>
                  <a:schemeClr val="dk1"/>
                </a:solidFill>
                <a:latin typeface="Times New Roman"/>
                <a:ea typeface="Arial"/>
                <a:cs typeface="Arial"/>
                <a:sym typeface="Arial"/>
              </a:rPr>
              <a:t>Whenever we are using classification algorithms, the result is in the terms of accuracy.</a:t>
            </a:r>
            <a:endParaRPr lang="en-GB" dirty="0">
              <a:solidFill>
                <a:schemeClr val="dk1"/>
              </a:solidFill>
              <a:latin typeface="Times New Roman"/>
              <a:ea typeface="Arial"/>
              <a:cs typeface="Arial"/>
            </a:endParaRPr>
          </a:p>
          <a:p>
            <a:pPr marL="254000" lvl="0" indent="-254635" algn="just" rtl="0">
              <a:lnSpc>
                <a:spcPct val="150000"/>
              </a:lnSpc>
              <a:spcBef>
                <a:spcPts val="0"/>
              </a:spcBef>
              <a:spcAft>
                <a:spcPts val="0"/>
              </a:spcAft>
              <a:buSzPct val="78571"/>
              <a:buChar char="►"/>
            </a:pPr>
            <a:r>
              <a:rPr lang="en-GB" dirty="0">
                <a:solidFill>
                  <a:schemeClr val="dk1"/>
                </a:solidFill>
                <a:latin typeface="Times New Roman"/>
                <a:ea typeface="Arial"/>
                <a:cs typeface="Arial"/>
                <a:sym typeface="Arial"/>
              </a:rPr>
              <a:t>Normally, the accuracy is varying from algorithm to algorithm and datasets to datasets as well as tool to tool. So, Google Lens can be the best Image classifier.</a:t>
            </a:r>
            <a:endParaRPr lang="en-GB" dirty="0">
              <a:solidFill>
                <a:schemeClr val="dk1"/>
              </a:solidFill>
              <a:latin typeface="Times New Roman"/>
              <a:ea typeface="Arial"/>
              <a:cs typeface="Arial"/>
            </a:endParaRPr>
          </a:p>
          <a:p>
            <a:pPr marL="254000" indent="-254635" algn="just">
              <a:lnSpc>
                <a:spcPct val="150000"/>
              </a:lnSpc>
              <a:spcBef>
                <a:spcPts val="0"/>
              </a:spcBef>
              <a:buSzPct val="78571"/>
            </a:pPr>
            <a:r>
              <a:rPr lang="en-GB" dirty="0">
                <a:solidFill>
                  <a:schemeClr val="dk1"/>
                </a:solidFill>
                <a:latin typeface="Times New Roman"/>
                <a:ea typeface="Arial"/>
                <a:cs typeface="Arial"/>
                <a:sym typeface="Arial"/>
              </a:rPr>
              <a:t>Google Lens App is download from Google Play Store in Samsung J7 and experiments were conducted.</a:t>
            </a:r>
            <a:endParaRPr lang="en-GB" dirty="0" err="1">
              <a:solidFill>
                <a:schemeClr val="dk1"/>
              </a:solidFill>
              <a:latin typeface="Times New Roman"/>
              <a:ea typeface="Arial"/>
              <a:cs typeface="Arial"/>
            </a:endParaRPr>
          </a:p>
          <a:p>
            <a:pPr marL="254000" lvl="0" indent="-254635" algn="just" rtl="0">
              <a:lnSpc>
                <a:spcPct val="150000"/>
              </a:lnSpc>
              <a:spcBef>
                <a:spcPts val="0"/>
              </a:spcBef>
              <a:spcAft>
                <a:spcPts val="0"/>
              </a:spcAft>
              <a:buSzPct val="78571"/>
              <a:buChar char="►"/>
            </a:pPr>
            <a:r>
              <a:rPr lang="en-GB" dirty="0">
                <a:solidFill>
                  <a:schemeClr val="dk1"/>
                </a:solidFill>
                <a:latin typeface="Times New Roman"/>
                <a:ea typeface="Arial"/>
                <a:cs typeface="Arial"/>
                <a:sym typeface="Arial"/>
              </a:rPr>
              <a:t>While using Google Lens for image classification, we found different categories of results.</a:t>
            </a:r>
            <a:endParaRPr lang="en-GB" dirty="0">
              <a:solidFill>
                <a:schemeClr val="dk1"/>
              </a:solidFill>
              <a:latin typeface="Times New Roman"/>
            </a:endParaRPr>
          </a:p>
        </p:txBody>
      </p:sp>
      <p:sp>
        <p:nvSpPr>
          <p:cNvPr id="269" name="Google Shape;269;p37"/>
          <p:cNvSpPr txBox="1">
            <a:spLocks noGrp="1"/>
          </p:cNvSpPr>
          <p:nvPr>
            <p:ph type="sldNum" idx="12"/>
          </p:nvPr>
        </p:nvSpPr>
        <p:spPr>
          <a:xfrm>
            <a:off x="6442997" y="4531022"/>
            <a:ext cx="51250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270" name="Google Shape;270;p37"/>
          <p:cNvSpPr txBox="1">
            <a:spLocks noGrp="1"/>
          </p:cNvSpPr>
          <p:nvPr>
            <p:ph type="ftr" idx="11"/>
          </p:nvPr>
        </p:nvSpPr>
        <p:spPr>
          <a:xfrm>
            <a:off x="508001" y="4531022"/>
            <a:ext cx="159838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271" name="Google Shape;271;p37"/>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body" idx="1"/>
          </p:nvPr>
        </p:nvSpPr>
        <p:spPr>
          <a:xfrm>
            <a:off x="508000" y="843027"/>
            <a:ext cx="6447600" cy="3687900"/>
          </a:xfrm>
          <a:prstGeom prst="rect">
            <a:avLst/>
          </a:prstGeom>
        </p:spPr>
        <p:txBody>
          <a:bodyPr spcFirstLastPara="1" wrap="square" lIns="68575" tIns="34275" rIns="68575" bIns="34275" anchor="t" anchorCtr="0">
            <a:normAutofit/>
          </a:bodyPr>
          <a:lstStyle/>
          <a:p>
            <a:pPr marL="457200" lvl="0" indent="-298450" algn="just" rtl="0">
              <a:lnSpc>
                <a:spcPct val="150000"/>
              </a:lnSpc>
              <a:spcBef>
                <a:spcPts val="1000"/>
              </a:spcBef>
              <a:spcAft>
                <a:spcPts val="0"/>
              </a:spcAft>
              <a:buSzPts val="1100"/>
              <a:buChar char="►"/>
            </a:pPr>
            <a:r>
              <a:rPr lang="en-GB" dirty="0">
                <a:solidFill>
                  <a:schemeClr val="dk1"/>
                </a:solidFill>
                <a:latin typeface="Times New Roman"/>
                <a:ea typeface="Arial"/>
                <a:cs typeface="Arial"/>
                <a:sym typeface="Arial"/>
              </a:rPr>
              <a:t>It is perfectly classified the images which are captured via Google Lens in mobile.</a:t>
            </a:r>
            <a:endParaRPr lang="en-GB">
              <a:solidFill>
                <a:schemeClr val="dk1"/>
              </a:solidFill>
              <a:latin typeface="Times New Roman"/>
              <a:ea typeface="Arial"/>
              <a:cs typeface="Arial"/>
            </a:endParaRPr>
          </a:p>
          <a:p>
            <a:pPr marL="457200" lvl="0" indent="-298450" algn="just" rtl="0">
              <a:lnSpc>
                <a:spcPct val="150000"/>
              </a:lnSpc>
              <a:spcBef>
                <a:spcPts val="0"/>
              </a:spcBef>
              <a:spcAft>
                <a:spcPts val="0"/>
              </a:spcAft>
              <a:buSzPts val="1100"/>
              <a:buChar char="►"/>
            </a:pPr>
            <a:r>
              <a:rPr lang="en-GB" dirty="0">
                <a:solidFill>
                  <a:schemeClr val="dk1"/>
                </a:solidFill>
                <a:latin typeface="Times New Roman"/>
                <a:ea typeface="Arial"/>
                <a:cs typeface="Arial"/>
                <a:sym typeface="Arial"/>
              </a:rPr>
              <a:t>For example, mangoes and coconut images are captured and the results are flawlessly matched</a:t>
            </a:r>
            <a:endParaRPr lang="en-GB">
              <a:solidFill>
                <a:schemeClr val="dk1"/>
              </a:solidFill>
              <a:latin typeface="Times New Roman"/>
              <a:ea typeface="Arial"/>
              <a:cs typeface="Arial"/>
            </a:endParaRPr>
          </a:p>
          <a:p>
            <a:pPr marL="457200" lvl="0" indent="-298450" algn="just" rtl="0">
              <a:lnSpc>
                <a:spcPct val="150000"/>
              </a:lnSpc>
              <a:spcBef>
                <a:spcPts val="0"/>
              </a:spcBef>
              <a:spcAft>
                <a:spcPts val="0"/>
              </a:spcAft>
              <a:buSzPts val="1100"/>
              <a:buChar char="►"/>
            </a:pPr>
            <a:r>
              <a:rPr lang="en-GB" dirty="0">
                <a:solidFill>
                  <a:schemeClr val="dk1"/>
                </a:solidFill>
                <a:latin typeface="Times New Roman"/>
                <a:ea typeface="Arial"/>
                <a:cs typeface="Arial"/>
                <a:sym typeface="Arial"/>
              </a:rPr>
              <a:t>Accordingly, Google Lens advantages and disadvantages are described with the few discriminating examples which were fronting in analysis.</a:t>
            </a:r>
            <a:endParaRPr lang="en-GB">
              <a:solidFill>
                <a:schemeClr val="dk1"/>
              </a:solidFill>
              <a:latin typeface="Times New Roman"/>
              <a:ea typeface="Arial"/>
              <a:cs typeface="Arial"/>
            </a:endParaRPr>
          </a:p>
          <a:p>
            <a:pPr marL="457200" lvl="0" indent="-298450" algn="just" rtl="0">
              <a:lnSpc>
                <a:spcPct val="150000"/>
              </a:lnSpc>
              <a:spcBef>
                <a:spcPts val="0"/>
              </a:spcBef>
              <a:spcAft>
                <a:spcPts val="0"/>
              </a:spcAft>
              <a:buSzPts val="1100"/>
              <a:buChar char="►"/>
            </a:pPr>
            <a:r>
              <a:rPr lang="en-GB" dirty="0">
                <a:solidFill>
                  <a:schemeClr val="dk1"/>
                </a:solidFill>
                <a:latin typeface="Times New Roman"/>
                <a:ea typeface="Arial"/>
                <a:cs typeface="Arial"/>
                <a:sym typeface="Arial"/>
              </a:rPr>
              <a:t>For the above example, the drawbacks of Google Lens can be improved by its feature selection algorithms and training of classification algorithms.</a:t>
            </a:r>
            <a:endParaRPr lang="en-GB">
              <a:solidFill>
                <a:schemeClr val="dk1"/>
              </a:solidFill>
              <a:latin typeface="Times New Roman"/>
            </a:endParaRPr>
          </a:p>
        </p:txBody>
      </p:sp>
      <p:sp>
        <p:nvSpPr>
          <p:cNvPr id="277" name="Google Shape;277;p38"/>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278" name="Google Shape;278;p38"/>
          <p:cNvSpPr txBox="1">
            <a:spLocks noGrp="1"/>
          </p:cNvSpPr>
          <p:nvPr>
            <p:ph type="ftr" idx="11"/>
          </p:nvPr>
        </p:nvSpPr>
        <p:spPr>
          <a:xfrm>
            <a:off x="508001" y="4531022"/>
            <a:ext cx="15984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GB"/>
              <a:t>6-SEM-CS NSP , Jan-June 2022 </a:t>
            </a:r>
            <a:endParaRPr/>
          </a:p>
        </p:txBody>
      </p:sp>
      <p:sp>
        <p:nvSpPr>
          <p:cNvPr id="279" name="Google Shape;279;p3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r>
              <a:rPr lang="en-GB"/>
              <a:t>22-04-2022.</a:t>
            </a:r>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1273</Words>
  <Application>Microsoft Office PowerPoint</Application>
  <PresentationFormat>On-screen Show (16:9)</PresentationFormat>
  <Paragraphs>125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Noto Sans Symbols</vt:lpstr>
      <vt:lpstr>Times New Roman</vt:lpstr>
      <vt:lpstr>Trebuchet MS</vt:lpstr>
      <vt:lpstr>Wingdings</vt:lpstr>
      <vt:lpstr>Facet</vt:lpstr>
      <vt:lpstr>Poornima College of Engineering B. Tech. III Year (VI Semester) Session: 2021-22</vt:lpstr>
      <vt:lpstr>Abstract</vt:lpstr>
      <vt:lpstr>PowerPoint Presentation</vt:lpstr>
      <vt:lpstr>Literature Review</vt:lpstr>
      <vt:lpstr>Problem Statement  &amp; Objective</vt:lpstr>
      <vt:lpstr>Design Approach</vt:lpstr>
      <vt:lpstr>Design of Solution</vt:lpstr>
      <vt:lpstr>Results &amp;  Discussion</vt:lpstr>
      <vt:lpstr>PowerPoint Presentation</vt:lpstr>
      <vt:lpstr>Experimental Setup &amp; Variations </vt:lpstr>
      <vt:lpstr>PowerPoint Presentation</vt:lpstr>
      <vt:lpstr>Conclusion and Future Scope</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NSP Presentation 6CSB7</dc:title>
  <dc:subject>NSP</dc:subject>
  <dc:creator>Rishi Goyal</dc:creator>
  <cp:lastModifiedBy>Rishi Goyal</cp:lastModifiedBy>
  <cp:revision>209</cp:revision>
  <dcterms:modified xsi:type="dcterms:W3CDTF">2022-04-21T19:27:11Z</dcterms:modified>
</cp:coreProperties>
</file>