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4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26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5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86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894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0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52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4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2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7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6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6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8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E0FCBF-8BB3-4947-B417-383C28DA518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6D51AD-33B6-4605-9ADB-9CD60374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1C04-B8A0-56DD-88DD-1009E08EF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Traffic Light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E9AF9-6E3F-0AFC-C149-786B2C586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NAME – RISHI PATWA</a:t>
            </a:r>
          </a:p>
          <a:p>
            <a:r>
              <a:rPr lang="en-US" dirty="0"/>
              <a:t>BRANCH – CSE AIML</a:t>
            </a:r>
          </a:p>
          <a:p>
            <a:r>
              <a:rPr lang="en-US" dirty="0"/>
              <a:t>SECTION – C</a:t>
            </a:r>
          </a:p>
          <a:p>
            <a:r>
              <a:rPr lang="en-US" dirty="0"/>
              <a:t>UNIVERSITY ROLL NO – 202401100400156</a:t>
            </a:r>
          </a:p>
          <a:p>
            <a:r>
              <a:rPr lang="en-US" dirty="0"/>
              <a:t>KIET GROUP OF INSTITUTION</a:t>
            </a:r>
          </a:p>
        </p:txBody>
      </p:sp>
    </p:spTree>
    <p:extLst>
      <p:ext uri="{BB962C8B-B14F-4D97-AF65-F5344CB8AC3E}">
        <p14:creationId xmlns:p14="http://schemas.microsoft.com/office/powerpoint/2010/main" val="224696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B48E-7EB2-87E2-6F20-C83C085A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BEA11-A6C7-2B22-B5A6-21044D27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A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Traffic Light Control System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is an automated system designed to regulate the movement of vehicles and pedestrians at road intersections using a sequence of colored lights—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red, yellow, and green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 This system ensures smooth traffic flow, minimizes congestion, and enhances road safety by assigning the right of way to different lanes at specified intervals.</a:t>
            </a:r>
          </a:p>
          <a:p>
            <a:pPr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In modern cities, traffic lights are managed using timers, sensors, and adaptive algorithms to dynamically control signal changes based on real-time traffic conditions. The system operates on a predefined cycle: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Red Light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– Stops vehicles to allow cross-traffic to move.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Yellow Light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– A warning that the signal is about to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Green Light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– Allows vehicles to proceed.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A well-designed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Traffic Light Control System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can prevent accidents, improve fuel efficiency, and reduce travel delays, making road transportation more efficient and safer.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0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9339-1DA4-C61E-EB72-5602F7DD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38A0-53B2-338C-46F5-071EC8BC4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System Design &amp; Planning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– Define traffic flow, determine signal phases, and choose hardware/software tools.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Implementation Approach: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Timer-Based Control: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Uses fixed-time intervals for red, yellow, and green lights.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Sensor-Based Control: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Adjusts timing based on real-time traffic using sensors.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AI &amp; IoT-Based Control: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Uses AI and IoT to optimize signals dynamically.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Traffic Light Simulation (Python &amp;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ui-sans-serif"/>
              </a:rPr>
              <a:t>Tkinter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– Develop a GUI-based system to visualize signal changes.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Testing &amp; Optimization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– Evaluate performance under different traffic conditions and fine-tune timing.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Deployment &amp; Monitoring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– Implement in real-world scenarios, monitor traffic, and optimize efficiency.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0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9EF5-11E6-A9F3-A8CD-A41A9DA8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&amp;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8E0FF-FE27-039A-70A5-B5C359A93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22" y="2557463"/>
            <a:ext cx="3978556" cy="3317875"/>
          </a:xfrm>
        </p:spPr>
      </p:pic>
    </p:spTree>
    <p:extLst>
      <p:ext uri="{BB962C8B-B14F-4D97-AF65-F5344CB8AC3E}">
        <p14:creationId xmlns:p14="http://schemas.microsoft.com/office/powerpoint/2010/main" val="59701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86A6B-575C-980D-A914-71986FC72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5" y="609600"/>
            <a:ext cx="6983570" cy="55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82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298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ui-sans-serif</vt:lpstr>
      <vt:lpstr>Organic</vt:lpstr>
      <vt:lpstr>Traffic Light Control System</vt:lpstr>
      <vt:lpstr>INTRODUCTION</vt:lpstr>
      <vt:lpstr>METHODOLOGY </vt:lpstr>
      <vt:lpstr>CODE &amp;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RISHI PATWA</dc:creator>
  <cp:lastModifiedBy>RISHI PATWA</cp:lastModifiedBy>
  <cp:revision>1</cp:revision>
  <dcterms:created xsi:type="dcterms:W3CDTF">2025-03-10T09:30:15Z</dcterms:created>
  <dcterms:modified xsi:type="dcterms:W3CDTF">2025-03-10T09:36:52Z</dcterms:modified>
</cp:coreProperties>
</file>