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2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1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9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0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7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96B9F706-C37D-213F-059A-AA0440F23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657" b="15986"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09EF44-1984-DCE1-D336-8A1656A0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583874"/>
            <a:ext cx="7393922" cy="2884767"/>
          </a:xfrm>
        </p:spPr>
        <p:txBody>
          <a:bodyPr anchor="b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1994E-76C9-2ACC-9143-DC9F569E3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956113"/>
            <a:ext cx="7393922" cy="1329888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Taste and affect </a:t>
            </a:r>
            <a:r>
              <a:rPr lang="en-IN">
                <a:solidFill>
                  <a:srgbClr val="FFFFFF"/>
                </a:solidFill>
              </a:rPr>
              <a:t>music database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9481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Grandview Display</vt:lpstr>
      <vt:lpstr>DashVTI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Jakharia Rishit</dc:creator>
  <cp:lastModifiedBy>Jakharia Rishit</cp:lastModifiedBy>
  <cp:revision>1</cp:revision>
  <dcterms:created xsi:type="dcterms:W3CDTF">2024-01-30T05:01:29Z</dcterms:created>
  <dcterms:modified xsi:type="dcterms:W3CDTF">2024-01-30T05:02:39Z</dcterms:modified>
</cp:coreProperties>
</file>