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6851"/>
            <a:ext cx="8072119" cy="72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250" y="1593850"/>
            <a:ext cx="7486650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845884"/>
            <a:ext cx="6303645" cy="1600437"/>
          </a:xfrm>
          <a:prstGeom prst="rect">
            <a:avLst/>
          </a:prstGeom>
        </p:spPr>
        <p:txBody>
          <a:bodyPr vert="horz" wrap="square" lIns="0" tIns="57911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559"/>
              </a:spcBef>
            </a:pPr>
            <a:r>
              <a:rPr sz="6600" spc="-70" dirty="0"/>
              <a:t>SQL</a:t>
            </a:r>
            <a:r>
              <a:rPr sz="6600" spc="-235" dirty="0"/>
              <a:t> </a:t>
            </a:r>
            <a:r>
              <a:rPr sz="6600" spc="-85" dirty="0"/>
              <a:t>Joins</a:t>
            </a:r>
            <a:endParaRPr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478529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5192267"/>
            <a:ext cx="71615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OUTER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365250"/>
          <a:ext cx="7467600" cy="3606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82333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28676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If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82333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5192267"/>
            <a:ext cx="63696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365250"/>
          <a:ext cx="7467600" cy="3606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44868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22008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all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from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both sides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available.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missing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44868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5974841"/>
            <a:ext cx="732599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FULL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212850"/>
          <a:ext cx="7467600" cy="4719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583374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04" dirty="0"/>
              <a:t> 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10" dirty="0"/>
              <a:t>M</a:t>
            </a:r>
            <a:r>
              <a:rPr spc="-105" dirty="0"/>
              <a:t>ySQ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1566"/>
            <a:ext cx="6769734" cy="326897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doesn’t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FULL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Simulate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UNION,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LEFT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RIGHT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JOINs</a:t>
            </a:r>
            <a:endParaRPr sz="2800">
              <a:latin typeface="Calibri"/>
              <a:cs typeface="Calibri"/>
            </a:endParaRPr>
          </a:p>
          <a:p>
            <a:pPr marL="241300" marR="697865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690880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321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 (table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6909434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19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3744214"/>
            <a:ext cx="722122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4935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593850"/>
          <a:ext cx="7467600" cy="17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725424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321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725487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3744214"/>
            <a:ext cx="679577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8133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593850"/>
          <a:ext cx="7467600" cy="17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31787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T</a:t>
            </a:r>
            <a:r>
              <a:rPr spc="-105" dirty="0"/>
              <a:t>ype</a:t>
            </a:r>
            <a:r>
              <a:rPr dirty="0"/>
              <a:t>s</a:t>
            </a:r>
            <a:r>
              <a:rPr spc="-204" dirty="0"/>
              <a:t> </a:t>
            </a:r>
            <a:r>
              <a:rPr spc="-105" dirty="0"/>
              <a:t>o</a:t>
            </a:r>
            <a:r>
              <a:rPr dirty="0"/>
              <a:t>f</a:t>
            </a:r>
            <a:r>
              <a:rPr spc="-21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5818"/>
            <a:ext cx="4542790" cy="401510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Natural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(Full)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(Full)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Equi-Join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731393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321050" cy="395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  <a:p>
            <a:pPr marL="241300" marR="302260" indent="-228600" algn="just">
              <a:lnSpc>
                <a:spcPct val="100299"/>
              </a:lnSpc>
              <a:spcBef>
                <a:spcPts val="66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(If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find 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useful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application,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know!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Wingdings"/>
                <a:cs typeface="Wingdings"/>
              </a:rPr>
              <a:t>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731393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4768596"/>
            <a:ext cx="7193280" cy="16046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FULL OUTER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  <a:p>
            <a:pPr marL="241300" marR="2675890">
              <a:lnSpc>
                <a:spcPts val="3020"/>
              </a:lnSpc>
              <a:spcBef>
                <a:spcPts val="10"/>
              </a:spcBef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593850"/>
          <a:ext cx="7467600" cy="2865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761174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dirty="0"/>
              <a:t>w</a:t>
            </a:r>
            <a:r>
              <a:rPr spc="-204" dirty="0"/>
              <a:t> </a:t>
            </a:r>
            <a:r>
              <a:rPr spc="-105" dirty="0"/>
              <a:t>C</a:t>
            </a:r>
            <a:r>
              <a:rPr spc="-100" dirty="0"/>
              <a:t>a</a:t>
            </a:r>
            <a:r>
              <a:rPr dirty="0"/>
              <a:t>n</a:t>
            </a:r>
            <a:r>
              <a:rPr spc="-200" dirty="0"/>
              <a:t> </a:t>
            </a:r>
            <a:r>
              <a:rPr spc="-375" dirty="0"/>
              <a:t>W</a:t>
            </a:r>
            <a:r>
              <a:rPr dirty="0"/>
              <a:t>e</a:t>
            </a:r>
            <a:r>
              <a:rPr spc="-204" dirty="0"/>
              <a:t> </a:t>
            </a:r>
            <a:r>
              <a:rPr spc="-105" dirty="0"/>
              <a:t>D</a:t>
            </a:r>
            <a:r>
              <a:rPr dirty="0"/>
              <a:t>o</a:t>
            </a:r>
            <a:r>
              <a:rPr spc="-215" dirty="0"/>
              <a:t> </a:t>
            </a:r>
            <a:r>
              <a:rPr spc="-105" dirty="0"/>
              <a:t>Th</a:t>
            </a:r>
            <a:r>
              <a:rPr spc="-110" dirty="0"/>
              <a:t>i</a:t>
            </a:r>
            <a:r>
              <a:rPr dirty="0"/>
              <a:t>s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dirty="0"/>
              <a:t>n</a:t>
            </a:r>
            <a:r>
              <a:rPr spc="-204" dirty="0"/>
              <a:t> </a:t>
            </a:r>
            <a:r>
              <a:rPr spc="-110" dirty="0"/>
              <a:t>M</a:t>
            </a:r>
            <a:r>
              <a:rPr spc="-105" dirty="0"/>
              <a:t>ySQ</a:t>
            </a:r>
            <a:r>
              <a:rPr spc="-100" dirty="0"/>
              <a:t>L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1566"/>
            <a:ext cx="6769734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doesn’t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FULL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Simulate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UNION,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LEFT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RIGHT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JOINs</a:t>
            </a:r>
            <a:endParaRPr sz="2800">
              <a:latin typeface="Calibri"/>
              <a:cs typeface="Calibri"/>
            </a:endParaRPr>
          </a:p>
          <a:p>
            <a:pPr marL="241300" marR="697865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  <a:p>
            <a:pPr marL="241300" marR="2776855">
              <a:lnSpc>
                <a:spcPct val="10000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*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>
              <a:latin typeface="Calibri"/>
              <a:cs typeface="Calibri"/>
            </a:endParaRPr>
          </a:p>
          <a:p>
            <a:pPr marL="241300" marR="265684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238950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</a:t>
            </a:r>
            <a:r>
              <a:rPr spc="-170" dirty="0"/>
              <a:t>r</a:t>
            </a:r>
            <a:r>
              <a:rPr spc="-105" dirty="0"/>
              <a:t>o</a:t>
            </a:r>
            <a:r>
              <a:rPr spc="-100" dirty="0"/>
              <a:t>s</a:t>
            </a:r>
            <a:r>
              <a:rPr dirty="0"/>
              <a:t>s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6940550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44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cross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Cartesian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– it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combined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gives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results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 using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WHERE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TableA,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434079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S</a:t>
            </a:r>
            <a:r>
              <a:rPr spc="-100" dirty="0"/>
              <a:t>a</a:t>
            </a:r>
            <a:r>
              <a:rPr spc="-110" dirty="0"/>
              <a:t>m</a:t>
            </a:r>
            <a:r>
              <a:rPr spc="-105" dirty="0"/>
              <a:t>pl</a:t>
            </a:r>
            <a:r>
              <a:rPr dirty="0"/>
              <a:t>e</a:t>
            </a:r>
            <a:r>
              <a:rPr spc="-190" dirty="0"/>
              <a:t> </a:t>
            </a:r>
            <a:r>
              <a:rPr spc="-459" dirty="0"/>
              <a:t>T</a:t>
            </a:r>
            <a:r>
              <a:rPr spc="-100" dirty="0"/>
              <a:t>a</a:t>
            </a:r>
            <a:r>
              <a:rPr spc="-105" dirty="0"/>
              <a:t>ble</a:t>
            </a:r>
            <a:r>
              <a:rPr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27250"/>
          <a:ext cx="3048000" cy="329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1750314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56050" y="2159507"/>
          <a:ext cx="3048000" cy="329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41394" y="1750314"/>
            <a:ext cx="63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238379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894" y="1546605"/>
            <a:ext cx="3337560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Inner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only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match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41300" marR="741045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commonly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used,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understood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238379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4443983"/>
            <a:ext cx="656526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*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59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doing</a:t>
            </a:r>
            <a:endParaRPr sz="2400"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FROM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TableA,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1530350"/>
          <a:ext cx="5715000" cy="2494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859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531558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(</a:t>
            </a:r>
            <a:r>
              <a:rPr spc="-110" dirty="0"/>
              <a:t>c</a:t>
            </a:r>
            <a:r>
              <a:rPr spc="-105" dirty="0"/>
              <a:t>on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nued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619633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Inner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Joins do not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have 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equality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&lt;, &gt;,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&lt;&gt;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531558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(</a:t>
            </a:r>
            <a:r>
              <a:rPr spc="-110" dirty="0"/>
              <a:t>c</a:t>
            </a:r>
            <a:r>
              <a:rPr spc="-105" dirty="0"/>
              <a:t>on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nued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229425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INNER </a:t>
            </a:r>
            <a:r>
              <a:rPr sz="28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8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&gt;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94050" y="1530350"/>
          <a:ext cx="4419600" cy="4297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4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More…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Rows…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5488940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spc="-105" dirty="0"/>
              <a:t>n/N</a:t>
            </a:r>
            <a:r>
              <a:rPr spc="-100" dirty="0"/>
              <a:t>at</a:t>
            </a:r>
            <a:r>
              <a:rPr spc="-105" dirty="0"/>
              <a:t>u</a:t>
            </a:r>
            <a:r>
              <a:rPr spc="-185" dirty="0"/>
              <a:t>r</a:t>
            </a:r>
            <a:r>
              <a:rPr spc="-100" dirty="0"/>
              <a:t>a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5186"/>
            <a:ext cx="6974840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NATURAL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just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 inner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equi-join where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implicitly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matching columns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between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tables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NATURAL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JOIN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equi-join?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7845" algn="l"/>
                <a:tab pos="53848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columns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match?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6851"/>
            <a:ext cx="3478529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6605"/>
            <a:ext cx="3272154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 If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right side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98039"/>
            <a:ext cx="3657600" cy="2466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1100</Words>
  <Application>Microsoft Office PowerPoint</Application>
  <PresentationFormat>On-screen Show (4:3)</PresentationFormat>
  <Paragraphs>386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MT</vt:lpstr>
      <vt:lpstr>Calibri</vt:lpstr>
      <vt:lpstr>Cambria</vt:lpstr>
      <vt:lpstr>Times New Roman</vt:lpstr>
      <vt:lpstr>Wingdings</vt:lpstr>
      <vt:lpstr>Office Theme</vt:lpstr>
      <vt:lpstr>SQL Joins</vt:lpstr>
      <vt:lpstr>Types of Joins</vt:lpstr>
      <vt:lpstr>Sample Tables</vt:lpstr>
      <vt:lpstr>Inner Join</vt:lpstr>
      <vt:lpstr>Inner Join</vt:lpstr>
      <vt:lpstr>Inner Join (continued)</vt:lpstr>
      <vt:lpstr>Inner Join (continued)</vt:lpstr>
      <vt:lpstr>Inner Join/Natural Join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Full Outer Join in MySQL</vt:lpstr>
      <vt:lpstr>Left Join Excluding Inner Join</vt:lpstr>
      <vt:lpstr>Left Join Excluding Inner Join</vt:lpstr>
      <vt:lpstr>Right Join Excluding Inner Join</vt:lpstr>
      <vt:lpstr>Right Join Excluding Inner Join</vt:lpstr>
      <vt:lpstr>Full Outer Excluding Inner Join</vt:lpstr>
      <vt:lpstr>Full Outer Excluding Inner Join</vt:lpstr>
      <vt:lpstr>How Can We Do This in MySQL?</vt:lpstr>
      <vt:lpstr>Cross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Millersville University</dc:creator>
  <cp:lastModifiedBy>SATYAM</cp:lastModifiedBy>
  <cp:revision>1</cp:revision>
  <dcterms:created xsi:type="dcterms:W3CDTF">2022-12-02T13:29:44Z</dcterms:created>
  <dcterms:modified xsi:type="dcterms:W3CDTF">2022-12-02T13:31:02Z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2022-12-02T00:00:00Z</vt:filetime>
  </property>
</Properties>
</file>