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31600433225"/>
          <c:y val="0.0699537324770389"/>
          <c:w val="0.7002416062651"/>
          <c:h val="0.726952558524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25248556"/>
        <c:axId val="66164620"/>
      </c:barChart>
      <c:catAx>
        <c:axId val="25248556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6164620"/>
        <c:crosses val="autoZero"/>
        <c:auto val="1"/>
        <c:lblAlgn val="ctr"/>
        <c:lblOffset val="100"/>
      </c:catAx>
      <c:valAx>
        <c:axId val="6616462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524855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7CADE90-C9B7-4CD3-9F7C-016C7AAA510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2640" cy="231228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1320" cy="26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12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ADEAC40-6C6B-4E3E-8511-7BEE34E62951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6440" cy="68515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200" cy="31615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7800" cy="68558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7320" cy="68558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5480" cy="38077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2280" cy="68558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120" cy="68558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3880" cy="68558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7280" cy="32648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5680" cy="28458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6440" cy="68515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200" cy="31615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7800" cy="68558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7320" cy="68558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5480" cy="38077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2280" cy="68558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120" cy="68558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3880" cy="68558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7280" cy="32648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5680" cy="28458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0960" cy="1331280"/>
            <a:chOff x="876240" y="990720"/>
            <a:chExt cx="1740960" cy="133128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6520" cy="10551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5480" cy="5598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4640" cy="14360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1800" cy="6170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7992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0920" cy="19800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AB7ABFE-4B0C-4D51-B8F7-E5665CD3338A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83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NAME:M.RISHVAAN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NO:asunm1323312207768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904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640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904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640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904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1800" cy="52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89960" cy="68558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1560" cy="6856560"/>
            <a:chOff x="7448760" y="0"/>
            <a:chExt cx="4741560" cy="685656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6440" cy="68515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1200" cy="31615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7800" cy="68558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7320" cy="68558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5480" cy="38077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2280" cy="68558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3120" cy="68558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3880" cy="68558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7280" cy="32648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5680" cy="28458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5040" cy="4550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2120" cy="3218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8920" cy="1789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744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9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2960" cy="293040"/>
            <a:chOff x="466560" y="6410160"/>
            <a:chExt cx="3702960" cy="29304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0920" cy="19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2960" cy="293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28BFA09-103C-4CE6-B708-3510331C66E5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104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79400" cy="68558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1560" cy="6856560"/>
            <a:chOff x="7448760" y="0"/>
            <a:chExt cx="4741560" cy="685656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6440" cy="68515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1200" cy="31615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7800" cy="68558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7320" cy="68558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5480" cy="38077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2280" cy="68558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3120" cy="68558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3880" cy="68558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7280" cy="32648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5680" cy="28458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1560" cy="1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4 </a:t>
            </a:r>
            <a:r>
              <a:rPr b="0" lang="en-IN" sz="1100" spc="114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35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nnual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18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5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18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59640" cy="35964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5480" cy="64548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5520" cy="24552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2000" cy="3007800"/>
            <a:chOff x="47520" y="3819600"/>
            <a:chExt cx="4122000" cy="300780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2960" cy="29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240" cy="3007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51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NDA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612DF25-44E3-4948-822B-2ED174F73BA1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704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0120" cy="3255480"/>
            <a:chOff x="7953480" y="3000240"/>
            <a:chExt cx="2760120" cy="325548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5040" cy="4550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8920" cy="1789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0120" cy="3255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2120" cy="3218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47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38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920" cy="19800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DF1E650-3740-42D3-A99F-F08D57F2D3ED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880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1600" cy="3807720"/>
            <a:chOff x="8658360" y="2647800"/>
            <a:chExt cx="3531600" cy="380772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5040" cy="4550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8920" cy="1789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1600" cy="38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2120" cy="3218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14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920" cy="19800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11E4A3D-4E2D-4A63-AA32-039E42A31ACE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2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58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5040" cy="4550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2120" cy="3218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8920" cy="1789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228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9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080" cy="48348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D81A08C-C3EC-4A3D-A48F-D3F92ABA99D3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888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3520" cy="324576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5040" cy="4550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2120" cy="3218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8920" cy="1789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104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9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9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9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3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9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9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920" cy="19800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90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F815A26-6224-4931-A713-88E501E677AE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296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904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588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8920" cy="1789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160" cy="17568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644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1734ACE-5D48-4E4A-BE8D-C2BAF8F19BA2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1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MO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15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5040" cy="4550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09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2024-09-09T10:20:30Z</dcterms:modified>
  <cp:revision>30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