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a바른생각" panose="02020600000000000000" pitchFamily="18" charset="-127"/>
                <a:ea typeface="a바른생각" panose="02020600000000000000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파도소리" panose="02020600000000000000" pitchFamily="18" charset="-127"/>
                <a:ea typeface="a파도소리" panose="02020600000000000000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" y="162196"/>
            <a:ext cx="2085304" cy="7563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5" t="17720" b="7357"/>
          <a:stretch/>
        </p:blipFill>
        <p:spPr>
          <a:xfrm>
            <a:off x="10713525" y="6123151"/>
            <a:ext cx="1262128" cy="566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a옛날목욕탕B" panose="02020600000000000000" pitchFamily="18" charset="-127"/>
          <a:ea typeface="a옛날목욕탕B" panose="02020600000000000000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옛날사진관2" panose="02020600000000000000" pitchFamily="18" charset="-127"/>
          <a:ea typeface="a옛날사진관2" panose="02020600000000000000" pitchFamily="18" charset="-127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옛날사진관2" panose="02020600000000000000" pitchFamily="18" charset="-127"/>
          <a:ea typeface="a옛날사진관2" panose="02020600000000000000" pitchFamily="18" charset="-127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a옛날사진관2" panose="02020600000000000000" pitchFamily="18" charset="-127"/>
          <a:ea typeface="a옛날사진관2" panose="02020600000000000000" pitchFamily="18" charset="-127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옛날사진관2" panose="02020600000000000000" pitchFamily="18" charset="-127"/>
          <a:ea typeface="a옛날사진관2" panose="02020600000000000000" pitchFamily="18" charset="-127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옛날사진관2" panose="02020600000000000000" pitchFamily="18" charset="-127"/>
          <a:ea typeface="a옛날사진관2" panose="02020600000000000000" pitchFamily="18" charset="-127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0</a:t>
            </a:r>
            <a:r>
              <a:rPr lang="ko-KR" altLang="en-US" dirty="0" smtClean="0">
                <a:effectLst/>
              </a:rPr>
              <a:t>차시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템플릿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설리번 프로젝트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급식 알리미 만들기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인상민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충남 당진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임재민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전남 목포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31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잘 가르쳐주기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문제 잘 풀어보기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dirty="0" smtClean="0"/>
              <a:t>페르마 마지막 정리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581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쉬는 시간</a:t>
            </a:r>
            <a:endParaRPr lang="ko-KR" altLang="en-US" dirty="0"/>
          </a:p>
        </p:txBody>
      </p:sp>
      <p:pic>
        <p:nvPicPr>
          <p:cNvPr id="1026" name="Picture 2" descr="í´ì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90" y="2160588"/>
            <a:ext cx="339625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설명들 어쩌고저쩌고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이렇게 하면 됩니다 요리저리 아브라카다브라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5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차시 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어쩌고저쩌고 솰라솰라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66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설리번 프로젝트 </a:t>
            </a:r>
            <a:r>
              <a:rPr lang="en-US" altLang="ko-KR" dirty="0"/>
              <a:t>‘</a:t>
            </a:r>
            <a:r>
              <a:rPr lang="ko-KR" altLang="en-US" dirty="0"/>
              <a:t>급식 알리미 만들기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인상민</a:t>
            </a:r>
            <a:r>
              <a:rPr lang="en-US" altLang="ko-KR" dirty="0"/>
              <a:t>(</a:t>
            </a:r>
            <a:r>
              <a:rPr lang="ko-KR" altLang="en-US" dirty="0"/>
              <a:t>충남 당진</a:t>
            </a:r>
            <a:r>
              <a:rPr lang="en-US" altLang="ko-KR" dirty="0"/>
              <a:t>), </a:t>
            </a:r>
            <a:r>
              <a:rPr lang="ko-KR" altLang="en-US" dirty="0"/>
              <a:t>임재민</a:t>
            </a:r>
            <a:r>
              <a:rPr lang="en-US" altLang="ko-KR" dirty="0"/>
              <a:t>(</a:t>
            </a:r>
            <a:r>
              <a:rPr lang="ko-KR" altLang="en-US" dirty="0"/>
              <a:t>전남 목포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97778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65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a바른생각</vt:lpstr>
      <vt:lpstr>a옛날목욕탕B</vt:lpstr>
      <vt:lpstr>a옛날사진관2</vt:lpstr>
      <vt:lpstr>a파도소리</vt:lpstr>
      <vt:lpstr>Arial</vt:lpstr>
      <vt:lpstr>Trebuchet MS</vt:lpstr>
      <vt:lpstr>Wingdings 3</vt:lpstr>
      <vt:lpstr>패싯</vt:lpstr>
      <vt:lpstr>0차시: 템플릿</vt:lpstr>
      <vt:lpstr>오늘의 목표</vt:lpstr>
      <vt:lpstr>쉬는 시간</vt:lpstr>
      <vt:lpstr>설명들 어쩌고저쩌고</vt:lpstr>
      <vt:lpstr>0차시 마무리</vt:lpstr>
      <vt:lpstr>수고하셨습니다!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Xsolute</dc:creator>
  <cp:lastModifiedBy>Lim Xsolute</cp:lastModifiedBy>
  <cp:revision>9</cp:revision>
  <dcterms:created xsi:type="dcterms:W3CDTF">2018-08-27T13:21:30Z</dcterms:created>
  <dcterms:modified xsi:type="dcterms:W3CDTF">2018-09-13T05:23:05Z</dcterms:modified>
</cp:coreProperties>
</file>