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 id="2147483676"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6858000" cx="12192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2.xml"/><Relationship Id="rId19" Type="http://schemas.openxmlformats.org/officeDocument/2006/relationships/font" Target="fonts/Roboto-boldItalic.fntdata"/><Relationship Id="rId6" Type="http://schemas.openxmlformats.org/officeDocument/2006/relationships/slideMaster" Target="slideMasters/slideMaster3.xml"/><Relationship Id="rId18" Type="http://schemas.openxmlformats.org/officeDocument/2006/relationships/font" Target="fonts/Roboto-italic.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4ce2331df_0_2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114ce2331df_0_2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114ce2331df_0_2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eb145166e_0_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2beb145166e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beb145166e_0_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2beb145166e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bf1f0b0bd8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bf1f0b0bd8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2bf1f0b0bd8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bf1f0b0bd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2bf1f0b0bd8_1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2bf1f0b0bd8_1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bf1f0b0bd8_1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bf1f0b0bd8_1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2bf1f0b0bd8_1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4ce2331df_0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114ce2331df_0_2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g114ce2331df_0_2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4ce2331df_0_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114ce2331df_0_2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114ce2331df_0_2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 Id="rId3"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jpg"/><Relationship Id="rId3"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howMasterSp="0">
  <p:cSld name="Transition">
    <p:spTree>
      <p:nvGrpSpPr>
        <p:cNvPr id="13" name="Shape 13"/>
        <p:cNvGrpSpPr/>
        <p:nvPr/>
      </p:nvGrpSpPr>
      <p:grpSpPr>
        <a:xfrm>
          <a:off x="0" y="0"/>
          <a:ext cx="0" cy="0"/>
          <a:chOff x="0" y="0"/>
          <a:chExt cx="0" cy="0"/>
        </a:xfrm>
      </p:grpSpPr>
      <p:cxnSp>
        <p:nvCxnSpPr>
          <p:cNvPr id="14" name="Google Shape;14;p2"/>
          <p:cNvCxnSpPr/>
          <p:nvPr/>
        </p:nvCxnSpPr>
        <p:spPr>
          <a:xfrm>
            <a:off x="272085" y="513091"/>
            <a:ext cx="2674800" cy="0"/>
          </a:xfrm>
          <a:prstGeom prst="straightConnector1">
            <a:avLst/>
          </a:prstGeom>
          <a:noFill/>
          <a:ln cap="flat" cmpd="sng" w="25400">
            <a:solidFill>
              <a:schemeClr val="accent1"/>
            </a:solidFill>
            <a:prstDash val="solid"/>
            <a:round/>
            <a:headEnd len="sm" w="sm" type="none"/>
            <a:tailEnd len="sm" w="sm" type="none"/>
          </a:ln>
        </p:spPr>
      </p:cxnSp>
      <p:cxnSp>
        <p:nvCxnSpPr>
          <p:cNvPr id="15" name="Google Shape;15;p2"/>
          <p:cNvCxnSpPr/>
          <p:nvPr/>
        </p:nvCxnSpPr>
        <p:spPr>
          <a:xfrm>
            <a:off x="3376635" y="513091"/>
            <a:ext cx="8485500" cy="0"/>
          </a:xfrm>
          <a:prstGeom prst="straightConnector1">
            <a:avLst/>
          </a:prstGeom>
          <a:noFill/>
          <a:ln cap="flat" cmpd="sng" w="12700">
            <a:solidFill>
              <a:schemeClr val="accent1"/>
            </a:solidFill>
            <a:prstDash val="solid"/>
            <a:round/>
            <a:headEnd len="sm" w="sm" type="none"/>
            <a:tailEnd len="sm" w="sm" type="none"/>
          </a:ln>
        </p:spPr>
      </p:cxnSp>
      <p:sp>
        <p:nvSpPr>
          <p:cNvPr id="16" name="Google Shape;16;p2"/>
          <p:cNvSpPr txBox="1"/>
          <p:nvPr>
            <p:ph idx="1" type="body"/>
          </p:nvPr>
        </p:nvSpPr>
        <p:spPr>
          <a:xfrm>
            <a:off x="0" y="5511801"/>
            <a:ext cx="12192000" cy="14013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7" name="Google Shape;17;p2"/>
          <p:cNvSpPr txBox="1"/>
          <p:nvPr>
            <p:ph idx="2" type="body"/>
          </p:nvPr>
        </p:nvSpPr>
        <p:spPr>
          <a:xfrm>
            <a:off x="272085" y="3987800"/>
            <a:ext cx="11589900" cy="1524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67"/>
              </a:spcBef>
              <a:spcAft>
                <a:spcPts val="0"/>
              </a:spcAft>
              <a:buClr>
                <a:schemeClr val="dk1"/>
              </a:buClr>
              <a:buSzPts val="5333"/>
              <a:buFont typeface="Arial"/>
              <a:buNone/>
              <a:defRPr b="1" i="0" sz="5333"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18" name="Google Shape;18;p2"/>
          <p:cNvPicPr preferRelativeResize="0"/>
          <p:nvPr/>
        </p:nvPicPr>
        <p:blipFill rotWithShape="1">
          <a:blip r:embed="rId2">
            <a:alphaModFix/>
          </a:blip>
          <a:srcRect b="0" l="0" r="0" t="0"/>
          <a:stretch/>
        </p:blipFill>
        <p:spPr>
          <a:xfrm>
            <a:off x="358433" y="198708"/>
            <a:ext cx="556190" cy="21859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verview">
  <p:cSld name="Overview">
    <p:spTree>
      <p:nvGrpSpPr>
        <p:cNvPr id="72" name="Shape 72"/>
        <p:cNvGrpSpPr/>
        <p:nvPr/>
      </p:nvGrpSpPr>
      <p:grpSpPr>
        <a:xfrm>
          <a:off x="0" y="0"/>
          <a:ext cx="0" cy="0"/>
          <a:chOff x="0" y="0"/>
          <a:chExt cx="0" cy="0"/>
        </a:xfrm>
      </p:grpSpPr>
      <p:sp>
        <p:nvSpPr>
          <p:cNvPr id="73" name="Google Shape;73;p12"/>
          <p:cNvSpPr txBox="1"/>
          <p:nvPr>
            <p:ph idx="1" type="body"/>
          </p:nvPr>
        </p:nvSpPr>
        <p:spPr>
          <a:xfrm>
            <a:off x="272086" y="987157"/>
            <a:ext cx="3607765" cy="45228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853"/>
              </a:spcBef>
              <a:spcAft>
                <a:spcPts val="0"/>
              </a:spcAft>
              <a:buClr>
                <a:schemeClr val="accent1"/>
              </a:buClr>
              <a:buSzPts val="4267"/>
              <a:buFont typeface="Arial"/>
              <a:buNone/>
              <a:defRPr b="1" i="0" sz="4267" u="none" cap="none" strike="noStrike">
                <a:solidFill>
                  <a:schemeClr val="accent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74" name="Google Shape;74;p12"/>
          <p:cNvSpPr txBox="1"/>
          <p:nvPr>
            <p:ph idx="2" type="body"/>
          </p:nvPr>
        </p:nvSpPr>
        <p:spPr>
          <a:xfrm>
            <a:off x="4336704" y="1741012"/>
            <a:ext cx="7525333" cy="62290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75" name="Google Shape;75;p12"/>
          <p:cNvSpPr txBox="1"/>
          <p:nvPr>
            <p:ph idx="3" type="body"/>
          </p:nvPr>
        </p:nvSpPr>
        <p:spPr>
          <a:xfrm>
            <a:off x="4328701" y="2560825"/>
            <a:ext cx="7533337" cy="2949193"/>
          </a:xfrm>
          <a:prstGeom prst="rect">
            <a:avLst/>
          </a:prstGeom>
          <a:noFill/>
          <a:ln>
            <a:noFill/>
          </a:ln>
        </p:spPr>
        <p:txBody>
          <a:bodyPr anchorCtr="0" anchor="t" bIns="45700" lIns="91425" spcFirstLastPara="1" rIns="91425" wrap="square" tIns="45700">
            <a:noAutofit/>
          </a:bodyPr>
          <a:lstStyle>
            <a:lvl1pPr indent="-397954" lvl="0" marL="457200" marR="0" rtl="0" algn="l">
              <a:lnSpc>
                <a:spcPct val="100000"/>
              </a:lnSpc>
              <a:spcBef>
                <a:spcPts val="533"/>
              </a:spcBef>
              <a:spcAft>
                <a:spcPts val="0"/>
              </a:spcAft>
              <a:buClr>
                <a:schemeClr val="accent1"/>
              </a:buClr>
              <a:buSzPts val="2667"/>
              <a:buFont typeface="Noto Sans Symbols"/>
              <a:buChar char="▪"/>
              <a:defRPr b="0" i="0" sz="2667"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rgbClr val="E46102"/>
              </a:buClr>
              <a:buSzPts val="2400"/>
              <a:buFont typeface="Arial"/>
              <a:buChar char="•"/>
              <a:defRPr b="0" i="0" sz="2400" u="none" cap="none" strike="noStrike">
                <a:solidFill>
                  <a:schemeClr val="dk1"/>
                </a:solidFill>
                <a:latin typeface="Arial"/>
                <a:ea typeface="Arial"/>
                <a:cs typeface="Arial"/>
                <a:sym typeface="Arial"/>
              </a:defRPr>
            </a:lvl2pPr>
            <a:lvl3pPr indent="-364045" lvl="2" marL="1371600" marR="0" rtl="0" algn="l">
              <a:lnSpc>
                <a:spcPct val="100000"/>
              </a:lnSpc>
              <a:spcBef>
                <a:spcPts val="427"/>
              </a:spcBef>
              <a:spcAft>
                <a:spcPts val="0"/>
              </a:spcAft>
              <a:buClr>
                <a:srgbClr val="E46102"/>
              </a:buClr>
              <a:buSzPts val="2133"/>
              <a:buFont typeface="Noto Sans Symbols"/>
              <a:buChar char="▪"/>
              <a:defRPr b="0" i="0" sz="2133" u="none" cap="none" strike="noStrike">
                <a:solidFill>
                  <a:schemeClr val="dk1"/>
                </a:solidFill>
                <a:latin typeface="Arial"/>
                <a:ea typeface="Arial"/>
                <a:cs typeface="Arial"/>
                <a:sym typeface="Arial"/>
              </a:defRPr>
            </a:lvl3pPr>
            <a:lvl4pPr indent="-347154" lvl="3" marL="1828800" marR="0" rtl="0" algn="l">
              <a:lnSpc>
                <a:spcPct val="100000"/>
              </a:lnSpc>
              <a:spcBef>
                <a:spcPts val="373"/>
              </a:spcBef>
              <a:spcAft>
                <a:spcPts val="0"/>
              </a:spcAft>
              <a:buClr>
                <a:srgbClr val="D95E00"/>
              </a:buClr>
              <a:buSzPts val="1867"/>
              <a:buFont typeface="NTR"/>
              <a:buChar char="&gt;"/>
              <a:defRPr b="0" i="0" sz="1867"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rgbClr val="D95E00"/>
              </a:buClr>
              <a:buSzPts val="1600"/>
              <a:buFont typeface="Noto Sans Symbols"/>
              <a:buChar char="▪"/>
              <a:defRPr b="0"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293"/>
              </a:spcBef>
              <a:spcAft>
                <a:spcPts val="0"/>
              </a:spcAft>
              <a:buClr>
                <a:srgbClr val="D95E00"/>
              </a:buClr>
              <a:buSzPts val="1467"/>
              <a:buFont typeface="NTR"/>
              <a:buNone/>
              <a:defRPr b="0" i="0" sz="1467" u="none" cap="none" strike="noStrike">
                <a:solidFill>
                  <a:schemeClr val="dk1"/>
                </a:solidFill>
                <a:latin typeface="Arial"/>
                <a:ea typeface="Arial"/>
                <a:cs typeface="Arial"/>
                <a:sym typeface="Arial"/>
              </a:defRPr>
            </a:lvl6pPr>
            <a:lvl7pPr indent="-228600" lvl="6" marL="3200400" marR="0" rtl="0" algn="l">
              <a:lnSpc>
                <a:spcPct val="100000"/>
              </a:lnSpc>
              <a:spcBef>
                <a:spcPts val="267"/>
              </a:spcBef>
              <a:spcAft>
                <a:spcPts val="0"/>
              </a:spcAft>
              <a:buClr>
                <a:srgbClr val="D95E00"/>
              </a:buClr>
              <a:buSzPts val="1333"/>
              <a:buFont typeface="Noto Sans Symbols"/>
              <a:buNone/>
              <a:defRPr b="0" i="0" sz="1333"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76" name="Google Shape;76;p12"/>
          <p:cNvSpPr txBox="1"/>
          <p:nvPr>
            <p:ph idx="4" type="body"/>
          </p:nvPr>
        </p:nvSpPr>
        <p:spPr>
          <a:xfrm>
            <a:off x="0" y="5511800"/>
            <a:ext cx="12192000" cy="13462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cxnSp>
        <p:nvCxnSpPr>
          <p:cNvPr id="77" name="Google Shape;77;p12"/>
          <p:cNvCxnSpPr/>
          <p:nvPr/>
        </p:nvCxnSpPr>
        <p:spPr>
          <a:xfrm>
            <a:off x="272085" y="512494"/>
            <a:ext cx="2674747" cy="0"/>
          </a:xfrm>
          <a:prstGeom prst="straightConnector1">
            <a:avLst/>
          </a:prstGeom>
          <a:noFill/>
          <a:ln cap="flat" cmpd="sng" w="25400">
            <a:solidFill>
              <a:schemeClr val="accent1"/>
            </a:solidFill>
            <a:prstDash val="solid"/>
            <a:round/>
            <a:headEnd len="sm" w="sm" type="none"/>
            <a:tailEnd len="sm" w="sm" type="none"/>
          </a:ln>
        </p:spPr>
      </p:cxnSp>
      <p:cxnSp>
        <p:nvCxnSpPr>
          <p:cNvPr id="78" name="Google Shape;78;p12"/>
          <p:cNvCxnSpPr/>
          <p:nvPr/>
        </p:nvCxnSpPr>
        <p:spPr>
          <a:xfrm>
            <a:off x="3376635" y="512494"/>
            <a:ext cx="8485403" cy="0"/>
          </a:xfrm>
          <a:prstGeom prst="straightConnector1">
            <a:avLst/>
          </a:prstGeom>
          <a:noFill/>
          <a:ln cap="flat" cmpd="sng" w="1270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or End Slide">
  <p:cSld name="Section Header or End Slide">
    <p:spTree>
      <p:nvGrpSpPr>
        <p:cNvPr id="79" name="Shape 79"/>
        <p:cNvGrpSpPr/>
        <p:nvPr/>
      </p:nvGrpSpPr>
      <p:grpSpPr>
        <a:xfrm>
          <a:off x="0" y="0"/>
          <a:ext cx="0" cy="0"/>
          <a:chOff x="0" y="0"/>
          <a:chExt cx="0" cy="0"/>
        </a:xfrm>
      </p:grpSpPr>
      <p:sp>
        <p:nvSpPr>
          <p:cNvPr id="80" name="Google Shape;80;p13"/>
          <p:cNvSpPr/>
          <p:nvPr/>
        </p:nvSpPr>
        <p:spPr>
          <a:xfrm>
            <a:off x="0" y="0"/>
            <a:ext cx="12188952" cy="6858000"/>
          </a:xfrm>
          <a:prstGeom prst="rect">
            <a:avLst/>
          </a:prstGeom>
          <a:solidFill>
            <a:srgbClr val="E461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accent1"/>
              </a:solidFill>
              <a:latin typeface="Arial"/>
              <a:ea typeface="Arial"/>
              <a:cs typeface="Arial"/>
              <a:sym typeface="Arial"/>
            </a:endParaRPr>
          </a:p>
        </p:txBody>
      </p:sp>
      <p:cxnSp>
        <p:nvCxnSpPr>
          <p:cNvPr id="81" name="Google Shape;81;p13"/>
          <p:cNvCxnSpPr/>
          <p:nvPr/>
        </p:nvCxnSpPr>
        <p:spPr>
          <a:xfrm>
            <a:off x="272085" y="513091"/>
            <a:ext cx="2674747" cy="0"/>
          </a:xfrm>
          <a:prstGeom prst="straightConnector1">
            <a:avLst/>
          </a:prstGeom>
          <a:noFill/>
          <a:ln cap="flat" cmpd="sng" w="25400">
            <a:solidFill>
              <a:schemeClr val="lt1"/>
            </a:solidFill>
            <a:prstDash val="solid"/>
            <a:round/>
            <a:headEnd len="sm" w="sm" type="none"/>
            <a:tailEnd len="sm" w="sm" type="none"/>
          </a:ln>
        </p:spPr>
      </p:cxnSp>
      <p:cxnSp>
        <p:nvCxnSpPr>
          <p:cNvPr id="82" name="Google Shape;82;p13"/>
          <p:cNvCxnSpPr/>
          <p:nvPr/>
        </p:nvCxnSpPr>
        <p:spPr>
          <a:xfrm>
            <a:off x="3376635" y="513091"/>
            <a:ext cx="8485403" cy="0"/>
          </a:xfrm>
          <a:prstGeom prst="straightConnector1">
            <a:avLst/>
          </a:prstGeom>
          <a:noFill/>
          <a:ln cap="flat" cmpd="sng" w="12700">
            <a:solidFill>
              <a:schemeClr val="lt1"/>
            </a:solidFill>
            <a:prstDash val="solid"/>
            <a:round/>
            <a:headEnd len="sm" w="sm" type="none"/>
            <a:tailEnd len="sm" w="sm" type="none"/>
          </a:ln>
        </p:spPr>
      </p:cxnSp>
      <p:sp>
        <p:nvSpPr>
          <p:cNvPr id="83" name="Google Shape;83;p13"/>
          <p:cNvSpPr txBox="1"/>
          <p:nvPr>
            <p:ph idx="1" type="body"/>
          </p:nvPr>
        </p:nvSpPr>
        <p:spPr>
          <a:xfrm>
            <a:off x="272085" y="4258733"/>
            <a:ext cx="11589952" cy="125306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44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84" name="Google Shape;84;p13"/>
          <p:cNvSpPr txBox="1"/>
          <p:nvPr>
            <p:ph idx="2" type="body"/>
          </p:nvPr>
        </p:nvSpPr>
        <p:spPr>
          <a:xfrm>
            <a:off x="0" y="5511801"/>
            <a:ext cx="12192000" cy="1401233"/>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85" name="Google Shape;85;p13"/>
          <p:cNvPicPr preferRelativeResize="0"/>
          <p:nvPr/>
        </p:nvPicPr>
        <p:blipFill rotWithShape="1">
          <a:blip r:embed="rId2">
            <a:alphaModFix/>
          </a:blip>
          <a:srcRect b="0" l="0" r="0" t="0"/>
          <a:stretch/>
        </p:blipFill>
        <p:spPr>
          <a:xfrm>
            <a:off x="358433" y="198708"/>
            <a:ext cx="556192" cy="21859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86" name="Shape 86"/>
        <p:cNvGrpSpPr/>
        <p:nvPr/>
      </p:nvGrpSpPr>
      <p:grpSpPr>
        <a:xfrm>
          <a:off x="0" y="0"/>
          <a:ext cx="0" cy="0"/>
          <a:chOff x="0" y="0"/>
          <a:chExt cx="0" cy="0"/>
        </a:xfrm>
      </p:grpSpPr>
      <p:pic>
        <p:nvPicPr>
          <p:cNvPr id="87" name="Google Shape;87;p14"/>
          <p:cNvPicPr preferRelativeResize="0"/>
          <p:nvPr/>
        </p:nvPicPr>
        <p:blipFill rotWithShape="1">
          <a:blip r:embed="rId2">
            <a:alphaModFix/>
          </a:blip>
          <a:srcRect b="0" l="0" r="0" t="0"/>
          <a:stretch/>
        </p:blipFill>
        <p:spPr>
          <a:xfrm>
            <a:off x="-451832" y="-89532"/>
            <a:ext cx="12867061" cy="8559912"/>
          </a:xfrm>
          <a:prstGeom prst="rect">
            <a:avLst/>
          </a:prstGeom>
          <a:noFill/>
          <a:ln>
            <a:noFill/>
          </a:ln>
        </p:spPr>
      </p:pic>
      <p:sp>
        <p:nvSpPr>
          <p:cNvPr id="88" name="Google Shape;88;p14"/>
          <p:cNvSpPr txBox="1"/>
          <p:nvPr>
            <p:ph idx="1" type="body"/>
          </p:nvPr>
        </p:nvSpPr>
        <p:spPr>
          <a:xfrm>
            <a:off x="1006053" y="1989626"/>
            <a:ext cx="10151755" cy="4767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9090"/>
              </a:lnSpc>
              <a:spcBef>
                <a:spcPts val="0"/>
              </a:spcBef>
              <a:spcAft>
                <a:spcPts val="0"/>
              </a:spcAft>
              <a:buClr>
                <a:schemeClr val="lt1"/>
              </a:buClr>
              <a:buSzPts val="2200"/>
              <a:buFont typeface="Arial"/>
              <a:buNone/>
              <a:defRPr b="1" i="0" sz="2200" u="none" cap="none" strike="noStrike">
                <a:solidFill>
                  <a:schemeClr val="lt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89" name="Google Shape;89;p14"/>
          <p:cNvSpPr txBox="1"/>
          <p:nvPr>
            <p:ph idx="2" type="body"/>
          </p:nvPr>
        </p:nvSpPr>
        <p:spPr>
          <a:xfrm>
            <a:off x="1006053" y="2477257"/>
            <a:ext cx="7724036" cy="39994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40"/>
              </a:spcBef>
              <a:spcAft>
                <a:spcPts val="0"/>
              </a:spcAft>
              <a:buClr>
                <a:schemeClr val="lt1"/>
              </a:buClr>
              <a:buSzPts val="2200"/>
              <a:buFont typeface="Arial"/>
              <a:buNone/>
              <a:defRPr b="0" i="0" sz="2200" u="none" cap="none" strike="noStrike">
                <a:solidFill>
                  <a:schemeClr val="lt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0" name="Google Shape;90;p14"/>
          <p:cNvSpPr txBox="1"/>
          <p:nvPr>
            <p:ph idx="3" type="body"/>
          </p:nvPr>
        </p:nvSpPr>
        <p:spPr>
          <a:xfrm>
            <a:off x="0" y="5532754"/>
            <a:ext cx="12192000" cy="134619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1" name="Google Shape;91;p14"/>
          <p:cNvSpPr txBox="1"/>
          <p:nvPr>
            <p:ph idx="4" type="body"/>
          </p:nvPr>
        </p:nvSpPr>
        <p:spPr>
          <a:xfrm>
            <a:off x="1006053" y="375845"/>
            <a:ext cx="10151755" cy="1586752"/>
          </a:xfrm>
          <a:prstGeom prst="rect">
            <a:avLst/>
          </a:prstGeom>
          <a:noFill/>
          <a:ln>
            <a:noFill/>
          </a:ln>
        </p:spPr>
        <p:txBody>
          <a:bodyPr anchorCtr="0" anchor="b" bIns="0" lIns="91425" spcFirstLastPara="1" rIns="91425" wrap="square" tIns="45700">
            <a:normAutofit/>
          </a:bodyPr>
          <a:lstStyle>
            <a:lvl1pPr indent="-228600" lvl="0" marL="457200" marR="0" rtl="0" algn="l">
              <a:lnSpc>
                <a:spcPct val="100000"/>
              </a:lnSpc>
              <a:spcBef>
                <a:spcPts val="0"/>
              </a:spcBef>
              <a:spcAft>
                <a:spcPts val="0"/>
              </a:spcAft>
              <a:buClr>
                <a:schemeClr val="lt1"/>
              </a:buClr>
              <a:buSzPts val="6000"/>
              <a:buFont typeface="Arial"/>
              <a:buNone/>
              <a:defRPr b="1" i="0" sz="6000" u="none" cap="none" strike="noStrike">
                <a:solidFill>
                  <a:schemeClr val="lt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92" name="Google Shape;92;p14"/>
          <p:cNvPicPr preferRelativeResize="0"/>
          <p:nvPr/>
        </p:nvPicPr>
        <p:blipFill rotWithShape="1">
          <a:blip r:embed="rId3">
            <a:alphaModFix/>
          </a:blip>
          <a:srcRect b="0" l="0" r="0" t="0"/>
          <a:stretch/>
        </p:blipFill>
        <p:spPr>
          <a:xfrm>
            <a:off x="11385722" y="145901"/>
            <a:ext cx="585080" cy="22994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3" name="Shape 93"/>
        <p:cNvGrpSpPr/>
        <p:nvPr/>
      </p:nvGrpSpPr>
      <p:grpSpPr>
        <a:xfrm>
          <a:off x="0" y="0"/>
          <a:ext cx="0" cy="0"/>
          <a:chOff x="0" y="0"/>
          <a:chExt cx="0" cy="0"/>
        </a:xfrm>
      </p:grpSpPr>
      <p:cxnSp>
        <p:nvCxnSpPr>
          <p:cNvPr id="94" name="Google Shape;94;p15"/>
          <p:cNvCxnSpPr/>
          <p:nvPr/>
        </p:nvCxnSpPr>
        <p:spPr>
          <a:xfrm>
            <a:off x="272085" y="513092"/>
            <a:ext cx="2674747" cy="0"/>
          </a:xfrm>
          <a:prstGeom prst="straightConnector1">
            <a:avLst/>
          </a:prstGeom>
          <a:noFill/>
          <a:ln cap="flat" cmpd="sng" w="25400">
            <a:solidFill>
              <a:schemeClr val="dk1"/>
            </a:solidFill>
            <a:prstDash val="solid"/>
            <a:round/>
            <a:headEnd len="sm" w="sm" type="none"/>
            <a:tailEnd len="sm" w="sm" type="none"/>
          </a:ln>
        </p:spPr>
      </p:cxnSp>
      <p:cxnSp>
        <p:nvCxnSpPr>
          <p:cNvPr id="95" name="Google Shape;95;p15"/>
          <p:cNvCxnSpPr/>
          <p:nvPr/>
        </p:nvCxnSpPr>
        <p:spPr>
          <a:xfrm>
            <a:off x="3376635" y="513092"/>
            <a:ext cx="8485403" cy="0"/>
          </a:xfrm>
          <a:prstGeom prst="straightConnector1">
            <a:avLst/>
          </a:prstGeom>
          <a:noFill/>
          <a:ln cap="flat" cmpd="sng" w="12700">
            <a:solidFill>
              <a:schemeClr val="dk1"/>
            </a:solidFill>
            <a:prstDash val="solid"/>
            <a:round/>
            <a:headEnd len="sm" w="sm" type="none"/>
            <a:tailEnd len="sm" w="sm" type="none"/>
          </a:ln>
        </p:spPr>
      </p:cxnSp>
      <p:sp>
        <p:nvSpPr>
          <p:cNvPr id="96" name="Google Shape;96;p15"/>
          <p:cNvSpPr txBox="1"/>
          <p:nvPr>
            <p:ph idx="1" type="body"/>
          </p:nvPr>
        </p:nvSpPr>
        <p:spPr>
          <a:xfrm>
            <a:off x="0" y="5511801"/>
            <a:ext cx="12192000" cy="1401233"/>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7" name="Google Shape;97;p15"/>
          <p:cNvSpPr txBox="1"/>
          <p:nvPr>
            <p:ph idx="2" type="body"/>
          </p:nvPr>
        </p:nvSpPr>
        <p:spPr>
          <a:xfrm>
            <a:off x="272085" y="958452"/>
            <a:ext cx="11589952" cy="69638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747"/>
              </a:spcBef>
              <a:spcAft>
                <a:spcPts val="0"/>
              </a:spcAft>
              <a:buClr>
                <a:schemeClr val="accent1"/>
              </a:buClr>
              <a:buSzPts val="3733"/>
              <a:buFont typeface="Arial"/>
              <a:buNone/>
              <a:defRPr b="1" i="0" sz="3733" u="none" cap="none" strike="noStrike">
                <a:solidFill>
                  <a:schemeClr val="accent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8" name="Google Shape;98;p15"/>
          <p:cNvSpPr txBox="1"/>
          <p:nvPr>
            <p:ph idx="3" type="body"/>
          </p:nvPr>
        </p:nvSpPr>
        <p:spPr>
          <a:xfrm>
            <a:off x="272085" y="1744225"/>
            <a:ext cx="11589952" cy="376757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accent1"/>
              </a:buClr>
              <a:buSzPts val="3200"/>
              <a:buFont typeface="Noto Sans Symbols"/>
              <a:buChar char="▪"/>
              <a:defRPr b="1" i="0" sz="3200" u="none" cap="none" strike="noStrike">
                <a:solidFill>
                  <a:schemeClr val="dk1"/>
                </a:solidFill>
                <a:latin typeface="Arial"/>
                <a:ea typeface="Arial"/>
                <a:cs typeface="Arial"/>
                <a:sym typeface="Arial"/>
              </a:defRPr>
            </a:lvl1pPr>
            <a:lvl2pPr indent="-397954" lvl="1" marL="914400" marR="0" rtl="0" algn="l">
              <a:lnSpc>
                <a:spcPct val="100000"/>
              </a:lnSpc>
              <a:spcBef>
                <a:spcPts val="533"/>
              </a:spcBef>
              <a:spcAft>
                <a:spcPts val="0"/>
              </a:spcAft>
              <a:buClr>
                <a:srgbClr val="E46102"/>
              </a:buClr>
              <a:buSzPts val="2667"/>
              <a:buFont typeface="Arial"/>
              <a:buChar char="•"/>
              <a:defRPr b="0" i="0" sz="2667"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rgbClr val="E46102"/>
              </a:buClr>
              <a:buSzPts val="2400"/>
              <a:buFont typeface="Noto Sans Symbols"/>
              <a:buChar char="▪"/>
              <a:defRPr b="0" i="0" sz="2400" u="none" cap="none" strike="noStrike">
                <a:solidFill>
                  <a:schemeClr val="dk1"/>
                </a:solidFill>
                <a:latin typeface="Arial"/>
                <a:ea typeface="Arial"/>
                <a:cs typeface="Arial"/>
                <a:sym typeface="Arial"/>
              </a:defRPr>
            </a:lvl3pPr>
            <a:lvl4pPr indent="-364045" lvl="3" marL="1828800" marR="0" rtl="0" algn="l">
              <a:lnSpc>
                <a:spcPct val="100000"/>
              </a:lnSpc>
              <a:spcBef>
                <a:spcPts val="427"/>
              </a:spcBef>
              <a:spcAft>
                <a:spcPts val="0"/>
              </a:spcAft>
              <a:buClr>
                <a:srgbClr val="D95E00"/>
              </a:buClr>
              <a:buSzPts val="2133"/>
              <a:buFont typeface="NTR"/>
              <a:buChar char="&gt;"/>
              <a:defRPr b="0" i="0" sz="2133" u="none" cap="none" strike="noStrike">
                <a:solidFill>
                  <a:schemeClr val="dk1"/>
                </a:solidFill>
                <a:latin typeface="Arial"/>
                <a:ea typeface="Arial"/>
                <a:cs typeface="Arial"/>
                <a:sym typeface="Arial"/>
              </a:defRPr>
            </a:lvl4pPr>
            <a:lvl5pPr indent="-347154" lvl="4" marL="2286000" marR="0" rtl="0" algn="l">
              <a:lnSpc>
                <a:spcPct val="100000"/>
              </a:lnSpc>
              <a:spcBef>
                <a:spcPts val="373"/>
              </a:spcBef>
              <a:spcAft>
                <a:spcPts val="0"/>
              </a:spcAft>
              <a:buClr>
                <a:srgbClr val="D95E00"/>
              </a:buClr>
              <a:buSzPts val="1867"/>
              <a:buFont typeface="Noto Sans Symbols"/>
              <a:buChar char="▪"/>
              <a:defRPr b="0" i="0" sz="1867"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rgbClr val="D95E00"/>
              </a:buClr>
              <a:buSzPts val="1600"/>
              <a:buFont typeface="NTR"/>
              <a:buChar char="&gt;"/>
              <a:defRPr b="0" i="0" sz="1600" u="none" cap="none" strike="noStrike">
                <a:solidFill>
                  <a:schemeClr val="dk1"/>
                </a:solidFill>
                <a:latin typeface="Arial"/>
                <a:ea typeface="Arial"/>
                <a:cs typeface="Arial"/>
                <a:sym typeface="Arial"/>
              </a:defRPr>
            </a:lvl6pPr>
            <a:lvl7pPr indent="-313245" lvl="6" marL="3200400" marR="0" rtl="0" algn="l">
              <a:lnSpc>
                <a:spcPct val="100000"/>
              </a:lnSpc>
              <a:spcBef>
                <a:spcPts val="267"/>
              </a:spcBef>
              <a:spcAft>
                <a:spcPts val="0"/>
              </a:spcAft>
              <a:buClr>
                <a:srgbClr val="D95E00"/>
              </a:buClr>
              <a:buSzPts val="1333"/>
              <a:buFont typeface="Noto Sans Symbols"/>
              <a:buChar char="▪"/>
              <a:defRPr b="0" i="0" sz="1333" u="none" cap="none" strike="noStrike">
                <a:solidFill>
                  <a:schemeClr val="dk1"/>
                </a:solidFill>
                <a:latin typeface="Arial"/>
                <a:ea typeface="Arial"/>
                <a:cs typeface="Arial"/>
                <a:sym typeface="Arial"/>
              </a:defRPr>
            </a:lvl7pPr>
            <a:lvl8pPr indent="-304800" lvl="7" marL="3657600" marR="0" rtl="0" algn="l">
              <a:lnSpc>
                <a:spcPct val="100000"/>
              </a:lnSpc>
              <a:spcBef>
                <a:spcPts val="240"/>
              </a:spcBef>
              <a:spcAft>
                <a:spcPts val="0"/>
              </a:spcAft>
              <a:buClr>
                <a:srgbClr val="D95E00"/>
              </a:buClr>
              <a:buSzPts val="1200"/>
              <a:buFont typeface="NTR"/>
              <a:buChar char="&gt;"/>
              <a:defRPr b="0" i="0" sz="1200"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Page Content">
  <p:cSld name="Full-Page Content">
    <p:spTree>
      <p:nvGrpSpPr>
        <p:cNvPr id="99" name="Shape 99"/>
        <p:cNvGrpSpPr/>
        <p:nvPr/>
      </p:nvGrpSpPr>
      <p:grpSpPr>
        <a:xfrm>
          <a:off x="0" y="0"/>
          <a:ext cx="0" cy="0"/>
          <a:chOff x="0" y="0"/>
          <a:chExt cx="0" cy="0"/>
        </a:xfrm>
      </p:grpSpPr>
      <p:cxnSp>
        <p:nvCxnSpPr>
          <p:cNvPr id="100" name="Google Shape;100;p16"/>
          <p:cNvCxnSpPr/>
          <p:nvPr/>
        </p:nvCxnSpPr>
        <p:spPr>
          <a:xfrm>
            <a:off x="272085" y="513092"/>
            <a:ext cx="2674747" cy="0"/>
          </a:xfrm>
          <a:prstGeom prst="straightConnector1">
            <a:avLst/>
          </a:prstGeom>
          <a:noFill/>
          <a:ln cap="flat" cmpd="sng" w="25400">
            <a:solidFill>
              <a:schemeClr val="dk1"/>
            </a:solidFill>
            <a:prstDash val="solid"/>
            <a:round/>
            <a:headEnd len="sm" w="sm" type="none"/>
            <a:tailEnd len="sm" w="sm" type="none"/>
          </a:ln>
        </p:spPr>
      </p:cxnSp>
      <p:cxnSp>
        <p:nvCxnSpPr>
          <p:cNvPr id="101" name="Google Shape;101;p16"/>
          <p:cNvCxnSpPr/>
          <p:nvPr/>
        </p:nvCxnSpPr>
        <p:spPr>
          <a:xfrm>
            <a:off x="3376635" y="513092"/>
            <a:ext cx="8485403" cy="0"/>
          </a:xfrm>
          <a:prstGeom prst="straightConnector1">
            <a:avLst/>
          </a:prstGeom>
          <a:noFill/>
          <a:ln cap="flat" cmpd="sng" w="12700">
            <a:solidFill>
              <a:schemeClr val="dk1"/>
            </a:solidFill>
            <a:prstDash val="solid"/>
            <a:round/>
            <a:headEnd len="sm" w="sm" type="none"/>
            <a:tailEnd len="sm" w="sm" type="none"/>
          </a:ln>
        </p:spPr>
      </p:cxnSp>
      <p:sp>
        <p:nvSpPr>
          <p:cNvPr id="102" name="Google Shape;102;p16"/>
          <p:cNvSpPr txBox="1"/>
          <p:nvPr>
            <p:ph idx="1" type="body"/>
          </p:nvPr>
        </p:nvSpPr>
        <p:spPr>
          <a:xfrm>
            <a:off x="0" y="5511801"/>
            <a:ext cx="12192000" cy="1401233"/>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3" name="Google Shape;103;p16"/>
          <p:cNvSpPr txBox="1"/>
          <p:nvPr>
            <p:ph idx="2" type="body"/>
          </p:nvPr>
        </p:nvSpPr>
        <p:spPr>
          <a:xfrm>
            <a:off x="272085" y="863428"/>
            <a:ext cx="11589952" cy="463990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853"/>
              </a:spcBef>
              <a:spcAft>
                <a:spcPts val="0"/>
              </a:spcAft>
              <a:buClr>
                <a:schemeClr val="dk1"/>
              </a:buClr>
              <a:buSzPts val="4267"/>
              <a:buFont typeface="Arial"/>
              <a:buNone/>
              <a:defRPr b="0" i="1" sz="4267"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04" name="Shape 104"/>
        <p:cNvGrpSpPr/>
        <p:nvPr/>
      </p:nvGrpSpPr>
      <p:grpSpPr>
        <a:xfrm>
          <a:off x="0" y="0"/>
          <a:ext cx="0" cy="0"/>
          <a:chOff x="0" y="0"/>
          <a:chExt cx="0" cy="0"/>
        </a:xfrm>
      </p:grpSpPr>
      <p:cxnSp>
        <p:nvCxnSpPr>
          <p:cNvPr id="105" name="Google Shape;105;p17"/>
          <p:cNvCxnSpPr/>
          <p:nvPr/>
        </p:nvCxnSpPr>
        <p:spPr>
          <a:xfrm>
            <a:off x="272085" y="513092"/>
            <a:ext cx="2674747" cy="0"/>
          </a:xfrm>
          <a:prstGeom prst="straightConnector1">
            <a:avLst/>
          </a:prstGeom>
          <a:noFill/>
          <a:ln cap="flat" cmpd="sng" w="25400">
            <a:solidFill>
              <a:schemeClr val="dk1"/>
            </a:solidFill>
            <a:prstDash val="solid"/>
            <a:round/>
            <a:headEnd len="sm" w="sm" type="none"/>
            <a:tailEnd len="sm" w="sm" type="none"/>
          </a:ln>
        </p:spPr>
      </p:cxnSp>
      <p:cxnSp>
        <p:nvCxnSpPr>
          <p:cNvPr id="106" name="Google Shape;106;p17"/>
          <p:cNvCxnSpPr/>
          <p:nvPr/>
        </p:nvCxnSpPr>
        <p:spPr>
          <a:xfrm>
            <a:off x="3376635" y="513092"/>
            <a:ext cx="8485403" cy="0"/>
          </a:xfrm>
          <a:prstGeom prst="straightConnector1">
            <a:avLst/>
          </a:prstGeom>
          <a:noFill/>
          <a:ln cap="flat" cmpd="sng" w="12700">
            <a:solidFill>
              <a:schemeClr val="dk1"/>
            </a:solidFill>
            <a:prstDash val="solid"/>
            <a:round/>
            <a:headEnd len="sm" w="sm" type="none"/>
            <a:tailEnd len="sm" w="sm" type="none"/>
          </a:ln>
        </p:spPr>
      </p:cxnSp>
      <p:sp>
        <p:nvSpPr>
          <p:cNvPr id="107" name="Google Shape;107;p17"/>
          <p:cNvSpPr txBox="1"/>
          <p:nvPr>
            <p:ph idx="1" type="body"/>
          </p:nvPr>
        </p:nvSpPr>
        <p:spPr>
          <a:xfrm>
            <a:off x="0" y="5511801"/>
            <a:ext cx="12192000" cy="1401233"/>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8" name="Google Shape;108;p17"/>
          <p:cNvSpPr txBox="1"/>
          <p:nvPr>
            <p:ph idx="2" type="body"/>
          </p:nvPr>
        </p:nvSpPr>
        <p:spPr>
          <a:xfrm>
            <a:off x="6256867" y="863692"/>
            <a:ext cx="5604933" cy="463964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853"/>
              </a:spcBef>
              <a:spcAft>
                <a:spcPts val="0"/>
              </a:spcAft>
              <a:buClr>
                <a:schemeClr val="dk1"/>
              </a:buClr>
              <a:buSzPts val="4267"/>
              <a:buFont typeface="Arial"/>
              <a:buNone/>
              <a:defRPr b="0" i="1" sz="4267"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9" name="Google Shape;109;p17"/>
          <p:cNvSpPr txBox="1"/>
          <p:nvPr>
            <p:ph idx="3" type="body"/>
          </p:nvPr>
        </p:nvSpPr>
        <p:spPr>
          <a:xfrm>
            <a:off x="272085" y="863428"/>
            <a:ext cx="5612248" cy="463990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853"/>
              </a:spcBef>
              <a:spcAft>
                <a:spcPts val="0"/>
              </a:spcAft>
              <a:buClr>
                <a:schemeClr val="dk1"/>
              </a:buClr>
              <a:buSzPts val="4267"/>
              <a:buFont typeface="Arial"/>
              <a:buNone/>
              <a:defRPr b="0" i="1" sz="4267"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10" name="Shape 110"/>
        <p:cNvGrpSpPr/>
        <p:nvPr/>
      </p:nvGrpSpPr>
      <p:grpSpPr>
        <a:xfrm>
          <a:off x="0" y="0"/>
          <a:ext cx="0" cy="0"/>
          <a:chOff x="0" y="0"/>
          <a:chExt cx="0" cy="0"/>
        </a:xfrm>
      </p:grpSpPr>
      <p:cxnSp>
        <p:nvCxnSpPr>
          <p:cNvPr id="111" name="Google Shape;111;p18"/>
          <p:cNvCxnSpPr/>
          <p:nvPr/>
        </p:nvCxnSpPr>
        <p:spPr>
          <a:xfrm>
            <a:off x="272085" y="513092"/>
            <a:ext cx="2674747" cy="0"/>
          </a:xfrm>
          <a:prstGeom prst="straightConnector1">
            <a:avLst/>
          </a:prstGeom>
          <a:noFill/>
          <a:ln cap="flat" cmpd="sng" w="25400">
            <a:solidFill>
              <a:schemeClr val="dk1"/>
            </a:solidFill>
            <a:prstDash val="solid"/>
            <a:round/>
            <a:headEnd len="sm" w="sm" type="none"/>
            <a:tailEnd len="sm" w="sm" type="none"/>
          </a:ln>
        </p:spPr>
      </p:cxnSp>
      <p:cxnSp>
        <p:nvCxnSpPr>
          <p:cNvPr id="112" name="Google Shape;112;p18"/>
          <p:cNvCxnSpPr/>
          <p:nvPr/>
        </p:nvCxnSpPr>
        <p:spPr>
          <a:xfrm>
            <a:off x="3376635" y="513092"/>
            <a:ext cx="8485403" cy="0"/>
          </a:xfrm>
          <a:prstGeom prst="straightConnector1">
            <a:avLst/>
          </a:prstGeom>
          <a:noFill/>
          <a:ln cap="flat" cmpd="sng" w="12700">
            <a:solidFill>
              <a:schemeClr val="dk1"/>
            </a:solidFill>
            <a:prstDash val="solid"/>
            <a:round/>
            <a:headEnd len="sm" w="sm" type="none"/>
            <a:tailEnd len="sm" w="sm" type="none"/>
          </a:ln>
        </p:spPr>
      </p:cxnSp>
      <p:sp>
        <p:nvSpPr>
          <p:cNvPr id="113" name="Google Shape;113;p18"/>
          <p:cNvSpPr txBox="1"/>
          <p:nvPr>
            <p:ph idx="1" type="body"/>
          </p:nvPr>
        </p:nvSpPr>
        <p:spPr>
          <a:xfrm>
            <a:off x="0" y="5511801"/>
            <a:ext cx="12192000" cy="1401233"/>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14" name="Google Shape;114;p18"/>
          <p:cNvSpPr txBox="1"/>
          <p:nvPr>
            <p:ph idx="2" type="body"/>
          </p:nvPr>
        </p:nvSpPr>
        <p:spPr>
          <a:xfrm>
            <a:off x="264584" y="862676"/>
            <a:ext cx="3471333" cy="7957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853"/>
              </a:spcBef>
              <a:spcAft>
                <a:spcPts val="0"/>
              </a:spcAft>
              <a:buClr>
                <a:schemeClr val="accent1"/>
              </a:buClr>
              <a:buSzPts val="4267"/>
              <a:buFont typeface="Arial"/>
              <a:buNone/>
              <a:defRPr b="1" i="0" sz="4267" u="none" cap="none" strike="noStrike">
                <a:solidFill>
                  <a:schemeClr val="accent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15" name="Google Shape;115;p18"/>
          <p:cNvSpPr txBox="1"/>
          <p:nvPr>
            <p:ph idx="3" type="body"/>
          </p:nvPr>
        </p:nvSpPr>
        <p:spPr>
          <a:xfrm>
            <a:off x="264584" y="1873340"/>
            <a:ext cx="3471333" cy="36384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16" name="Google Shape;116;p18"/>
          <p:cNvSpPr txBox="1"/>
          <p:nvPr>
            <p:ph idx="4" type="body"/>
          </p:nvPr>
        </p:nvSpPr>
        <p:spPr>
          <a:xfrm>
            <a:off x="4000501" y="863692"/>
            <a:ext cx="7861300" cy="463964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853"/>
              </a:spcBef>
              <a:spcAft>
                <a:spcPts val="0"/>
              </a:spcAft>
              <a:buClr>
                <a:schemeClr val="dk1"/>
              </a:buClr>
              <a:buSzPts val="4267"/>
              <a:buFont typeface="Arial"/>
              <a:buNone/>
              <a:defRPr b="0" i="1" sz="4267"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howMasterSp="0">
  <p:cSld name="Transition">
    <p:spTree>
      <p:nvGrpSpPr>
        <p:cNvPr id="117" name="Shape 117"/>
        <p:cNvGrpSpPr/>
        <p:nvPr/>
      </p:nvGrpSpPr>
      <p:grpSpPr>
        <a:xfrm>
          <a:off x="0" y="0"/>
          <a:ext cx="0" cy="0"/>
          <a:chOff x="0" y="0"/>
          <a:chExt cx="0" cy="0"/>
        </a:xfrm>
      </p:grpSpPr>
      <p:cxnSp>
        <p:nvCxnSpPr>
          <p:cNvPr id="118" name="Google Shape;118;p19"/>
          <p:cNvCxnSpPr/>
          <p:nvPr/>
        </p:nvCxnSpPr>
        <p:spPr>
          <a:xfrm>
            <a:off x="272085" y="513091"/>
            <a:ext cx="2674747" cy="0"/>
          </a:xfrm>
          <a:prstGeom prst="straightConnector1">
            <a:avLst/>
          </a:prstGeom>
          <a:noFill/>
          <a:ln cap="flat" cmpd="sng" w="25400">
            <a:solidFill>
              <a:schemeClr val="accent1"/>
            </a:solidFill>
            <a:prstDash val="solid"/>
            <a:round/>
            <a:headEnd len="sm" w="sm" type="none"/>
            <a:tailEnd len="sm" w="sm" type="none"/>
          </a:ln>
        </p:spPr>
      </p:cxnSp>
      <p:cxnSp>
        <p:nvCxnSpPr>
          <p:cNvPr id="119" name="Google Shape;119;p19"/>
          <p:cNvCxnSpPr/>
          <p:nvPr/>
        </p:nvCxnSpPr>
        <p:spPr>
          <a:xfrm>
            <a:off x="3376635" y="513091"/>
            <a:ext cx="8485403" cy="0"/>
          </a:xfrm>
          <a:prstGeom prst="straightConnector1">
            <a:avLst/>
          </a:prstGeom>
          <a:noFill/>
          <a:ln cap="flat" cmpd="sng" w="12700">
            <a:solidFill>
              <a:schemeClr val="accent1"/>
            </a:solidFill>
            <a:prstDash val="solid"/>
            <a:round/>
            <a:headEnd len="sm" w="sm" type="none"/>
            <a:tailEnd len="sm" w="sm" type="none"/>
          </a:ln>
        </p:spPr>
      </p:cxnSp>
      <p:sp>
        <p:nvSpPr>
          <p:cNvPr id="120" name="Google Shape;120;p19"/>
          <p:cNvSpPr txBox="1"/>
          <p:nvPr>
            <p:ph idx="1" type="body"/>
          </p:nvPr>
        </p:nvSpPr>
        <p:spPr>
          <a:xfrm>
            <a:off x="0" y="5511801"/>
            <a:ext cx="12192000" cy="1401233"/>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21" name="Google Shape;121;p19"/>
          <p:cNvSpPr txBox="1"/>
          <p:nvPr>
            <p:ph idx="2" type="body"/>
          </p:nvPr>
        </p:nvSpPr>
        <p:spPr>
          <a:xfrm>
            <a:off x="272085" y="3987800"/>
            <a:ext cx="11589952" cy="1524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67"/>
              </a:spcBef>
              <a:spcAft>
                <a:spcPts val="0"/>
              </a:spcAft>
              <a:buClr>
                <a:schemeClr val="dk1"/>
              </a:buClr>
              <a:buSzPts val="5333"/>
              <a:buFont typeface="Arial"/>
              <a:buNone/>
              <a:defRPr b="1" i="0" sz="5333"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122" name="Google Shape;122;p19"/>
          <p:cNvPicPr preferRelativeResize="0"/>
          <p:nvPr/>
        </p:nvPicPr>
        <p:blipFill rotWithShape="1">
          <a:blip r:embed="rId2">
            <a:alphaModFix/>
          </a:blip>
          <a:srcRect b="0" l="0" r="0" t="0"/>
          <a:stretch/>
        </p:blipFill>
        <p:spPr>
          <a:xfrm>
            <a:off x="358433" y="198708"/>
            <a:ext cx="556192" cy="21859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howMasterSp="0">
  <p:cSld name="Transition">
    <p:spTree>
      <p:nvGrpSpPr>
        <p:cNvPr id="127" name="Shape 127"/>
        <p:cNvGrpSpPr/>
        <p:nvPr/>
      </p:nvGrpSpPr>
      <p:grpSpPr>
        <a:xfrm>
          <a:off x="0" y="0"/>
          <a:ext cx="0" cy="0"/>
          <a:chOff x="0" y="0"/>
          <a:chExt cx="0" cy="0"/>
        </a:xfrm>
      </p:grpSpPr>
      <p:cxnSp>
        <p:nvCxnSpPr>
          <p:cNvPr id="128" name="Google Shape;128;p21"/>
          <p:cNvCxnSpPr/>
          <p:nvPr/>
        </p:nvCxnSpPr>
        <p:spPr>
          <a:xfrm>
            <a:off x="272085" y="513091"/>
            <a:ext cx="2674800" cy="0"/>
          </a:xfrm>
          <a:prstGeom prst="straightConnector1">
            <a:avLst/>
          </a:prstGeom>
          <a:noFill/>
          <a:ln cap="flat" cmpd="sng" w="25400">
            <a:solidFill>
              <a:schemeClr val="accent1"/>
            </a:solidFill>
            <a:prstDash val="solid"/>
            <a:round/>
            <a:headEnd len="sm" w="sm" type="none"/>
            <a:tailEnd len="sm" w="sm" type="none"/>
          </a:ln>
        </p:spPr>
      </p:cxnSp>
      <p:cxnSp>
        <p:nvCxnSpPr>
          <p:cNvPr id="129" name="Google Shape;129;p21"/>
          <p:cNvCxnSpPr/>
          <p:nvPr/>
        </p:nvCxnSpPr>
        <p:spPr>
          <a:xfrm>
            <a:off x="3376635" y="513091"/>
            <a:ext cx="8485500" cy="0"/>
          </a:xfrm>
          <a:prstGeom prst="straightConnector1">
            <a:avLst/>
          </a:prstGeom>
          <a:noFill/>
          <a:ln cap="flat" cmpd="sng" w="12700">
            <a:solidFill>
              <a:schemeClr val="accent1"/>
            </a:solidFill>
            <a:prstDash val="solid"/>
            <a:round/>
            <a:headEnd len="sm" w="sm" type="none"/>
            <a:tailEnd len="sm" w="sm" type="none"/>
          </a:ln>
        </p:spPr>
      </p:cxnSp>
      <p:sp>
        <p:nvSpPr>
          <p:cNvPr id="130" name="Google Shape;130;p21"/>
          <p:cNvSpPr txBox="1"/>
          <p:nvPr>
            <p:ph idx="1" type="body"/>
          </p:nvPr>
        </p:nvSpPr>
        <p:spPr>
          <a:xfrm>
            <a:off x="0" y="5511801"/>
            <a:ext cx="12192000" cy="14013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1" name="Google Shape;131;p21"/>
          <p:cNvSpPr txBox="1"/>
          <p:nvPr>
            <p:ph idx="2" type="body"/>
          </p:nvPr>
        </p:nvSpPr>
        <p:spPr>
          <a:xfrm>
            <a:off x="272085" y="3987800"/>
            <a:ext cx="11589900" cy="1524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67"/>
              </a:spcBef>
              <a:spcAft>
                <a:spcPts val="0"/>
              </a:spcAft>
              <a:buClr>
                <a:schemeClr val="dk1"/>
              </a:buClr>
              <a:buSzPts val="5333"/>
              <a:buFont typeface="Arial"/>
              <a:buNone/>
              <a:defRPr b="1" i="0" sz="5333"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132" name="Google Shape;132;p21"/>
          <p:cNvPicPr preferRelativeResize="0"/>
          <p:nvPr/>
        </p:nvPicPr>
        <p:blipFill rotWithShape="1">
          <a:blip r:embed="rId2">
            <a:alphaModFix/>
          </a:blip>
          <a:srcRect b="0" l="0" r="0" t="0"/>
          <a:stretch/>
        </p:blipFill>
        <p:spPr>
          <a:xfrm>
            <a:off x="358433" y="198708"/>
            <a:ext cx="556190" cy="21859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3" name="Shape 133"/>
        <p:cNvGrpSpPr/>
        <p:nvPr/>
      </p:nvGrpSpPr>
      <p:grpSpPr>
        <a:xfrm>
          <a:off x="0" y="0"/>
          <a:ext cx="0" cy="0"/>
          <a:chOff x="0" y="0"/>
          <a:chExt cx="0" cy="0"/>
        </a:xfrm>
      </p:grpSpPr>
      <p:sp>
        <p:nvSpPr>
          <p:cNvPr id="134" name="Google Shape;134;p22"/>
          <p:cNvSpPr txBox="1"/>
          <p:nvPr>
            <p:ph type="title"/>
          </p:nvPr>
        </p:nvSpPr>
        <p:spPr>
          <a:xfrm>
            <a:off x="415600" y="593367"/>
            <a:ext cx="11360700" cy="763500"/>
          </a:xfrm>
          <a:prstGeom prst="rect">
            <a:avLst/>
          </a:prstGeom>
          <a:noFill/>
          <a:ln>
            <a:noFill/>
          </a:ln>
        </p:spPr>
        <p:txBody>
          <a:bodyPr anchorCtr="0" anchor="ctr" bIns="121900" lIns="121900" spcFirstLastPara="1" rIns="121900" wrap="square" tIns="121900">
            <a:noAutofit/>
          </a:bodyPr>
          <a:lstStyle>
            <a:lvl1pPr lvl="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9pPr>
          </a:lstStyle>
          <a:p/>
        </p:txBody>
      </p:sp>
      <p:sp>
        <p:nvSpPr>
          <p:cNvPr id="135" name="Google Shape;135;p22"/>
          <p:cNvSpPr txBox="1"/>
          <p:nvPr>
            <p:ph idx="1" type="body"/>
          </p:nvPr>
        </p:nvSpPr>
        <p:spPr>
          <a:xfrm>
            <a:off x="415600" y="1536633"/>
            <a:ext cx="11360700" cy="4555200"/>
          </a:xfrm>
          <a:prstGeom prst="rect">
            <a:avLst/>
          </a:prstGeom>
          <a:noFill/>
          <a:ln>
            <a:noFill/>
          </a:ln>
        </p:spPr>
        <p:txBody>
          <a:bodyPr anchorCtr="0" anchor="ctr" bIns="121900" lIns="121900" spcFirstLastPara="1" rIns="121900" wrap="square" tIns="121900">
            <a:noAutofit/>
          </a:bodyPr>
          <a:lstStyle>
            <a:lvl1pPr indent="-349250" lvl="0" marL="4572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1pPr>
            <a:lvl2pPr indent="-349250" lvl="1" marL="9144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2pPr>
            <a:lvl3pPr indent="-349250" lvl="2" marL="13716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3pPr>
            <a:lvl4pPr indent="-349250" lvl="3" marL="18288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4pPr>
            <a:lvl5pPr indent="-349250" lvl="4" marL="22860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5pPr>
            <a:lvl6pPr indent="-349250" lvl="5" marL="27432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6pPr>
            <a:lvl7pPr indent="-349250" lvl="6" marL="32004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7pPr>
            <a:lvl8pPr indent="-349250" lvl="7" marL="36576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8pPr>
            <a:lvl9pPr indent="-349250" lvl="8" marL="41148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9pPr>
          </a:lstStyle>
          <a:p/>
        </p:txBody>
      </p:sp>
      <p:sp>
        <p:nvSpPr>
          <p:cNvPr id="136" name="Google Shape;136;p2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3"/>
          <p:cNvSpPr txBox="1"/>
          <p:nvPr>
            <p:ph type="title"/>
          </p:nvPr>
        </p:nvSpPr>
        <p:spPr>
          <a:xfrm>
            <a:off x="415600" y="593367"/>
            <a:ext cx="11360700" cy="763500"/>
          </a:xfrm>
          <a:prstGeom prst="rect">
            <a:avLst/>
          </a:prstGeom>
          <a:noFill/>
          <a:ln>
            <a:noFill/>
          </a:ln>
        </p:spPr>
        <p:txBody>
          <a:bodyPr anchorCtr="0" anchor="ctr" bIns="121900" lIns="121900" spcFirstLastPara="1" rIns="121900" wrap="square" tIns="121900">
            <a:noAutofit/>
          </a:bodyPr>
          <a:lstStyle>
            <a:lvl1pPr lvl="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9pPr>
          </a:lstStyle>
          <a:p/>
        </p:txBody>
      </p:sp>
      <p:sp>
        <p:nvSpPr>
          <p:cNvPr id="21" name="Google Shape;21;p3"/>
          <p:cNvSpPr txBox="1"/>
          <p:nvPr>
            <p:ph idx="1" type="body"/>
          </p:nvPr>
        </p:nvSpPr>
        <p:spPr>
          <a:xfrm>
            <a:off x="415600" y="1536633"/>
            <a:ext cx="11360700" cy="4555200"/>
          </a:xfrm>
          <a:prstGeom prst="rect">
            <a:avLst/>
          </a:prstGeom>
          <a:noFill/>
          <a:ln>
            <a:noFill/>
          </a:ln>
        </p:spPr>
        <p:txBody>
          <a:bodyPr anchorCtr="0" anchor="ctr" bIns="121900" lIns="121900" spcFirstLastPara="1" rIns="121900" wrap="square" tIns="121900">
            <a:noAutofit/>
          </a:bodyPr>
          <a:lstStyle>
            <a:lvl1pPr indent="-349250" lvl="0" marL="4572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1pPr>
            <a:lvl2pPr indent="-349250" lvl="1" marL="9144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2pPr>
            <a:lvl3pPr indent="-349250" lvl="2" marL="13716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3pPr>
            <a:lvl4pPr indent="-349250" lvl="3" marL="18288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4pPr>
            <a:lvl5pPr indent="-349250" lvl="4" marL="22860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5pPr>
            <a:lvl6pPr indent="-349250" lvl="5" marL="27432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6pPr>
            <a:lvl7pPr indent="-349250" lvl="6" marL="32004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7pPr>
            <a:lvl8pPr indent="-349250" lvl="7" marL="36576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8pPr>
            <a:lvl9pPr indent="-349250" lvl="8" marL="41148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9pPr>
          </a:lstStyle>
          <a:p/>
        </p:txBody>
      </p:sp>
      <p:sp>
        <p:nvSpPr>
          <p:cNvPr id="22" name="Google Shape;22;p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37" name="Shape 137"/>
        <p:cNvGrpSpPr/>
        <p:nvPr/>
      </p:nvGrpSpPr>
      <p:grpSpPr>
        <a:xfrm>
          <a:off x="0" y="0"/>
          <a:ext cx="0" cy="0"/>
          <a:chOff x="0" y="0"/>
          <a:chExt cx="0" cy="0"/>
        </a:xfrm>
      </p:grpSpPr>
      <p:cxnSp>
        <p:nvCxnSpPr>
          <p:cNvPr id="138" name="Google Shape;138;p23"/>
          <p:cNvCxnSpPr/>
          <p:nvPr/>
        </p:nvCxnSpPr>
        <p:spPr>
          <a:xfrm>
            <a:off x="272085" y="513092"/>
            <a:ext cx="2674800" cy="0"/>
          </a:xfrm>
          <a:prstGeom prst="straightConnector1">
            <a:avLst/>
          </a:prstGeom>
          <a:noFill/>
          <a:ln cap="flat" cmpd="sng" w="25400">
            <a:solidFill>
              <a:schemeClr val="dk1"/>
            </a:solidFill>
            <a:prstDash val="solid"/>
            <a:round/>
            <a:headEnd len="sm" w="sm" type="none"/>
            <a:tailEnd len="sm" w="sm" type="none"/>
          </a:ln>
        </p:spPr>
      </p:cxnSp>
      <p:cxnSp>
        <p:nvCxnSpPr>
          <p:cNvPr id="139" name="Google Shape;139;p23"/>
          <p:cNvCxnSpPr/>
          <p:nvPr/>
        </p:nvCxnSpPr>
        <p:spPr>
          <a:xfrm>
            <a:off x="3376635" y="513092"/>
            <a:ext cx="8485500" cy="0"/>
          </a:xfrm>
          <a:prstGeom prst="straightConnector1">
            <a:avLst/>
          </a:prstGeom>
          <a:noFill/>
          <a:ln cap="flat" cmpd="sng" w="12700">
            <a:solidFill>
              <a:schemeClr val="dk1"/>
            </a:solidFill>
            <a:prstDash val="solid"/>
            <a:round/>
            <a:headEnd len="sm" w="sm" type="none"/>
            <a:tailEnd len="sm" w="sm" type="none"/>
          </a:ln>
        </p:spPr>
      </p:cxnSp>
      <p:sp>
        <p:nvSpPr>
          <p:cNvPr id="140" name="Google Shape;140;p23"/>
          <p:cNvSpPr txBox="1"/>
          <p:nvPr>
            <p:ph idx="1" type="body"/>
          </p:nvPr>
        </p:nvSpPr>
        <p:spPr>
          <a:xfrm>
            <a:off x="0" y="5511801"/>
            <a:ext cx="12192000" cy="14013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41" name="Google Shape;141;p23"/>
          <p:cNvSpPr txBox="1"/>
          <p:nvPr>
            <p:ph idx="2" type="body"/>
          </p:nvPr>
        </p:nvSpPr>
        <p:spPr>
          <a:xfrm>
            <a:off x="272085" y="958452"/>
            <a:ext cx="11589900" cy="696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747"/>
              </a:spcBef>
              <a:spcAft>
                <a:spcPts val="0"/>
              </a:spcAft>
              <a:buClr>
                <a:schemeClr val="accent1"/>
              </a:buClr>
              <a:buSzPts val="3733"/>
              <a:buFont typeface="Arial"/>
              <a:buNone/>
              <a:defRPr b="1" i="0" sz="3733" u="none" cap="none" strike="noStrike">
                <a:solidFill>
                  <a:schemeClr val="accent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42" name="Google Shape;142;p23"/>
          <p:cNvSpPr txBox="1"/>
          <p:nvPr>
            <p:ph idx="3" type="body"/>
          </p:nvPr>
        </p:nvSpPr>
        <p:spPr>
          <a:xfrm>
            <a:off x="272085" y="1744225"/>
            <a:ext cx="11589900" cy="37677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accent1"/>
              </a:buClr>
              <a:buSzPts val="3200"/>
              <a:buFont typeface="Noto Sans Symbols"/>
              <a:buChar char="▪"/>
              <a:defRPr b="1" i="0" sz="3200" u="none" cap="none" strike="noStrike">
                <a:solidFill>
                  <a:schemeClr val="dk1"/>
                </a:solidFill>
                <a:latin typeface="Arial"/>
                <a:ea typeface="Arial"/>
                <a:cs typeface="Arial"/>
                <a:sym typeface="Arial"/>
              </a:defRPr>
            </a:lvl1pPr>
            <a:lvl2pPr indent="-397954" lvl="1" marL="914400" marR="0" rtl="0" algn="l">
              <a:lnSpc>
                <a:spcPct val="100000"/>
              </a:lnSpc>
              <a:spcBef>
                <a:spcPts val="533"/>
              </a:spcBef>
              <a:spcAft>
                <a:spcPts val="0"/>
              </a:spcAft>
              <a:buClr>
                <a:srgbClr val="E46102"/>
              </a:buClr>
              <a:buSzPts val="2667"/>
              <a:buFont typeface="Arial"/>
              <a:buChar char="•"/>
              <a:defRPr b="0" i="0" sz="2667"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rgbClr val="E46102"/>
              </a:buClr>
              <a:buSzPts val="2400"/>
              <a:buFont typeface="Noto Sans Symbols"/>
              <a:buChar char="▪"/>
              <a:defRPr b="0" i="0" sz="2400" u="none" cap="none" strike="noStrike">
                <a:solidFill>
                  <a:schemeClr val="dk1"/>
                </a:solidFill>
                <a:latin typeface="Arial"/>
                <a:ea typeface="Arial"/>
                <a:cs typeface="Arial"/>
                <a:sym typeface="Arial"/>
              </a:defRPr>
            </a:lvl3pPr>
            <a:lvl4pPr indent="-364045" lvl="3" marL="1828800" marR="0" rtl="0" algn="l">
              <a:lnSpc>
                <a:spcPct val="100000"/>
              </a:lnSpc>
              <a:spcBef>
                <a:spcPts val="427"/>
              </a:spcBef>
              <a:spcAft>
                <a:spcPts val="0"/>
              </a:spcAft>
              <a:buClr>
                <a:srgbClr val="D95E00"/>
              </a:buClr>
              <a:buSzPts val="2133"/>
              <a:buFont typeface="NTR"/>
              <a:buChar char="&gt;"/>
              <a:defRPr b="0" i="0" sz="2133" u="none" cap="none" strike="noStrike">
                <a:solidFill>
                  <a:schemeClr val="dk1"/>
                </a:solidFill>
                <a:latin typeface="Arial"/>
                <a:ea typeface="Arial"/>
                <a:cs typeface="Arial"/>
                <a:sym typeface="Arial"/>
              </a:defRPr>
            </a:lvl4pPr>
            <a:lvl5pPr indent="-347154" lvl="4" marL="2286000" marR="0" rtl="0" algn="l">
              <a:lnSpc>
                <a:spcPct val="100000"/>
              </a:lnSpc>
              <a:spcBef>
                <a:spcPts val="373"/>
              </a:spcBef>
              <a:spcAft>
                <a:spcPts val="0"/>
              </a:spcAft>
              <a:buClr>
                <a:srgbClr val="D95E00"/>
              </a:buClr>
              <a:buSzPts val="1867"/>
              <a:buFont typeface="Noto Sans Symbols"/>
              <a:buChar char="▪"/>
              <a:defRPr b="0" i="0" sz="1867"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rgbClr val="D95E00"/>
              </a:buClr>
              <a:buSzPts val="1600"/>
              <a:buFont typeface="NTR"/>
              <a:buChar char="&gt;"/>
              <a:defRPr b="0" i="0" sz="1600" u="none" cap="none" strike="noStrike">
                <a:solidFill>
                  <a:schemeClr val="dk1"/>
                </a:solidFill>
                <a:latin typeface="Arial"/>
                <a:ea typeface="Arial"/>
                <a:cs typeface="Arial"/>
                <a:sym typeface="Arial"/>
              </a:defRPr>
            </a:lvl6pPr>
            <a:lvl7pPr indent="-313245" lvl="6" marL="3200400" marR="0" rtl="0" algn="l">
              <a:lnSpc>
                <a:spcPct val="100000"/>
              </a:lnSpc>
              <a:spcBef>
                <a:spcPts val="267"/>
              </a:spcBef>
              <a:spcAft>
                <a:spcPts val="0"/>
              </a:spcAft>
              <a:buClr>
                <a:srgbClr val="D95E00"/>
              </a:buClr>
              <a:buSzPts val="1333"/>
              <a:buFont typeface="Noto Sans Symbols"/>
              <a:buChar char="▪"/>
              <a:defRPr b="0" i="0" sz="1333" u="none" cap="none" strike="noStrike">
                <a:solidFill>
                  <a:schemeClr val="dk1"/>
                </a:solidFill>
                <a:latin typeface="Arial"/>
                <a:ea typeface="Arial"/>
                <a:cs typeface="Arial"/>
                <a:sym typeface="Arial"/>
              </a:defRPr>
            </a:lvl7pPr>
            <a:lvl8pPr indent="-304800" lvl="7" marL="3657600" marR="0" rtl="0" algn="l">
              <a:lnSpc>
                <a:spcPct val="100000"/>
              </a:lnSpc>
              <a:spcBef>
                <a:spcPts val="240"/>
              </a:spcBef>
              <a:spcAft>
                <a:spcPts val="0"/>
              </a:spcAft>
              <a:buClr>
                <a:srgbClr val="D95E00"/>
              </a:buClr>
              <a:buSzPts val="1200"/>
              <a:buFont typeface="NTR"/>
              <a:buChar char="&gt;"/>
              <a:defRPr b="0" i="0" sz="1200"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43" name="Shape 143"/>
        <p:cNvGrpSpPr/>
        <p:nvPr/>
      </p:nvGrpSpPr>
      <p:grpSpPr>
        <a:xfrm>
          <a:off x="0" y="0"/>
          <a:ext cx="0" cy="0"/>
          <a:chOff x="0" y="0"/>
          <a:chExt cx="0" cy="0"/>
        </a:xfrm>
      </p:grpSpPr>
      <p:cxnSp>
        <p:nvCxnSpPr>
          <p:cNvPr id="144" name="Google Shape;144;p24"/>
          <p:cNvCxnSpPr/>
          <p:nvPr/>
        </p:nvCxnSpPr>
        <p:spPr>
          <a:xfrm>
            <a:off x="272085" y="513092"/>
            <a:ext cx="2674800" cy="0"/>
          </a:xfrm>
          <a:prstGeom prst="straightConnector1">
            <a:avLst/>
          </a:prstGeom>
          <a:noFill/>
          <a:ln cap="flat" cmpd="sng" w="25400">
            <a:solidFill>
              <a:schemeClr val="dk1"/>
            </a:solidFill>
            <a:prstDash val="solid"/>
            <a:round/>
            <a:headEnd len="sm" w="sm" type="none"/>
            <a:tailEnd len="sm" w="sm" type="none"/>
          </a:ln>
        </p:spPr>
      </p:cxnSp>
      <p:cxnSp>
        <p:nvCxnSpPr>
          <p:cNvPr id="145" name="Google Shape;145;p24"/>
          <p:cNvCxnSpPr/>
          <p:nvPr/>
        </p:nvCxnSpPr>
        <p:spPr>
          <a:xfrm>
            <a:off x="3376635" y="513092"/>
            <a:ext cx="8485500" cy="0"/>
          </a:xfrm>
          <a:prstGeom prst="straightConnector1">
            <a:avLst/>
          </a:prstGeom>
          <a:noFill/>
          <a:ln cap="flat" cmpd="sng" w="12700">
            <a:solidFill>
              <a:schemeClr val="dk1"/>
            </a:solidFill>
            <a:prstDash val="solid"/>
            <a:round/>
            <a:headEnd len="sm" w="sm" type="none"/>
            <a:tailEnd len="sm" w="sm" type="none"/>
          </a:ln>
        </p:spPr>
      </p:cxnSp>
      <p:sp>
        <p:nvSpPr>
          <p:cNvPr id="146" name="Google Shape;146;p24"/>
          <p:cNvSpPr txBox="1"/>
          <p:nvPr>
            <p:ph idx="1" type="body"/>
          </p:nvPr>
        </p:nvSpPr>
        <p:spPr>
          <a:xfrm>
            <a:off x="0" y="5511801"/>
            <a:ext cx="12192000" cy="14013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47" name="Google Shape;147;p24"/>
          <p:cNvSpPr txBox="1"/>
          <p:nvPr>
            <p:ph idx="2" type="body"/>
          </p:nvPr>
        </p:nvSpPr>
        <p:spPr>
          <a:xfrm>
            <a:off x="6256867" y="863692"/>
            <a:ext cx="5604900" cy="4639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853"/>
              </a:spcBef>
              <a:spcAft>
                <a:spcPts val="0"/>
              </a:spcAft>
              <a:buClr>
                <a:schemeClr val="dk1"/>
              </a:buClr>
              <a:buSzPts val="4267"/>
              <a:buFont typeface="Arial"/>
              <a:buNone/>
              <a:defRPr b="0" i="1" sz="4267"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48" name="Google Shape;148;p24"/>
          <p:cNvSpPr txBox="1"/>
          <p:nvPr>
            <p:ph idx="3" type="body"/>
          </p:nvPr>
        </p:nvSpPr>
        <p:spPr>
          <a:xfrm>
            <a:off x="272085" y="863428"/>
            <a:ext cx="5612100" cy="46398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853"/>
              </a:spcBef>
              <a:spcAft>
                <a:spcPts val="0"/>
              </a:spcAft>
              <a:buClr>
                <a:schemeClr val="dk1"/>
              </a:buClr>
              <a:buSzPts val="4267"/>
              <a:buFont typeface="Arial"/>
              <a:buNone/>
              <a:defRPr b="0" i="1" sz="4267"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or End Slide">
  <p:cSld name="Section Header or End Slide">
    <p:spTree>
      <p:nvGrpSpPr>
        <p:cNvPr id="149" name="Shape 149"/>
        <p:cNvGrpSpPr/>
        <p:nvPr/>
      </p:nvGrpSpPr>
      <p:grpSpPr>
        <a:xfrm>
          <a:off x="0" y="0"/>
          <a:ext cx="0" cy="0"/>
          <a:chOff x="0" y="0"/>
          <a:chExt cx="0" cy="0"/>
        </a:xfrm>
      </p:grpSpPr>
      <p:sp>
        <p:nvSpPr>
          <p:cNvPr id="150" name="Google Shape;150;p25"/>
          <p:cNvSpPr/>
          <p:nvPr/>
        </p:nvSpPr>
        <p:spPr>
          <a:xfrm>
            <a:off x="0" y="0"/>
            <a:ext cx="12189000" cy="6858000"/>
          </a:xfrm>
          <a:prstGeom prst="rect">
            <a:avLst/>
          </a:prstGeom>
          <a:solidFill>
            <a:srgbClr val="E461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accent1"/>
              </a:solidFill>
              <a:latin typeface="Arial"/>
              <a:ea typeface="Arial"/>
              <a:cs typeface="Arial"/>
              <a:sym typeface="Arial"/>
            </a:endParaRPr>
          </a:p>
        </p:txBody>
      </p:sp>
      <p:cxnSp>
        <p:nvCxnSpPr>
          <p:cNvPr id="151" name="Google Shape;151;p25"/>
          <p:cNvCxnSpPr/>
          <p:nvPr/>
        </p:nvCxnSpPr>
        <p:spPr>
          <a:xfrm>
            <a:off x="272085" y="513091"/>
            <a:ext cx="2674800" cy="0"/>
          </a:xfrm>
          <a:prstGeom prst="straightConnector1">
            <a:avLst/>
          </a:prstGeom>
          <a:noFill/>
          <a:ln cap="flat" cmpd="sng" w="25400">
            <a:solidFill>
              <a:schemeClr val="lt1"/>
            </a:solidFill>
            <a:prstDash val="solid"/>
            <a:round/>
            <a:headEnd len="sm" w="sm" type="none"/>
            <a:tailEnd len="sm" w="sm" type="none"/>
          </a:ln>
        </p:spPr>
      </p:cxnSp>
      <p:cxnSp>
        <p:nvCxnSpPr>
          <p:cNvPr id="152" name="Google Shape;152;p25"/>
          <p:cNvCxnSpPr/>
          <p:nvPr/>
        </p:nvCxnSpPr>
        <p:spPr>
          <a:xfrm>
            <a:off x="3376635" y="513091"/>
            <a:ext cx="8485500" cy="0"/>
          </a:xfrm>
          <a:prstGeom prst="straightConnector1">
            <a:avLst/>
          </a:prstGeom>
          <a:noFill/>
          <a:ln cap="flat" cmpd="sng" w="12700">
            <a:solidFill>
              <a:schemeClr val="lt1"/>
            </a:solidFill>
            <a:prstDash val="solid"/>
            <a:round/>
            <a:headEnd len="sm" w="sm" type="none"/>
            <a:tailEnd len="sm" w="sm" type="none"/>
          </a:ln>
        </p:spPr>
      </p:cxnSp>
      <p:sp>
        <p:nvSpPr>
          <p:cNvPr id="153" name="Google Shape;153;p25"/>
          <p:cNvSpPr txBox="1"/>
          <p:nvPr>
            <p:ph idx="1" type="body"/>
          </p:nvPr>
        </p:nvSpPr>
        <p:spPr>
          <a:xfrm>
            <a:off x="272085" y="4258733"/>
            <a:ext cx="11589900" cy="12531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44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4" name="Google Shape;154;p25"/>
          <p:cNvSpPr txBox="1"/>
          <p:nvPr>
            <p:ph idx="2" type="body"/>
          </p:nvPr>
        </p:nvSpPr>
        <p:spPr>
          <a:xfrm>
            <a:off x="0" y="5511801"/>
            <a:ext cx="12192000" cy="14013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155" name="Google Shape;155;p25"/>
          <p:cNvPicPr preferRelativeResize="0"/>
          <p:nvPr/>
        </p:nvPicPr>
        <p:blipFill rotWithShape="1">
          <a:blip r:embed="rId2">
            <a:alphaModFix/>
          </a:blip>
          <a:srcRect b="0" l="0" r="0" t="0"/>
          <a:stretch/>
        </p:blipFill>
        <p:spPr>
          <a:xfrm>
            <a:off x="358433" y="198708"/>
            <a:ext cx="556190" cy="21859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56" name="Shape 156"/>
        <p:cNvGrpSpPr/>
        <p:nvPr/>
      </p:nvGrpSpPr>
      <p:grpSpPr>
        <a:xfrm>
          <a:off x="0" y="0"/>
          <a:ext cx="0" cy="0"/>
          <a:chOff x="0" y="0"/>
          <a:chExt cx="0" cy="0"/>
        </a:xfrm>
      </p:grpSpPr>
      <p:pic>
        <p:nvPicPr>
          <p:cNvPr id="157" name="Google Shape;157;p26"/>
          <p:cNvPicPr preferRelativeResize="0"/>
          <p:nvPr/>
        </p:nvPicPr>
        <p:blipFill rotWithShape="1">
          <a:blip r:embed="rId2">
            <a:alphaModFix/>
          </a:blip>
          <a:srcRect b="0" l="0" r="0" t="0"/>
          <a:stretch/>
        </p:blipFill>
        <p:spPr>
          <a:xfrm>
            <a:off x="-451832" y="-89532"/>
            <a:ext cx="12867059" cy="8559912"/>
          </a:xfrm>
          <a:prstGeom prst="rect">
            <a:avLst/>
          </a:prstGeom>
          <a:noFill/>
          <a:ln>
            <a:noFill/>
          </a:ln>
        </p:spPr>
      </p:pic>
      <p:sp>
        <p:nvSpPr>
          <p:cNvPr id="158" name="Google Shape;158;p26"/>
          <p:cNvSpPr txBox="1"/>
          <p:nvPr>
            <p:ph idx="1" type="body"/>
          </p:nvPr>
        </p:nvSpPr>
        <p:spPr>
          <a:xfrm>
            <a:off x="1006053" y="1989626"/>
            <a:ext cx="10151700" cy="476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9090"/>
              </a:lnSpc>
              <a:spcBef>
                <a:spcPts val="0"/>
              </a:spcBef>
              <a:spcAft>
                <a:spcPts val="0"/>
              </a:spcAft>
              <a:buClr>
                <a:schemeClr val="lt1"/>
              </a:buClr>
              <a:buSzPts val="2200"/>
              <a:buFont typeface="Arial"/>
              <a:buNone/>
              <a:defRPr b="1" i="0" sz="2200" u="none" cap="none" strike="noStrike">
                <a:solidFill>
                  <a:schemeClr val="lt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9" name="Google Shape;159;p26"/>
          <p:cNvSpPr txBox="1"/>
          <p:nvPr>
            <p:ph idx="2" type="body"/>
          </p:nvPr>
        </p:nvSpPr>
        <p:spPr>
          <a:xfrm>
            <a:off x="1006053" y="2477257"/>
            <a:ext cx="7724100" cy="3999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40"/>
              </a:spcBef>
              <a:spcAft>
                <a:spcPts val="0"/>
              </a:spcAft>
              <a:buClr>
                <a:schemeClr val="lt1"/>
              </a:buClr>
              <a:buSzPts val="2200"/>
              <a:buFont typeface="Arial"/>
              <a:buNone/>
              <a:defRPr b="0" i="0" sz="2200" u="none" cap="none" strike="noStrike">
                <a:solidFill>
                  <a:schemeClr val="lt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60" name="Google Shape;160;p26"/>
          <p:cNvSpPr txBox="1"/>
          <p:nvPr>
            <p:ph idx="3" type="body"/>
          </p:nvPr>
        </p:nvSpPr>
        <p:spPr>
          <a:xfrm>
            <a:off x="0" y="5532754"/>
            <a:ext cx="12192000" cy="13461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61" name="Google Shape;161;p26"/>
          <p:cNvSpPr txBox="1"/>
          <p:nvPr>
            <p:ph idx="4" type="body"/>
          </p:nvPr>
        </p:nvSpPr>
        <p:spPr>
          <a:xfrm>
            <a:off x="1006053" y="375845"/>
            <a:ext cx="10151700" cy="1586700"/>
          </a:xfrm>
          <a:prstGeom prst="rect">
            <a:avLst/>
          </a:prstGeom>
          <a:noFill/>
          <a:ln>
            <a:noFill/>
          </a:ln>
        </p:spPr>
        <p:txBody>
          <a:bodyPr anchorCtr="0" anchor="b" bIns="0" lIns="91425" spcFirstLastPara="1" rIns="91425" wrap="square" tIns="45700">
            <a:normAutofit/>
          </a:bodyPr>
          <a:lstStyle>
            <a:lvl1pPr indent="-228600" lvl="0" marL="457200" marR="0" rtl="0" algn="l">
              <a:lnSpc>
                <a:spcPct val="100000"/>
              </a:lnSpc>
              <a:spcBef>
                <a:spcPts val="0"/>
              </a:spcBef>
              <a:spcAft>
                <a:spcPts val="0"/>
              </a:spcAft>
              <a:buClr>
                <a:schemeClr val="lt1"/>
              </a:buClr>
              <a:buSzPts val="6000"/>
              <a:buFont typeface="Arial"/>
              <a:buNone/>
              <a:defRPr b="1" i="0" sz="6000" u="none" cap="none" strike="noStrike">
                <a:solidFill>
                  <a:schemeClr val="lt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162" name="Google Shape;162;p26"/>
          <p:cNvPicPr preferRelativeResize="0"/>
          <p:nvPr/>
        </p:nvPicPr>
        <p:blipFill rotWithShape="1">
          <a:blip r:embed="rId3">
            <a:alphaModFix/>
          </a:blip>
          <a:srcRect b="0" l="0" r="0" t="0"/>
          <a:stretch/>
        </p:blipFill>
        <p:spPr>
          <a:xfrm>
            <a:off x="11385722" y="145901"/>
            <a:ext cx="585082" cy="229944"/>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verview">
  <p:cSld name="Overview">
    <p:spTree>
      <p:nvGrpSpPr>
        <p:cNvPr id="163" name="Shape 163"/>
        <p:cNvGrpSpPr/>
        <p:nvPr/>
      </p:nvGrpSpPr>
      <p:grpSpPr>
        <a:xfrm>
          <a:off x="0" y="0"/>
          <a:ext cx="0" cy="0"/>
          <a:chOff x="0" y="0"/>
          <a:chExt cx="0" cy="0"/>
        </a:xfrm>
      </p:grpSpPr>
      <p:sp>
        <p:nvSpPr>
          <p:cNvPr id="164" name="Google Shape;164;p27"/>
          <p:cNvSpPr txBox="1"/>
          <p:nvPr>
            <p:ph idx="1" type="body"/>
          </p:nvPr>
        </p:nvSpPr>
        <p:spPr>
          <a:xfrm>
            <a:off x="272086" y="987157"/>
            <a:ext cx="3607800" cy="4522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853"/>
              </a:spcBef>
              <a:spcAft>
                <a:spcPts val="0"/>
              </a:spcAft>
              <a:buClr>
                <a:schemeClr val="accent1"/>
              </a:buClr>
              <a:buSzPts val="4267"/>
              <a:buFont typeface="Arial"/>
              <a:buNone/>
              <a:defRPr b="1" i="0" sz="4267" u="none" cap="none" strike="noStrike">
                <a:solidFill>
                  <a:schemeClr val="accent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65" name="Google Shape;165;p27"/>
          <p:cNvSpPr txBox="1"/>
          <p:nvPr>
            <p:ph idx="2" type="body"/>
          </p:nvPr>
        </p:nvSpPr>
        <p:spPr>
          <a:xfrm>
            <a:off x="4336704" y="1741012"/>
            <a:ext cx="7525200" cy="622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66" name="Google Shape;166;p27"/>
          <p:cNvSpPr txBox="1"/>
          <p:nvPr>
            <p:ph idx="3" type="body"/>
          </p:nvPr>
        </p:nvSpPr>
        <p:spPr>
          <a:xfrm>
            <a:off x="4328701" y="2560825"/>
            <a:ext cx="7533300" cy="2949300"/>
          </a:xfrm>
          <a:prstGeom prst="rect">
            <a:avLst/>
          </a:prstGeom>
          <a:noFill/>
          <a:ln>
            <a:noFill/>
          </a:ln>
        </p:spPr>
        <p:txBody>
          <a:bodyPr anchorCtr="0" anchor="t" bIns="45700" lIns="91425" spcFirstLastPara="1" rIns="91425" wrap="square" tIns="45700">
            <a:noAutofit/>
          </a:bodyPr>
          <a:lstStyle>
            <a:lvl1pPr indent="-397954" lvl="0" marL="457200" marR="0" rtl="0" algn="l">
              <a:lnSpc>
                <a:spcPct val="100000"/>
              </a:lnSpc>
              <a:spcBef>
                <a:spcPts val="533"/>
              </a:spcBef>
              <a:spcAft>
                <a:spcPts val="0"/>
              </a:spcAft>
              <a:buClr>
                <a:schemeClr val="accent1"/>
              </a:buClr>
              <a:buSzPts val="2667"/>
              <a:buFont typeface="Noto Sans Symbols"/>
              <a:buChar char="▪"/>
              <a:defRPr b="0" i="0" sz="2667"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rgbClr val="E46102"/>
              </a:buClr>
              <a:buSzPts val="2400"/>
              <a:buFont typeface="Arial"/>
              <a:buChar char="•"/>
              <a:defRPr b="0" i="0" sz="2400" u="none" cap="none" strike="noStrike">
                <a:solidFill>
                  <a:schemeClr val="dk1"/>
                </a:solidFill>
                <a:latin typeface="Arial"/>
                <a:ea typeface="Arial"/>
                <a:cs typeface="Arial"/>
                <a:sym typeface="Arial"/>
              </a:defRPr>
            </a:lvl2pPr>
            <a:lvl3pPr indent="-364045" lvl="2" marL="1371600" marR="0" rtl="0" algn="l">
              <a:lnSpc>
                <a:spcPct val="100000"/>
              </a:lnSpc>
              <a:spcBef>
                <a:spcPts val="427"/>
              </a:spcBef>
              <a:spcAft>
                <a:spcPts val="0"/>
              </a:spcAft>
              <a:buClr>
                <a:srgbClr val="E46102"/>
              </a:buClr>
              <a:buSzPts val="2133"/>
              <a:buFont typeface="Noto Sans Symbols"/>
              <a:buChar char="▪"/>
              <a:defRPr b="0" i="0" sz="2133" u="none" cap="none" strike="noStrike">
                <a:solidFill>
                  <a:schemeClr val="dk1"/>
                </a:solidFill>
                <a:latin typeface="Arial"/>
                <a:ea typeface="Arial"/>
                <a:cs typeface="Arial"/>
                <a:sym typeface="Arial"/>
              </a:defRPr>
            </a:lvl3pPr>
            <a:lvl4pPr indent="-347154" lvl="3" marL="1828800" marR="0" rtl="0" algn="l">
              <a:lnSpc>
                <a:spcPct val="100000"/>
              </a:lnSpc>
              <a:spcBef>
                <a:spcPts val="373"/>
              </a:spcBef>
              <a:spcAft>
                <a:spcPts val="0"/>
              </a:spcAft>
              <a:buClr>
                <a:srgbClr val="D95E00"/>
              </a:buClr>
              <a:buSzPts val="1867"/>
              <a:buFont typeface="NTR"/>
              <a:buChar char="&gt;"/>
              <a:defRPr b="0" i="0" sz="1867"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rgbClr val="D95E00"/>
              </a:buClr>
              <a:buSzPts val="1600"/>
              <a:buFont typeface="Noto Sans Symbols"/>
              <a:buChar char="▪"/>
              <a:defRPr b="0"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293"/>
              </a:spcBef>
              <a:spcAft>
                <a:spcPts val="0"/>
              </a:spcAft>
              <a:buClr>
                <a:srgbClr val="D95E00"/>
              </a:buClr>
              <a:buSzPts val="1467"/>
              <a:buFont typeface="NTR"/>
              <a:buNone/>
              <a:defRPr b="0" i="0" sz="1467" u="none" cap="none" strike="noStrike">
                <a:solidFill>
                  <a:schemeClr val="dk1"/>
                </a:solidFill>
                <a:latin typeface="Arial"/>
                <a:ea typeface="Arial"/>
                <a:cs typeface="Arial"/>
                <a:sym typeface="Arial"/>
              </a:defRPr>
            </a:lvl6pPr>
            <a:lvl7pPr indent="-228600" lvl="6" marL="3200400" marR="0" rtl="0" algn="l">
              <a:lnSpc>
                <a:spcPct val="100000"/>
              </a:lnSpc>
              <a:spcBef>
                <a:spcPts val="267"/>
              </a:spcBef>
              <a:spcAft>
                <a:spcPts val="0"/>
              </a:spcAft>
              <a:buClr>
                <a:srgbClr val="D95E00"/>
              </a:buClr>
              <a:buSzPts val="1333"/>
              <a:buFont typeface="Noto Sans Symbols"/>
              <a:buNone/>
              <a:defRPr b="0" i="0" sz="1333"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67" name="Google Shape;167;p27"/>
          <p:cNvSpPr txBox="1"/>
          <p:nvPr>
            <p:ph idx="4" type="body"/>
          </p:nvPr>
        </p:nvSpPr>
        <p:spPr>
          <a:xfrm>
            <a:off x="0" y="5511800"/>
            <a:ext cx="12192000" cy="13461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cxnSp>
        <p:nvCxnSpPr>
          <p:cNvPr id="168" name="Google Shape;168;p27"/>
          <p:cNvCxnSpPr/>
          <p:nvPr/>
        </p:nvCxnSpPr>
        <p:spPr>
          <a:xfrm>
            <a:off x="272085" y="512494"/>
            <a:ext cx="2674800" cy="0"/>
          </a:xfrm>
          <a:prstGeom prst="straightConnector1">
            <a:avLst/>
          </a:prstGeom>
          <a:noFill/>
          <a:ln cap="flat" cmpd="sng" w="25400">
            <a:solidFill>
              <a:schemeClr val="accent1"/>
            </a:solidFill>
            <a:prstDash val="solid"/>
            <a:round/>
            <a:headEnd len="sm" w="sm" type="none"/>
            <a:tailEnd len="sm" w="sm" type="none"/>
          </a:ln>
        </p:spPr>
      </p:cxnSp>
      <p:cxnSp>
        <p:nvCxnSpPr>
          <p:cNvPr id="169" name="Google Shape;169;p27"/>
          <p:cNvCxnSpPr/>
          <p:nvPr/>
        </p:nvCxnSpPr>
        <p:spPr>
          <a:xfrm>
            <a:off x="3376635" y="512494"/>
            <a:ext cx="8485500" cy="0"/>
          </a:xfrm>
          <a:prstGeom prst="straightConnector1">
            <a:avLst/>
          </a:prstGeom>
          <a:noFill/>
          <a:ln cap="flat" cmpd="sng" w="12700">
            <a:solidFill>
              <a:schemeClr val="accent1"/>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Page Content">
  <p:cSld name="Full-Page Content">
    <p:spTree>
      <p:nvGrpSpPr>
        <p:cNvPr id="170" name="Shape 170"/>
        <p:cNvGrpSpPr/>
        <p:nvPr/>
      </p:nvGrpSpPr>
      <p:grpSpPr>
        <a:xfrm>
          <a:off x="0" y="0"/>
          <a:ext cx="0" cy="0"/>
          <a:chOff x="0" y="0"/>
          <a:chExt cx="0" cy="0"/>
        </a:xfrm>
      </p:grpSpPr>
      <p:cxnSp>
        <p:nvCxnSpPr>
          <p:cNvPr id="171" name="Google Shape;171;p28"/>
          <p:cNvCxnSpPr/>
          <p:nvPr/>
        </p:nvCxnSpPr>
        <p:spPr>
          <a:xfrm>
            <a:off x="272085" y="513092"/>
            <a:ext cx="2674800" cy="0"/>
          </a:xfrm>
          <a:prstGeom prst="straightConnector1">
            <a:avLst/>
          </a:prstGeom>
          <a:noFill/>
          <a:ln cap="flat" cmpd="sng" w="25400">
            <a:solidFill>
              <a:schemeClr val="dk1"/>
            </a:solidFill>
            <a:prstDash val="solid"/>
            <a:round/>
            <a:headEnd len="sm" w="sm" type="none"/>
            <a:tailEnd len="sm" w="sm" type="none"/>
          </a:ln>
        </p:spPr>
      </p:cxnSp>
      <p:cxnSp>
        <p:nvCxnSpPr>
          <p:cNvPr id="172" name="Google Shape;172;p28"/>
          <p:cNvCxnSpPr/>
          <p:nvPr/>
        </p:nvCxnSpPr>
        <p:spPr>
          <a:xfrm>
            <a:off x="3376635" y="513092"/>
            <a:ext cx="8485500" cy="0"/>
          </a:xfrm>
          <a:prstGeom prst="straightConnector1">
            <a:avLst/>
          </a:prstGeom>
          <a:noFill/>
          <a:ln cap="flat" cmpd="sng" w="12700">
            <a:solidFill>
              <a:schemeClr val="dk1"/>
            </a:solidFill>
            <a:prstDash val="solid"/>
            <a:round/>
            <a:headEnd len="sm" w="sm" type="none"/>
            <a:tailEnd len="sm" w="sm" type="none"/>
          </a:ln>
        </p:spPr>
      </p:cxnSp>
      <p:sp>
        <p:nvSpPr>
          <p:cNvPr id="173" name="Google Shape;173;p28"/>
          <p:cNvSpPr txBox="1"/>
          <p:nvPr>
            <p:ph idx="1" type="body"/>
          </p:nvPr>
        </p:nvSpPr>
        <p:spPr>
          <a:xfrm>
            <a:off x="0" y="5511801"/>
            <a:ext cx="12192000" cy="14013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74" name="Google Shape;174;p28"/>
          <p:cNvSpPr txBox="1"/>
          <p:nvPr>
            <p:ph idx="2" type="body"/>
          </p:nvPr>
        </p:nvSpPr>
        <p:spPr>
          <a:xfrm>
            <a:off x="272085" y="863428"/>
            <a:ext cx="11589900" cy="46398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853"/>
              </a:spcBef>
              <a:spcAft>
                <a:spcPts val="0"/>
              </a:spcAft>
              <a:buClr>
                <a:schemeClr val="dk1"/>
              </a:buClr>
              <a:buSzPts val="4267"/>
              <a:buFont typeface="Arial"/>
              <a:buNone/>
              <a:defRPr b="0" i="1" sz="4267"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75" name="Shape 175"/>
        <p:cNvGrpSpPr/>
        <p:nvPr/>
      </p:nvGrpSpPr>
      <p:grpSpPr>
        <a:xfrm>
          <a:off x="0" y="0"/>
          <a:ext cx="0" cy="0"/>
          <a:chOff x="0" y="0"/>
          <a:chExt cx="0" cy="0"/>
        </a:xfrm>
      </p:grpSpPr>
      <p:cxnSp>
        <p:nvCxnSpPr>
          <p:cNvPr id="176" name="Google Shape;176;p29"/>
          <p:cNvCxnSpPr/>
          <p:nvPr/>
        </p:nvCxnSpPr>
        <p:spPr>
          <a:xfrm>
            <a:off x="272085" y="513092"/>
            <a:ext cx="2674800" cy="0"/>
          </a:xfrm>
          <a:prstGeom prst="straightConnector1">
            <a:avLst/>
          </a:prstGeom>
          <a:noFill/>
          <a:ln cap="flat" cmpd="sng" w="25400">
            <a:solidFill>
              <a:schemeClr val="dk1"/>
            </a:solidFill>
            <a:prstDash val="solid"/>
            <a:round/>
            <a:headEnd len="sm" w="sm" type="none"/>
            <a:tailEnd len="sm" w="sm" type="none"/>
          </a:ln>
        </p:spPr>
      </p:cxnSp>
      <p:cxnSp>
        <p:nvCxnSpPr>
          <p:cNvPr id="177" name="Google Shape;177;p29"/>
          <p:cNvCxnSpPr/>
          <p:nvPr/>
        </p:nvCxnSpPr>
        <p:spPr>
          <a:xfrm>
            <a:off x="3376635" y="513092"/>
            <a:ext cx="8485500" cy="0"/>
          </a:xfrm>
          <a:prstGeom prst="straightConnector1">
            <a:avLst/>
          </a:prstGeom>
          <a:noFill/>
          <a:ln cap="flat" cmpd="sng" w="12700">
            <a:solidFill>
              <a:schemeClr val="dk1"/>
            </a:solidFill>
            <a:prstDash val="solid"/>
            <a:round/>
            <a:headEnd len="sm" w="sm" type="none"/>
            <a:tailEnd len="sm" w="sm" type="none"/>
          </a:ln>
        </p:spPr>
      </p:cxnSp>
      <p:sp>
        <p:nvSpPr>
          <p:cNvPr id="178" name="Google Shape;178;p29"/>
          <p:cNvSpPr txBox="1"/>
          <p:nvPr>
            <p:ph idx="1" type="body"/>
          </p:nvPr>
        </p:nvSpPr>
        <p:spPr>
          <a:xfrm>
            <a:off x="0" y="5511801"/>
            <a:ext cx="12192000" cy="14013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79" name="Google Shape;179;p29"/>
          <p:cNvSpPr txBox="1"/>
          <p:nvPr>
            <p:ph idx="2" type="body"/>
          </p:nvPr>
        </p:nvSpPr>
        <p:spPr>
          <a:xfrm>
            <a:off x="264584" y="862676"/>
            <a:ext cx="3471300" cy="795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853"/>
              </a:spcBef>
              <a:spcAft>
                <a:spcPts val="0"/>
              </a:spcAft>
              <a:buClr>
                <a:schemeClr val="accent1"/>
              </a:buClr>
              <a:buSzPts val="4267"/>
              <a:buFont typeface="Arial"/>
              <a:buNone/>
              <a:defRPr b="1" i="0" sz="4267" u="none" cap="none" strike="noStrike">
                <a:solidFill>
                  <a:schemeClr val="accent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80" name="Google Shape;180;p29"/>
          <p:cNvSpPr txBox="1"/>
          <p:nvPr>
            <p:ph idx="3" type="body"/>
          </p:nvPr>
        </p:nvSpPr>
        <p:spPr>
          <a:xfrm>
            <a:off x="264584" y="1873340"/>
            <a:ext cx="3471300" cy="36384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81" name="Google Shape;181;p29"/>
          <p:cNvSpPr txBox="1"/>
          <p:nvPr>
            <p:ph idx="4" type="body"/>
          </p:nvPr>
        </p:nvSpPr>
        <p:spPr>
          <a:xfrm>
            <a:off x="4000501" y="863692"/>
            <a:ext cx="7861200" cy="4639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853"/>
              </a:spcBef>
              <a:spcAft>
                <a:spcPts val="0"/>
              </a:spcAft>
              <a:buClr>
                <a:schemeClr val="dk1"/>
              </a:buClr>
              <a:buSzPts val="4267"/>
              <a:buFont typeface="Arial"/>
              <a:buNone/>
              <a:defRPr b="0" i="1" sz="4267"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cxnSp>
        <p:nvCxnSpPr>
          <p:cNvPr id="24" name="Google Shape;24;p4"/>
          <p:cNvCxnSpPr/>
          <p:nvPr/>
        </p:nvCxnSpPr>
        <p:spPr>
          <a:xfrm>
            <a:off x="272085" y="513092"/>
            <a:ext cx="2674800" cy="0"/>
          </a:xfrm>
          <a:prstGeom prst="straightConnector1">
            <a:avLst/>
          </a:prstGeom>
          <a:noFill/>
          <a:ln cap="flat" cmpd="sng" w="25400">
            <a:solidFill>
              <a:schemeClr val="dk1"/>
            </a:solidFill>
            <a:prstDash val="solid"/>
            <a:round/>
            <a:headEnd len="sm" w="sm" type="none"/>
            <a:tailEnd len="sm" w="sm" type="none"/>
          </a:ln>
        </p:spPr>
      </p:cxnSp>
      <p:cxnSp>
        <p:nvCxnSpPr>
          <p:cNvPr id="25" name="Google Shape;25;p4"/>
          <p:cNvCxnSpPr/>
          <p:nvPr/>
        </p:nvCxnSpPr>
        <p:spPr>
          <a:xfrm>
            <a:off x="3376635" y="513092"/>
            <a:ext cx="8485500" cy="0"/>
          </a:xfrm>
          <a:prstGeom prst="straightConnector1">
            <a:avLst/>
          </a:prstGeom>
          <a:noFill/>
          <a:ln cap="flat" cmpd="sng" w="12700">
            <a:solidFill>
              <a:schemeClr val="dk1"/>
            </a:solidFill>
            <a:prstDash val="solid"/>
            <a:round/>
            <a:headEnd len="sm" w="sm" type="none"/>
            <a:tailEnd len="sm" w="sm" type="none"/>
          </a:ln>
        </p:spPr>
      </p:cxnSp>
      <p:sp>
        <p:nvSpPr>
          <p:cNvPr id="26" name="Google Shape;26;p4"/>
          <p:cNvSpPr txBox="1"/>
          <p:nvPr>
            <p:ph idx="1" type="body"/>
          </p:nvPr>
        </p:nvSpPr>
        <p:spPr>
          <a:xfrm>
            <a:off x="0" y="5511801"/>
            <a:ext cx="12192000" cy="14013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27" name="Google Shape;27;p4"/>
          <p:cNvSpPr txBox="1"/>
          <p:nvPr>
            <p:ph idx="2" type="body"/>
          </p:nvPr>
        </p:nvSpPr>
        <p:spPr>
          <a:xfrm>
            <a:off x="272085" y="958452"/>
            <a:ext cx="11589900" cy="696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747"/>
              </a:spcBef>
              <a:spcAft>
                <a:spcPts val="0"/>
              </a:spcAft>
              <a:buClr>
                <a:schemeClr val="accent1"/>
              </a:buClr>
              <a:buSzPts val="3733"/>
              <a:buFont typeface="Arial"/>
              <a:buNone/>
              <a:defRPr b="1" i="0" sz="3733" u="none" cap="none" strike="noStrike">
                <a:solidFill>
                  <a:schemeClr val="accent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28" name="Google Shape;28;p4"/>
          <p:cNvSpPr txBox="1"/>
          <p:nvPr>
            <p:ph idx="3" type="body"/>
          </p:nvPr>
        </p:nvSpPr>
        <p:spPr>
          <a:xfrm>
            <a:off x="272085" y="1744225"/>
            <a:ext cx="11589900" cy="37677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accent1"/>
              </a:buClr>
              <a:buSzPts val="3200"/>
              <a:buFont typeface="Noto Sans Symbols"/>
              <a:buChar char="▪"/>
              <a:defRPr b="1" i="0" sz="3200" u="none" cap="none" strike="noStrike">
                <a:solidFill>
                  <a:schemeClr val="dk1"/>
                </a:solidFill>
                <a:latin typeface="Arial"/>
                <a:ea typeface="Arial"/>
                <a:cs typeface="Arial"/>
                <a:sym typeface="Arial"/>
              </a:defRPr>
            </a:lvl1pPr>
            <a:lvl2pPr indent="-397954" lvl="1" marL="914400" marR="0" rtl="0" algn="l">
              <a:lnSpc>
                <a:spcPct val="100000"/>
              </a:lnSpc>
              <a:spcBef>
                <a:spcPts val="533"/>
              </a:spcBef>
              <a:spcAft>
                <a:spcPts val="0"/>
              </a:spcAft>
              <a:buClr>
                <a:srgbClr val="E46102"/>
              </a:buClr>
              <a:buSzPts val="2667"/>
              <a:buFont typeface="Arial"/>
              <a:buChar char="•"/>
              <a:defRPr b="0" i="0" sz="2667"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rgbClr val="E46102"/>
              </a:buClr>
              <a:buSzPts val="2400"/>
              <a:buFont typeface="Noto Sans Symbols"/>
              <a:buChar char="▪"/>
              <a:defRPr b="0" i="0" sz="2400" u="none" cap="none" strike="noStrike">
                <a:solidFill>
                  <a:schemeClr val="dk1"/>
                </a:solidFill>
                <a:latin typeface="Arial"/>
                <a:ea typeface="Arial"/>
                <a:cs typeface="Arial"/>
                <a:sym typeface="Arial"/>
              </a:defRPr>
            </a:lvl3pPr>
            <a:lvl4pPr indent="-364045" lvl="3" marL="1828800" marR="0" rtl="0" algn="l">
              <a:lnSpc>
                <a:spcPct val="100000"/>
              </a:lnSpc>
              <a:spcBef>
                <a:spcPts val="427"/>
              </a:spcBef>
              <a:spcAft>
                <a:spcPts val="0"/>
              </a:spcAft>
              <a:buClr>
                <a:srgbClr val="D95E00"/>
              </a:buClr>
              <a:buSzPts val="2133"/>
              <a:buFont typeface="NTR"/>
              <a:buChar char="&gt;"/>
              <a:defRPr b="0" i="0" sz="2133" u="none" cap="none" strike="noStrike">
                <a:solidFill>
                  <a:schemeClr val="dk1"/>
                </a:solidFill>
                <a:latin typeface="Arial"/>
                <a:ea typeface="Arial"/>
                <a:cs typeface="Arial"/>
                <a:sym typeface="Arial"/>
              </a:defRPr>
            </a:lvl4pPr>
            <a:lvl5pPr indent="-347154" lvl="4" marL="2286000" marR="0" rtl="0" algn="l">
              <a:lnSpc>
                <a:spcPct val="100000"/>
              </a:lnSpc>
              <a:spcBef>
                <a:spcPts val="373"/>
              </a:spcBef>
              <a:spcAft>
                <a:spcPts val="0"/>
              </a:spcAft>
              <a:buClr>
                <a:srgbClr val="D95E00"/>
              </a:buClr>
              <a:buSzPts val="1867"/>
              <a:buFont typeface="Noto Sans Symbols"/>
              <a:buChar char="▪"/>
              <a:defRPr b="0" i="0" sz="1867"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rgbClr val="D95E00"/>
              </a:buClr>
              <a:buSzPts val="1600"/>
              <a:buFont typeface="NTR"/>
              <a:buChar char="&gt;"/>
              <a:defRPr b="0" i="0" sz="1600" u="none" cap="none" strike="noStrike">
                <a:solidFill>
                  <a:schemeClr val="dk1"/>
                </a:solidFill>
                <a:latin typeface="Arial"/>
                <a:ea typeface="Arial"/>
                <a:cs typeface="Arial"/>
                <a:sym typeface="Arial"/>
              </a:defRPr>
            </a:lvl6pPr>
            <a:lvl7pPr indent="-313245" lvl="6" marL="3200400" marR="0" rtl="0" algn="l">
              <a:lnSpc>
                <a:spcPct val="100000"/>
              </a:lnSpc>
              <a:spcBef>
                <a:spcPts val="267"/>
              </a:spcBef>
              <a:spcAft>
                <a:spcPts val="0"/>
              </a:spcAft>
              <a:buClr>
                <a:srgbClr val="D95E00"/>
              </a:buClr>
              <a:buSzPts val="1333"/>
              <a:buFont typeface="Noto Sans Symbols"/>
              <a:buChar char="▪"/>
              <a:defRPr b="0" i="0" sz="1333" u="none" cap="none" strike="noStrike">
                <a:solidFill>
                  <a:schemeClr val="dk1"/>
                </a:solidFill>
                <a:latin typeface="Arial"/>
                <a:ea typeface="Arial"/>
                <a:cs typeface="Arial"/>
                <a:sym typeface="Arial"/>
              </a:defRPr>
            </a:lvl7pPr>
            <a:lvl8pPr indent="-304800" lvl="7" marL="3657600" marR="0" rtl="0" algn="l">
              <a:lnSpc>
                <a:spcPct val="100000"/>
              </a:lnSpc>
              <a:spcBef>
                <a:spcPts val="240"/>
              </a:spcBef>
              <a:spcAft>
                <a:spcPts val="0"/>
              </a:spcAft>
              <a:buClr>
                <a:srgbClr val="D95E00"/>
              </a:buClr>
              <a:buSzPts val="1200"/>
              <a:buFont typeface="NTR"/>
              <a:buChar char="&gt;"/>
              <a:defRPr b="0" i="0" sz="1200"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cxnSp>
        <p:nvCxnSpPr>
          <p:cNvPr id="30" name="Google Shape;30;p5"/>
          <p:cNvCxnSpPr/>
          <p:nvPr/>
        </p:nvCxnSpPr>
        <p:spPr>
          <a:xfrm>
            <a:off x="272085" y="513092"/>
            <a:ext cx="2674800" cy="0"/>
          </a:xfrm>
          <a:prstGeom prst="straightConnector1">
            <a:avLst/>
          </a:prstGeom>
          <a:noFill/>
          <a:ln cap="flat" cmpd="sng" w="25400">
            <a:solidFill>
              <a:schemeClr val="dk1"/>
            </a:solidFill>
            <a:prstDash val="solid"/>
            <a:round/>
            <a:headEnd len="sm" w="sm" type="none"/>
            <a:tailEnd len="sm" w="sm" type="none"/>
          </a:ln>
        </p:spPr>
      </p:cxnSp>
      <p:cxnSp>
        <p:nvCxnSpPr>
          <p:cNvPr id="31" name="Google Shape;31;p5"/>
          <p:cNvCxnSpPr/>
          <p:nvPr/>
        </p:nvCxnSpPr>
        <p:spPr>
          <a:xfrm>
            <a:off x="3376635" y="513092"/>
            <a:ext cx="8485500" cy="0"/>
          </a:xfrm>
          <a:prstGeom prst="straightConnector1">
            <a:avLst/>
          </a:prstGeom>
          <a:noFill/>
          <a:ln cap="flat" cmpd="sng" w="12700">
            <a:solidFill>
              <a:schemeClr val="dk1"/>
            </a:solidFill>
            <a:prstDash val="solid"/>
            <a:round/>
            <a:headEnd len="sm" w="sm" type="none"/>
            <a:tailEnd len="sm" w="sm" type="none"/>
          </a:ln>
        </p:spPr>
      </p:cxnSp>
      <p:sp>
        <p:nvSpPr>
          <p:cNvPr id="32" name="Google Shape;32;p5"/>
          <p:cNvSpPr txBox="1"/>
          <p:nvPr>
            <p:ph idx="1" type="body"/>
          </p:nvPr>
        </p:nvSpPr>
        <p:spPr>
          <a:xfrm>
            <a:off x="0" y="5511801"/>
            <a:ext cx="12192000" cy="14013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33" name="Google Shape;33;p5"/>
          <p:cNvSpPr txBox="1"/>
          <p:nvPr>
            <p:ph idx="2" type="body"/>
          </p:nvPr>
        </p:nvSpPr>
        <p:spPr>
          <a:xfrm>
            <a:off x="6256867" y="863692"/>
            <a:ext cx="5604900" cy="4639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853"/>
              </a:spcBef>
              <a:spcAft>
                <a:spcPts val="0"/>
              </a:spcAft>
              <a:buClr>
                <a:schemeClr val="dk1"/>
              </a:buClr>
              <a:buSzPts val="4267"/>
              <a:buFont typeface="Arial"/>
              <a:buNone/>
              <a:defRPr b="0" i="1" sz="4267"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34" name="Google Shape;34;p5"/>
          <p:cNvSpPr txBox="1"/>
          <p:nvPr>
            <p:ph idx="3" type="body"/>
          </p:nvPr>
        </p:nvSpPr>
        <p:spPr>
          <a:xfrm>
            <a:off x="272085" y="863428"/>
            <a:ext cx="5612100" cy="46398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853"/>
              </a:spcBef>
              <a:spcAft>
                <a:spcPts val="0"/>
              </a:spcAft>
              <a:buClr>
                <a:schemeClr val="dk1"/>
              </a:buClr>
              <a:buSzPts val="4267"/>
              <a:buFont typeface="Arial"/>
              <a:buNone/>
              <a:defRPr b="0" i="1" sz="4267"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or End Slide">
  <p:cSld name="Section Header or End Slide">
    <p:spTree>
      <p:nvGrpSpPr>
        <p:cNvPr id="35" name="Shape 35"/>
        <p:cNvGrpSpPr/>
        <p:nvPr/>
      </p:nvGrpSpPr>
      <p:grpSpPr>
        <a:xfrm>
          <a:off x="0" y="0"/>
          <a:ext cx="0" cy="0"/>
          <a:chOff x="0" y="0"/>
          <a:chExt cx="0" cy="0"/>
        </a:xfrm>
      </p:grpSpPr>
      <p:sp>
        <p:nvSpPr>
          <p:cNvPr id="36" name="Google Shape;36;p6"/>
          <p:cNvSpPr/>
          <p:nvPr/>
        </p:nvSpPr>
        <p:spPr>
          <a:xfrm>
            <a:off x="0" y="0"/>
            <a:ext cx="12189000" cy="6858000"/>
          </a:xfrm>
          <a:prstGeom prst="rect">
            <a:avLst/>
          </a:prstGeom>
          <a:solidFill>
            <a:srgbClr val="E4610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accent1"/>
              </a:solidFill>
              <a:latin typeface="Arial"/>
              <a:ea typeface="Arial"/>
              <a:cs typeface="Arial"/>
              <a:sym typeface="Arial"/>
            </a:endParaRPr>
          </a:p>
        </p:txBody>
      </p:sp>
      <p:cxnSp>
        <p:nvCxnSpPr>
          <p:cNvPr id="37" name="Google Shape;37;p6"/>
          <p:cNvCxnSpPr/>
          <p:nvPr/>
        </p:nvCxnSpPr>
        <p:spPr>
          <a:xfrm>
            <a:off x="272085" y="513091"/>
            <a:ext cx="2674800" cy="0"/>
          </a:xfrm>
          <a:prstGeom prst="straightConnector1">
            <a:avLst/>
          </a:prstGeom>
          <a:noFill/>
          <a:ln cap="flat" cmpd="sng" w="25400">
            <a:solidFill>
              <a:schemeClr val="lt1"/>
            </a:solidFill>
            <a:prstDash val="solid"/>
            <a:round/>
            <a:headEnd len="sm" w="sm" type="none"/>
            <a:tailEnd len="sm" w="sm" type="none"/>
          </a:ln>
        </p:spPr>
      </p:cxnSp>
      <p:cxnSp>
        <p:nvCxnSpPr>
          <p:cNvPr id="38" name="Google Shape;38;p6"/>
          <p:cNvCxnSpPr/>
          <p:nvPr/>
        </p:nvCxnSpPr>
        <p:spPr>
          <a:xfrm>
            <a:off x="3376635" y="513091"/>
            <a:ext cx="8485500" cy="0"/>
          </a:xfrm>
          <a:prstGeom prst="straightConnector1">
            <a:avLst/>
          </a:prstGeom>
          <a:noFill/>
          <a:ln cap="flat" cmpd="sng" w="12700">
            <a:solidFill>
              <a:schemeClr val="lt1"/>
            </a:solidFill>
            <a:prstDash val="solid"/>
            <a:round/>
            <a:headEnd len="sm" w="sm" type="none"/>
            <a:tailEnd len="sm" w="sm" type="none"/>
          </a:ln>
        </p:spPr>
      </p:cxnSp>
      <p:sp>
        <p:nvSpPr>
          <p:cNvPr id="39" name="Google Shape;39;p6"/>
          <p:cNvSpPr txBox="1"/>
          <p:nvPr>
            <p:ph idx="1" type="body"/>
          </p:nvPr>
        </p:nvSpPr>
        <p:spPr>
          <a:xfrm>
            <a:off x="272085" y="4258733"/>
            <a:ext cx="11589900" cy="12531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44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40" name="Google Shape;40;p6"/>
          <p:cNvSpPr txBox="1"/>
          <p:nvPr>
            <p:ph idx="2" type="body"/>
          </p:nvPr>
        </p:nvSpPr>
        <p:spPr>
          <a:xfrm>
            <a:off x="0" y="5511801"/>
            <a:ext cx="12192000" cy="14013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41" name="Google Shape;41;p6"/>
          <p:cNvPicPr preferRelativeResize="0"/>
          <p:nvPr/>
        </p:nvPicPr>
        <p:blipFill rotWithShape="1">
          <a:blip r:embed="rId2">
            <a:alphaModFix/>
          </a:blip>
          <a:srcRect b="0" l="0" r="0" t="0"/>
          <a:stretch/>
        </p:blipFill>
        <p:spPr>
          <a:xfrm>
            <a:off x="358433" y="198708"/>
            <a:ext cx="556190" cy="21859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42" name="Shape 42"/>
        <p:cNvGrpSpPr/>
        <p:nvPr/>
      </p:nvGrpSpPr>
      <p:grpSpPr>
        <a:xfrm>
          <a:off x="0" y="0"/>
          <a:ext cx="0" cy="0"/>
          <a:chOff x="0" y="0"/>
          <a:chExt cx="0" cy="0"/>
        </a:xfrm>
      </p:grpSpPr>
      <p:pic>
        <p:nvPicPr>
          <p:cNvPr id="43" name="Google Shape;43;p7"/>
          <p:cNvPicPr preferRelativeResize="0"/>
          <p:nvPr/>
        </p:nvPicPr>
        <p:blipFill rotWithShape="1">
          <a:blip r:embed="rId2">
            <a:alphaModFix/>
          </a:blip>
          <a:srcRect b="0" l="0" r="0" t="0"/>
          <a:stretch/>
        </p:blipFill>
        <p:spPr>
          <a:xfrm>
            <a:off x="-451832" y="-89532"/>
            <a:ext cx="12867059" cy="8559912"/>
          </a:xfrm>
          <a:prstGeom prst="rect">
            <a:avLst/>
          </a:prstGeom>
          <a:noFill/>
          <a:ln>
            <a:noFill/>
          </a:ln>
        </p:spPr>
      </p:pic>
      <p:sp>
        <p:nvSpPr>
          <p:cNvPr id="44" name="Google Shape;44;p7"/>
          <p:cNvSpPr txBox="1"/>
          <p:nvPr>
            <p:ph idx="1" type="body"/>
          </p:nvPr>
        </p:nvSpPr>
        <p:spPr>
          <a:xfrm>
            <a:off x="1006053" y="1989626"/>
            <a:ext cx="10151700" cy="476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9090"/>
              </a:lnSpc>
              <a:spcBef>
                <a:spcPts val="0"/>
              </a:spcBef>
              <a:spcAft>
                <a:spcPts val="0"/>
              </a:spcAft>
              <a:buClr>
                <a:schemeClr val="lt1"/>
              </a:buClr>
              <a:buSzPts val="2200"/>
              <a:buFont typeface="Arial"/>
              <a:buNone/>
              <a:defRPr b="1" i="0" sz="2200" u="none" cap="none" strike="noStrike">
                <a:solidFill>
                  <a:schemeClr val="lt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45" name="Google Shape;45;p7"/>
          <p:cNvSpPr txBox="1"/>
          <p:nvPr>
            <p:ph idx="2" type="body"/>
          </p:nvPr>
        </p:nvSpPr>
        <p:spPr>
          <a:xfrm>
            <a:off x="1006053" y="2477257"/>
            <a:ext cx="7724100" cy="3999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40"/>
              </a:spcBef>
              <a:spcAft>
                <a:spcPts val="0"/>
              </a:spcAft>
              <a:buClr>
                <a:schemeClr val="lt1"/>
              </a:buClr>
              <a:buSzPts val="2200"/>
              <a:buFont typeface="Arial"/>
              <a:buNone/>
              <a:defRPr b="0" i="0" sz="2200" u="none" cap="none" strike="noStrike">
                <a:solidFill>
                  <a:schemeClr val="lt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46" name="Google Shape;46;p7"/>
          <p:cNvSpPr txBox="1"/>
          <p:nvPr>
            <p:ph idx="3" type="body"/>
          </p:nvPr>
        </p:nvSpPr>
        <p:spPr>
          <a:xfrm>
            <a:off x="0" y="5532754"/>
            <a:ext cx="12192000" cy="13461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47" name="Google Shape;47;p7"/>
          <p:cNvSpPr txBox="1"/>
          <p:nvPr>
            <p:ph idx="4" type="body"/>
          </p:nvPr>
        </p:nvSpPr>
        <p:spPr>
          <a:xfrm>
            <a:off x="1006053" y="375845"/>
            <a:ext cx="10151700" cy="1586700"/>
          </a:xfrm>
          <a:prstGeom prst="rect">
            <a:avLst/>
          </a:prstGeom>
          <a:noFill/>
          <a:ln>
            <a:noFill/>
          </a:ln>
        </p:spPr>
        <p:txBody>
          <a:bodyPr anchorCtr="0" anchor="b" bIns="0" lIns="91425" spcFirstLastPara="1" rIns="91425" wrap="square" tIns="45700">
            <a:normAutofit/>
          </a:bodyPr>
          <a:lstStyle>
            <a:lvl1pPr indent="-228600" lvl="0" marL="457200" marR="0" rtl="0" algn="l">
              <a:lnSpc>
                <a:spcPct val="100000"/>
              </a:lnSpc>
              <a:spcBef>
                <a:spcPts val="0"/>
              </a:spcBef>
              <a:spcAft>
                <a:spcPts val="0"/>
              </a:spcAft>
              <a:buClr>
                <a:schemeClr val="lt1"/>
              </a:buClr>
              <a:buSzPts val="6000"/>
              <a:buFont typeface="Arial"/>
              <a:buNone/>
              <a:defRPr b="1" i="0" sz="6000" u="none" cap="none" strike="noStrike">
                <a:solidFill>
                  <a:schemeClr val="lt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48" name="Google Shape;48;p7"/>
          <p:cNvPicPr preferRelativeResize="0"/>
          <p:nvPr/>
        </p:nvPicPr>
        <p:blipFill rotWithShape="1">
          <a:blip r:embed="rId3">
            <a:alphaModFix/>
          </a:blip>
          <a:srcRect b="0" l="0" r="0" t="0"/>
          <a:stretch/>
        </p:blipFill>
        <p:spPr>
          <a:xfrm>
            <a:off x="11385722" y="145901"/>
            <a:ext cx="585082" cy="22994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verview">
  <p:cSld name="Overview">
    <p:spTree>
      <p:nvGrpSpPr>
        <p:cNvPr id="49" name="Shape 49"/>
        <p:cNvGrpSpPr/>
        <p:nvPr/>
      </p:nvGrpSpPr>
      <p:grpSpPr>
        <a:xfrm>
          <a:off x="0" y="0"/>
          <a:ext cx="0" cy="0"/>
          <a:chOff x="0" y="0"/>
          <a:chExt cx="0" cy="0"/>
        </a:xfrm>
      </p:grpSpPr>
      <p:sp>
        <p:nvSpPr>
          <p:cNvPr id="50" name="Google Shape;50;p8"/>
          <p:cNvSpPr txBox="1"/>
          <p:nvPr>
            <p:ph idx="1" type="body"/>
          </p:nvPr>
        </p:nvSpPr>
        <p:spPr>
          <a:xfrm>
            <a:off x="272086" y="987157"/>
            <a:ext cx="3607800" cy="4522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853"/>
              </a:spcBef>
              <a:spcAft>
                <a:spcPts val="0"/>
              </a:spcAft>
              <a:buClr>
                <a:schemeClr val="accent1"/>
              </a:buClr>
              <a:buSzPts val="4267"/>
              <a:buFont typeface="Arial"/>
              <a:buNone/>
              <a:defRPr b="1" i="0" sz="4267" u="none" cap="none" strike="noStrike">
                <a:solidFill>
                  <a:schemeClr val="accent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51" name="Google Shape;51;p8"/>
          <p:cNvSpPr txBox="1"/>
          <p:nvPr>
            <p:ph idx="2" type="body"/>
          </p:nvPr>
        </p:nvSpPr>
        <p:spPr>
          <a:xfrm>
            <a:off x="4336704" y="1741012"/>
            <a:ext cx="7525200" cy="622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52" name="Google Shape;52;p8"/>
          <p:cNvSpPr txBox="1"/>
          <p:nvPr>
            <p:ph idx="3" type="body"/>
          </p:nvPr>
        </p:nvSpPr>
        <p:spPr>
          <a:xfrm>
            <a:off x="4328701" y="2560825"/>
            <a:ext cx="7533300" cy="2949300"/>
          </a:xfrm>
          <a:prstGeom prst="rect">
            <a:avLst/>
          </a:prstGeom>
          <a:noFill/>
          <a:ln>
            <a:noFill/>
          </a:ln>
        </p:spPr>
        <p:txBody>
          <a:bodyPr anchorCtr="0" anchor="t" bIns="45700" lIns="91425" spcFirstLastPara="1" rIns="91425" wrap="square" tIns="45700">
            <a:noAutofit/>
          </a:bodyPr>
          <a:lstStyle>
            <a:lvl1pPr indent="-397954" lvl="0" marL="457200" marR="0" rtl="0" algn="l">
              <a:lnSpc>
                <a:spcPct val="100000"/>
              </a:lnSpc>
              <a:spcBef>
                <a:spcPts val="533"/>
              </a:spcBef>
              <a:spcAft>
                <a:spcPts val="0"/>
              </a:spcAft>
              <a:buClr>
                <a:schemeClr val="accent1"/>
              </a:buClr>
              <a:buSzPts val="2667"/>
              <a:buFont typeface="Noto Sans Symbols"/>
              <a:buChar char="▪"/>
              <a:defRPr b="0" i="0" sz="2667"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rgbClr val="E46102"/>
              </a:buClr>
              <a:buSzPts val="2400"/>
              <a:buFont typeface="Arial"/>
              <a:buChar char="•"/>
              <a:defRPr b="0" i="0" sz="2400" u="none" cap="none" strike="noStrike">
                <a:solidFill>
                  <a:schemeClr val="dk1"/>
                </a:solidFill>
                <a:latin typeface="Arial"/>
                <a:ea typeface="Arial"/>
                <a:cs typeface="Arial"/>
                <a:sym typeface="Arial"/>
              </a:defRPr>
            </a:lvl2pPr>
            <a:lvl3pPr indent="-364045" lvl="2" marL="1371600" marR="0" rtl="0" algn="l">
              <a:lnSpc>
                <a:spcPct val="100000"/>
              </a:lnSpc>
              <a:spcBef>
                <a:spcPts val="427"/>
              </a:spcBef>
              <a:spcAft>
                <a:spcPts val="0"/>
              </a:spcAft>
              <a:buClr>
                <a:srgbClr val="E46102"/>
              </a:buClr>
              <a:buSzPts val="2133"/>
              <a:buFont typeface="Noto Sans Symbols"/>
              <a:buChar char="▪"/>
              <a:defRPr b="0" i="0" sz="2133" u="none" cap="none" strike="noStrike">
                <a:solidFill>
                  <a:schemeClr val="dk1"/>
                </a:solidFill>
                <a:latin typeface="Arial"/>
                <a:ea typeface="Arial"/>
                <a:cs typeface="Arial"/>
                <a:sym typeface="Arial"/>
              </a:defRPr>
            </a:lvl3pPr>
            <a:lvl4pPr indent="-347154" lvl="3" marL="1828800" marR="0" rtl="0" algn="l">
              <a:lnSpc>
                <a:spcPct val="100000"/>
              </a:lnSpc>
              <a:spcBef>
                <a:spcPts val="373"/>
              </a:spcBef>
              <a:spcAft>
                <a:spcPts val="0"/>
              </a:spcAft>
              <a:buClr>
                <a:srgbClr val="D95E00"/>
              </a:buClr>
              <a:buSzPts val="1867"/>
              <a:buFont typeface="NTR"/>
              <a:buChar char="&gt;"/>
              <a:defRPr b="0" i="0" sz="1867"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rgbClr val="D95E00"/>
              </a:buClr>
              <a:buSzPts val="1600"/>
              <a:buFont typeface="Noto Sans Symbols"/>
              <a:buChar char="▪"/>
              <a:defRPr b="0"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293"/>
              </a:spcBef>
              <a:spcAft>
                <a:spcPts val="0"/>
              </a:spcAft>
              <a:buClr>
                <a:srgbClr val="D95E00"/>
              </a:buClr>
              <a:buSzPts val="1467"/>
              <a:buFont typeface="NTR"/>
              <a:buNone/>
              <a:defRPr b="0" i="0" sz="1467" u="none" cap="none" strike="noStrike">
                <a:solidFill>
                  <a:schemeClr val="dk1"/>
                </a:solidFill>
                <a:latin typeface="Arial"/>
                <a:ea typeface="Arial"/>
                <a:cs typeface="Arial"/>
                <a:sym typeface="Arial"/>
              </a:defRPr>
            </a:lvl6pPr>
            <a:lvl7pPr indent="-228600" lvl="6" marL="3200400" marR="0" rtl="0" algn="l">
              <a:lnSpc>
                <a:spcPct val="100000"/>
              </a:lnSpc>
              <a:spcBef>
                <a:spcPts val="267"/>
              </a:spcBef>
              <a:spcAft>
                <a:spcPts val="0"/>
              </a:spcAft>
              <a:buClr>
                <a:srgbClr val="D95E00"/>
              </a:buClr>
              <a:buSzPts val="1333"/>
              <a:buFont typeface="Noto Sans Symbols"/>
              <a:buNone/>
              <a:defRPr b="0" i="0" sz="1333"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53" name="Google Shape;53;p8"/>
          <p:cNvSpPr txBox="1"/>
          <p:nvPr>
            <p:ph idx="4" type="body"/>
          </p:nvPr>
        </p:nvSpPr>
        <p:spPr>
          <a:xfrm>
            <a:off x="0" y="5511800"/>
            <a:ext cx="12192000" cy="13461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cxnSp>
        <p:nvCxnSpPr>
          <p:cNvPr id="54" name="Google Shape;54;p8"/>
          <p:cNvCxnSpPr/>
          <p:nvPr/>
        </p:nvCxnSpPr>
        <p:spPr>
          <a:xfrm>
            <a:off x="272085" y="512494"/>
            <a:ext cx="2674800" cy="0"/>
          </a:xfrm>
          <a:prstGeom prst="straightConnector1">
            <a:avLst/>
          </a:prstGeom>
          <a:noFill/>
          <a:ln cap="flat" cmpd="sng" w="25400">
            <a:solidFill>
              <a:schemeClr val="accent1"/>
            </a:solidFill>
            <a:prstDash val="solid"/>
            <a:round/>
            <a:headEnd len="sm" w="sm" type="none"/>
            <a:tailEnd len="sm" w="sm" type="none"/>
          </a:ln>
        </p:spPr>
      </p:cxnSp>
      <p:cxnSp>
        <p:nvCxnSpPr>
          <p:cNvPr id="55" name="Google Shape;55;p8"/>
          <p:cNvCxnSpPr/>
          <p:nvPr/>
        </p:nvCxnSpPr>
        <p:spPr>
          <a:xfrm>
            <a:off x="3376635" y="512494"/>
            <a:ext cx="8485500" cy="0"/>
          </a:xfrm>
          <a:prstGeom prst="straightConnector1">
            <a:avLst/>
          </a:prstGeom>
          <a:noFill/>
          <a:ln cap="flat" cmpd="sng" w="1270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Page Content">
  <p:cSld name="Full-Page Content">
    <p:spTree>
      <p:nvGrpSpPr>
        <p:cNvPr id="56" name="Shape 56"/>
        <p:cNvGrpSpPr/>
        <p:nvPr/>
      </p:nvGrpSpPr>
      <p:grpSpPr>
        <a:xfrm>
          <a:off x="0" y="0"/>
          <a:ext cx="0" cy="0"/>
          <a:chOff x="0" y="0"/>
          <a:chExt cx="0" cy="0"/>
        </a:xfrm>
      </p:grpSpPr>
      <p:cxnSp>
        <p:nvCxnSpPr>
          <p:cNvPr id="57" name="Google Shape;57;p9"/>
          <p:cNvCxnSpPr/>
          <p:nvPr/>
        </p:nvCxnSpPr>
        <p:spPr>
          <a:xfrm>
            <a:off x="272085" y="513092"/>
            <a:ext cx="2674800" cy="0"/>
          </a:xfrm>
          <a:prstGeom prst="straightConnector1">
            <a:avLst/>
          </a:prstGeom>
          <a:noFill/>
          <a:ln cap="flat" cmpd="sng" w="25400">
            <a:solidFill>
              <a:schemeClr val="dk1"/>
            </a:solidFill>
            <a:prstDash val="solid"/>
            <a:round/>
            <a:headEnd len="sm" w="sm" type="none"/>
            <a:tailEnd len="sm" w="sm" type="none"/>
          </a:ln>
        </p:spPr>
      </p:cxnSp>
      <p:cxnSp>
        <p:nvCxnSpPr>
          <p:cNvPr id="58" name="Google Shape;58;p9"/>
          <p:cNvCxnSpPr/>
          <p:nvPr/>
        </p:nvCxnSpPr>
        <p:spPr>
          <a:xfrm>
            <a:off x="3376635" y="513092"/>
            <a:ext cx="8485500" cy="0"/>
          </a:xfrm>
          <a:prstGeom prst="straightConnector1">
            <a:avLst/>
          </a:prstGeom>
          <a:noFill/>
          <a:ln cap="flat" cmpd="sng" w="12700">
            <a:solidFill>
              <a:schemeClr val="dk1"/>
            </a:solidFill>
            <a:prstDash val="solid"/>
            <a:round/>
            <a:headEnd len="sm" w="sm" type="none"/>
            <a:tailEnd len="sm" w="sm" type="none"/>
          </a:ln>
        </p:spPr>
      </p:cxnSp>
      <p:sp>
        <p:nvSpPr>
          <p:cNvPr id="59" name="Google Shape;59;p9"/>
          <p:cNvSpPr txBox="1"/>
          <p:nvPr>
            <p:ph idx="1" type="body"/>
          </p:nvPr>
        </p:nvSpPr>
        <p:spPr>
          <a:xfrm>
            <a:off x="0" y="5511801"/>
            <a:ext cx="12192000" cy="14013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60" name="Google Shape;60;p9"/>
          <p:cNvSpPr txBox="1"/>
          <p:nvPr>
            <p:ph idx="2" type="body"/>
          </p:nvPr>
        </p:nvSpPr>
        <p:spPr>
          <a:xfrm>
            <a:off x="272085" y="863428"/>
            <a:ext cx="11589900" cy="46398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853"/>
              </a:spcBef>
              <a:spcAft>
                <a:spcPts val="0"/>
              </a:spcAft>
              <a:buClr>
                <a:schemeClr val="dk1"/>
              </a:buClr>
              <a:buSzPts val="4267"/>
              <a:buFont typeface="Arial"/>
              <a:buNone/>
              <a:defRPr b="0" i="1" sz="4267"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1" name="Shape 61"/>
        <p:cNvGrpSpPr/>
        <p:nvPr/>
      </p:nvGrpSpPr>
      <p:grpSpPr>
        <a:xfrm>
          <a:off x="0" y="0"/>
          <a:ext cx="0" cy="0"/>
          <a:chOff x="0" y="0"/>
          <a:chExt cx="0" cy="0"/>
        </a:xfrm>
      </p:grpSpPr>
      <p:cxnSp>
        <p:nvCxnSpPr>
          <p:cNvPr id="62" name="Google Shape;62;p10"/>
          <p:cNvCxnSpPr/>
          <p:nvPr/>
        </p:nvCxnSpPr>
        <p:spPr>
          <a:xfrm>
            <a:off x="272085" y="513092"/>
            <a:ext cx="2674800" cy="0"/>
          </a:xfrm>
          <a:prstGeom prst="straightConnector1">
            <a:avLst/>
          </a:prstGeom>
          <a:noFill/>
          <a:ln cap="flat" cmpd="sng" w="25400">
            <a:solidFill>
              <a:schemeClr val="dk1"/>
            </a:solidFill>
            <a:prstDash val="solid"/>
            <a:round/>
            <a:headEnd len="sm" w="sm" type="none"/>
            <a:tailEnd len="sm" w="sm" type="none"/>
          </a:ln>
        </p:spPr>
      </p:cxnSp>
      <p:cxnSp>
        <p:nvCxnSpPr>
          <p:cNvPr id="63" name="Google Shape;63;p10"/>
          <p:cNvCxnSpPr/>
          <p:nvPr/>
        </p:nvCxnSpPr>
        <p:spPr>
          <a:xfrm>
            <a:off x="3376635" y="513092"/>
            <a:ext cx="8485500" cy="0"/>
          </a:xfrm>
          <a:prstGeom prst="straightConnector1">
            <a:avLst/>
          </a:prstGeom>
          <a:noFill/>
          <a:ln cap="flat" cmpd="sng" w="12700">
            <a:solidFill>
              <a:schemeClr val="dk1"/>
            </a:solidFill>
            <a:prstDash val="solid"/>
            <a:round/>
            <a:headEnd len="sm" w="sm" type="none"/>
            <a:tailEnd len="sm" w="sm" type="none"/>
          </a:ln>
        </p:spPr>
      </p:cxnSp>
      <p:sp>
        <p:nvSpPr>
          <p:cNvPr id="64" name="Google Shape;64;p10"/>
          <p:cNvSpPr txBox="1"/>
          <p:nvPr>
            <p:ph idx="1" type="body"/>
          </p:nvPr>
        </p:nvSpPr>
        <p:spPr>
          <a:xfrm>
            <a:off x="0" y="5511801"/>
            <a:ext cx="12192000" cy="14013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53"/>
              </a:spcBef>
              <a:spcAft>
                <a:spcPts val="0"/>
              </a:spcAft>
              <a:buClr>
                <a:srgbClr val="FF0000"/>
              </a:buClr>
              <a:buSzPts val="4267"/>
              <a:buFont typeface="Arial"/>
              <a:buNone/>
              <a:defRPr b="0" i="1" sz="4267" u="none" cap="none" strike="noStrike">
                <a:solidFill>
                  <a:srgbClr val="FF0000"/>
                </a:solidFill>
                <a:latin typeface="MS Gothic"/>
                <a:ea typeface="MS Gothic"/>
                <a:cs typeface="MS Gothic"/>
                <a:sym typeface="MS Gothic"/>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65" name="Google Shape;65;p10"/>
          <p:cNvSpPr txBox="1"/>
          <p:nvPr>
            <p:ph idx="2" type="body"/>
          </p:nvPr>
        </p:nvSpPr>
        <p:spPr>
          <a:xfrm>
            <a:off x="264584" y="862676"/>
            <a:ext cx="3471300" cy="795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853"/>
              </a:spcBef>
              <a:spcAft>
                <a:spcPts val="0"/>
              </a:spcAft>
              <a:buClr>
                <a:schemeClr val="accent1"/>
              </a:buClr>
              <a:buSzPts val="4267"/>
              <a:buFont typeface="Arial"/>
              <a:buNone/>
              <a:defRPr b="1" i="0" sz="4267" u="none" cap="none" strike="noStrike">
                <a:solidFill>
                  <a:schemeClr val="accent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66" name="Google Shape;66;p10"/>
          <p:cNvSpPr txBox="1"/>
          <p:nvPr>
            <p:ph idx="3" type="body"/>
          </p:nvPr>
        </p:nvSpPr>
        <p:spPr>
          <a:xfrm>
            <a:off x="264584" y="1873340"/>
            <a:ext cx="3471300" cy="36384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533"/>
              </a:spcBef>
              <a:spcAft>
                <a:spcPts val="0"/>
              </a:spcAft>
              <a:buClr>
                <a:schemeClr val="dk1"/>
              </a:buClr>
              <a:buSzPts val="2667"/>
              <a:buFont typeface="Arial"/>
              <a:buNone/>
              <a:defRPr b="0" i="0" sz="2667"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67" name="Google Shape;67;p10"/>
          <p:cNvSpPr txBox="1"/>
          <p:nvPr>
            <p:ph idx="4" type="body"/>
          </p:nvPr>
        </p:nvSpPr>
        <p:spPr>
          <a:xfrm>
            <a:off x="4000501" y="863692"/>
            <a:ext cx="7861200" cy="46395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853"/>
              </a:spcBef>
              <a:spcAft>
                <a:spcPts val="0"/>
              </a:spcAft>
              <a:buClr>
                <a:schemeClr val="dk1"/>
              </a:buClr>
              <a:buSzPts val="4267"/>
              <a:buFont typeface="Arial"/>
              <a:buNone/>
              <a:defRPr b="0" i="1" sz="4267"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2" Type="http://schemas.openxmlformats.org/officeDocument/2006/relationships/theme" Target="../theme/theme1.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2.png"/><Relationship Id="rId3" Type="http://schemas.openxmlformats.org/officeDocument/2006/relationships/slideLayout" Target="../slideLayouts/slideLayout10.xml"/><Relationship Id="rId4" Type="http://schemas.openxmlformats.org/officeDocument/2006/relationships/slideLayout" Target="../slideLayouts/slideLayout11.xml"/><Relationship Id="rId11" Type="http://schemas.openxmlformats.org/officeDocument/2006/relationships/theme" Target="../theme/theme3.xml"/><Relationship Id="rId10" Type="http://schemas.openxmlformats.org/officeDocument/2006/relationships/slideLayout" Target="../slideLayouts/slideLayout17.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2.png"/><Relationship Id="rId3" Type="http://schemas.openxmlformats.org/officeDocument/2006/relationships/slideLayout" Target="../slideLayouts/slideLayout18.xml"/><Relationship Id="rId4" Type="http://schemas.openxmlformats.org/officeDocument/2006/relationships/slideLayout" Target="../slideLayouts/slideLayout19.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2" Type="http://schemas.openxmlformats.org/officeDocument/2006/relationships/theme" Target="../theme/theme2.xml"/><Relationship Id="rId9" Type="http://schemas.openxmlformats.org/officeDocument/2006/relationships/slideLayout" Target="../slideLayouts/slideLayout2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11476827" y="257543"/>
            <a:ext cx="1241100" cy="2400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000000"/>
              </a:buClr>
              <a:buSzPts val="1200"/>
              <a:buFont typeface="Arial"/>
              <a:buNone/>
            </a:pPr>
            <a:r>
              <a:rPr b="0" i="0" lang="en-US" sz="1200" u="none" cap="none" strike="noStrike">
                <a:solidFill>
                  <a:schemeClr val="dk1"/>
                </a:solidFill>
                <a:latin typeface="Georgia"/>
                <a:ea typeface="Georgia"/>
                <a:cs typeface="Georgia"/>
                <a:sym typeface="Georgia"/>
              </a:rPr>
              <a:t>|  </a:t>
            </a:r>
            <a:fld id="{00000000-1234-1234-1234-123412341234}" type="slidenum">
              <a:rPr b="0" i="0" lang="en-US" sz="1133" u="none" cap="none" strike="noStrike">
                <a:solidFill>
                  <a:schemeClr val="dk1"/>
                </a:solidFill>
                <a:latin typeface="Arial"/>
                <a:ea typeface="Arial"/>
                <a:cs typeface="Arial"/>
                <a:sym typeface="Arial"/>
              </a:rPr>
              <a:t>‹#›</a:t>
            </a:fld>
            <a:endParaRPr b="0" i="0" sz="1133" u="none" cap="none" strike="noStrike">
              <a:solidFill>
                <a:srgbClr val="000000"/>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358433" y="198708"/>
            <a:ext cx="556190" cy="218591"/>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9218566" y="304811"/>
            <a:ext cx="2258263" cy="134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11"/>
          <p:cNvSpPr txBox="1"/>
          <p:nvPr/>
        </p:nvSpPr>
        <p:spPr>
          <a:xfrm>
            <a:off x="11476827" y="257543"/>
            <a:ext cx="1241077" cy="240066"/>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000000"/>
              </a:buClr>
              <a:buSzPts val="1200"/>
              <a:buFont typeface="Arial"/>
              <a:buNone/>
            </a:pPr>
            <a:r>
              <a:rPr b="0" i="0" lang="en-US" sz="1200" u="none" cap="none" strike="noStrike">
                <a:solidFill>
                  <a:schemeClr val="dk1"/>
                </a:solidFill>
                <a:latin typeface="Georgia"/>
                <a:ea typeface="Georgia"/>
                <a:cs typeface="Georgia"/>
                <a:sym typeface="Georgia"/>
              </a:rPr>
              <a:t>|  </a:t>
            </a:r>
            <a:fld id="{00000000-1234-1234-1234-123412341234}" type="slidenum">
              <a:rPr b="0" i="0" lang="en-US" sz="1133" u="none" cap="none" strike="noStrike">
                <a:solidFill>
                  <a:schemeClr val="dk1"/>
                </a:solidFill>
                <a:latin typeface="Arial"/>
                <a:ea typeface="Arial"/>
                <a:cs typeface="Arial"/>
                <a:sym typeface="Arial"/>
              </a:rPr>
              <a:t>‹#›</a:t>
            </a:fld>
            <a:endParaRPr b="0" i="0" sz="1133" u="none" cap="none" strike="noStrike">
              <a:solidFill>
                <a:srgbClr val="000000"/>
              </a:solidFill>
              <a:latin typeface="Arial"/>
              <a:ea typeface="Arial"/>
              <a:cs typeface="Arial"/>
              <a:sym typeface="Arial"/>
            </a:endParaRPr>
          </a:p>
        </p:txBody>
      </p:sp>
      <p:pic>
        <p:nvPicPr>
          <p:cNvPr id="70" name="Google Shape;70;p11"/>
          <p:cNvPicPr preferRelativeResize="0"/>
          <p:nvPr/>
        </p:nvPicPr>
        <p:blipFill rotWithShape="1">
          <a:blip r:embed="rId1">
            <a:alphaModFix/>
          </a:blip>
          <a:srcRect b="0" l="0" r="0" t="0"/>
          <a:stretch/>
        </p:blipFill>
        <p:spPr>
          <a:xfrm>
            <a:off x="358433" y="198708"/>
            <a:ext cx="556192" cy="218591"/>
          </a:xfrm>
          <a:prstGeom prst="rect">
            <a:avLst/>
          </a:prstGeom>
          <a:noFill/>
          <a:ln>
            <a:noFill/>
          </a:ln>
        </p:spPr>
      </p:pic>
      <p:pic>
        <p:nvPicPr>
          <p:cNvPr id="71" name="Google Shape;71;p11"/>
          <p:cNvPicPr preferRelativeResize="0"/>
          <p:nvPr/>
        </p:nvPicPr>
        <p:blipFill rotWithShape="1">
          <a:blip r:embed="rId2">
            <a:alphaModFix/>
          </a:blip>
          <a:srcRect b="0" l="0" r="0" t="0"/>
          <a:stretch/>
        </p:blipFill>
        <p:spPr>
          <a:xfrm>
            <a:off x="9218566" y="304811"/>
            <a:ext cx="2258261" cy="134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20"/>
          <p:cNvSpPr txBox="1"/>
          <p:nvPr/>
        </p:nvSpPr>
        <p:spPr>
          <a:xfrm>
            <a:off x="11476827" y="257543"/>
            <a:ext cx="1241100" cy="2400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000000"/>
              </a:buClr>
              <a:buSzPts val="1200"/>
              <a:buFont typeface="Arial"/>
              <a:buNone/>
            </a:pPr>
            <a:r>
              <a:rPr b="0" i="0" lang="en-US" sz="1200" u="none" cap="none" strike="noStrike">
                <a:solidFill>
                  <a:schemeClr val="dk1"/>
                </a:solidFill>
                <a:latin typeface="Georgia"/>
                <a:ea typeface="Georgia"/>
                <a:cs typeface="Georgia"/>
                <a:sym typeface="Georgia"/>
              </a:rPr>
              <a:t>|  </a:t>
            </a:r>
            <a:fld id="{00000000-1234-1234-1234-123412341234}" type="slidenum">
              <a:rPr b="0" i="0" lang="en-US" sz="1133" u="none" cap="none" strike="noStrike">
                <a:solidFill>
                  <a:schemeClr val="dk1"/>
                </a:solidFill>
                <a:latin typeface="Arial"/>
                <a:ea typeface="Arial"/>
                <a:cs typeface="Arial"/>
                <a:sym typeface="Arial"/>
              </a:rPr>
              <a:t>‹#›</a:t>
            </a:fld>
            <a:endParaRPr b="0" i="0" sz="1133" u="none" cap="none" strike="noStrike">
              <a:solidFill>
                <a:srgbClr val="000000"/>
              </a:solidFill>
              <a:latin typeface="Arial"/>
              <a:ea typeface="Arial"/>
              <a:cs typeface="Arial"/>
              <a:sym typeface="Arial"/>
            </a:endParaRPr>
          </a:p>
        </p:txBody>
      </p:sp>
      <p:pic>
        <p:nvPicPr>
          <p:cNvPr id="125" name="Google Shape;125;p20"/>
          <p:cNvPicPr preferRelativeResize="0"/>
          <p:nvPr/>
        </p:nvPicPr>
        <p:blipFill rotWithShape="1">
          <a:blip r:embed="rId1">
            <a:alphaModFix/>
          </a:blip>
          <a:srcRect b="0" l="0" r="0" t="0"/>
          <a:stretch/>
        </p:blipFill>
        <p:spPr>
          <a:xfrm>
            <a:off x="358433" y="198708"/>
            <a:ext cx="556190" cy="218591"/>
          </a:xfrm>
          <a:prstGeom prst="rect">
            <a:avLst/>
          </a:prstGeom>
          <a:noFill/>
          <a:ln>
            <a:noFill/>
          </a:ln>
        </p:spPr>
      </p:pic>
      <p:pic>
        <p:nvPicPr>
          <p:cNvPr id="126" name="Google Shape;126;p20"/>
          <p:cNvPicPr preferRelativeResize="0"/>
          <p:nvPr/>
        </p:nvPicPr>
        <p:blipFill rotWithShape="1">
          <a:blip r:embed="rId2">
            <a:alphaModFix/>
          </a:blip>
          <a:srcRect b="0" l="0" r="0" t="0"/>
          <a:stretch/>
        </p:blipFill>
        <p:spPr>
          <a:xfrm>
            <a:off x="9218566" y="304811"/>
            <a:ext cx="2258263" cy="134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rit.edu/nrtai" TargetMode="Externa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hyperlink" Target="http://www.rit.edu/nrtai" TargetMode="External"/><Relationship Id="rId4" Type="http://schemas.openxmlformats.org/officeDocument/2006/relationships/hyperlink" Target="https://rit.az1.qualtrics.com/jfe/form/SV_9BOfhBdgPb55dT8" TargetMode="External"/><Relationship Id="rId9" Type="http://schemas.openxmlformats.org/officeDocument/2006/relationships/image" Target="../media/image12.jpg"/><Relationship Id="rId5" Type="http://schemas.openxmlformats.org/officeDocument/2006/relationships/hyperlink" Target="mailto:awareanrt@rit.edu" TargetMode="External"/><Relationship Id="rId6" Type="http://schemas.openxmlformats.org/officeDocument/2006/relationships/hyperlink" Target="mailto:awareanrt@rit.edu" TargetMode="External"/><Relationship Id="rId7" Type="http://schemas.openxmlformats.org/officeDocument/2006/relationships/image" Target="../media/image24.png"/><Relationship Id="rId8"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12.jpg"/><Relationship Id="rId6" Type="http://schemas.openxmlformats.org/officeDocument/2006/relationships/image" Target="../media/image21.png"/><Relationship Id="rId7"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idx="2" type="body"/>
          </p:nvPr>
        </p:nvSpPr>
        <p:spPr>
          <a:xfrm>
            <a:off x="368985" y="2667000"/>
            <a:ext cx="11589900" cy="1524000"/>
          </a:xfrm>
          <a:prstGeom prst="rect">
            <a:avLst/>
          </a:prstGeom>
          <a:solidFill>
            <a:schemeClr val="lt1"/>
          </a:solid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1"/>
              </a:buClr>
              <a:buSzPts val="3733"/>
              <a:buNone/>
            </a:pPr>
            <a:r>
              <a:rPr lang="en-US"/>
              <a:t>AWARE-AI Spring Roundtable:</a:t>
            </a:r>
            <a:br>
              <a:rPr lang="en-US"/>
            </a:br>
            <a:br>
              <a:rPr lang="en-US" sz="2000"/>
            </a:br>
            <a:r>
              <a:rPr lang="en-US" sz="4633"/>
              <a:t>AI’s Presence in Accessible Computing</a:t>
            </a:r>
            <a:br>
              <a:rPr lang="en-US"/>
            </a:br>
            <a:br>
              <a:rPr lang="en-US" sz="4000"/>
            </a:br>
            <a:r>
              <a:rPr lang="en-US" sz="3000"/>
              <a:t>March</a:t>
            </a:r>
            <a:r>
              <a:rPr lang="en-US" sz="3000"/>
              <a:t> 5, 2024</a:t>
            </a:r>
            <a:endParaRPr sz="3000"/>
          </a:p>
          <a:p>
            <a:pPr indent="0" lvl="0" marL="0" rtl="0" algn="ctr">
              <a:lnSpc>
                <a:spcPct val="100000"/>
              </a:lnSpc>
              <a:spcBef>
                <a:spcPts val="0"/>
              </a:spcBef>
              <a:spcAft>
                <a:spcPts val="0"/>
              </a:spcAft>
              <a:buClr>
                <a:schemeClr val="accent1"/>
              </a:buClr>
              <a:buSzPts val="3733"/>
              <a:buNone/>
            </a:pPr>
            <a:r>
              <a:rPr lang="en-US" u="sng">
                <a:solidFill>
                  <a:schemeClr val="hlink"/>
                </a:solidFill>
                <a:hlinkClick r:id="rId3"/>
              </a:rPr>
              <a:t>www.rit.edu/nrtai</a:t>
            </a:r>
            <a:br>
              <a:rPr lang="en-US"/>
            </a:br>
            <a:endParaRPr/>
          </a:p>
          <a:p>
            <a:pPr indent="0" lvl="0" marL="0" rtl="0" algn="ctr">
              <a:lnSpc>
                <a:spcPct val="100000"/>
              </a:lnSpc>
              <a:spcBef>
                <a:spcPts val="0"/>
              </a:spcBef>
              <a:spcAft>
                <a:spcPts val="0"/>
              </a:spcAft>
              <a:buClr>
                <a:schemeClr val="accent1"/>
              </a:buClr>
              <a:buSzPts val="3733"/>
              <a:buNone/>
            </a:pPr>
            <a:r>
              <a:t/>
            </a:r>
            <a:endParaRPr/>
          </a:p>
        </p:txBody>
      </p:sp>
      <p:pic>
        <p:nvPicPr>
          <p:cNvPr id="188" name="Google Shape;188;p30"/>
          <p:cNvPicPr preferRelativeResize="0"/>
          <p:nvPr/>
        </p:nvPicPr>
        <p:blipFill rotWithShape="1">
          <a:blip r:embed="rId4">
            <a:alphaModFix/>
          </a:blip>
          <a:srcRect b="0" l="0" r="0" t="0"/>
          <a:stretch/>
        </p:blipFill>
        <p:spPr>
          <a:xfrm>
            <a:off x="6508175" y="109125"/>
            <a:ext cx="5017074" cy="3756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idx="3" type="body"/>
          </p:nvPr>
        </p:nvSpPr>
        <p:spPr>
          <a:xfrm>
            <a:off x="113550" y="693850"/>
            <a:ext cx="12004500" cy="61071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SzPts val="3200"/>
              <a:buNone/>
            </a:pPr>
            <a:r>
              <a:t/>
            </a:r>
            <a:endParaRPr b="0" sz="500"/>
          </a:p>
          <a:p>
            <a:pPr indent="0" lvl="0" marL="0" marR="0" rtl="0" algn="l">
              <a:lnSpc>
                <a:spcPct val="115000"/>
              </a:lnSpc>
              <a:spcBef>
                <a:spcPts val="0"/>
              </a:spcBef>
              <a:spcAft>
                <a:spcPts val="0"/>
              </a:spcAft>
              <a:buSzPts val="3200"/>
              <a:buNone/>
            </a:pPr>
            <a:r>
              <a:t/>
            </a:r>
            <a:endParaRPr b="0" sz="500"/>
          </a:p>
          <a:p>
            <a:pPr indent="-406400" lvl="0" marL="457200" rtl="0" algn="l">
              <a:lnSpc>
                <a:spcPct val="115000"/>
              </a:lnSpc>
              <a:spcBef>
                <a:spcPts val="0"/>
              </a:spcBef>
              <a:spcAft>
                <a:spcPts val="0"/>
              </a:spcAft>
              <a:buSzPts val="2800"/>
              <a:buChar char="▪"/>
            </a:pPr>
            <a:r>
              <a:rPr b="0" lang="en-US" sz="2800"/>
              <a:t>The AWARE-AI NRT is a program funded by the</a:t>
            </a:r>
            <a:endParaRPr b="0" sz="2800"/>
          </a:p>
          <a:p>
            <a:pPr indent="0" lvl="0" marL="457200" rtl="0" algn="l">
              <a:lnSpc>
                <a:spcPct val="115000"/>
              </a:lnSpc>
              <a:spcBef>
                <a:spcPts val="0"/>
              </a:spcBef>
              <a:spcAft>
                <a:spcPts val="0"/>
              </a:spcAft>
              <a:buSzPts val="3200"/>
              <a:buNone/>
            </a:pPr>
            <a:r>
              <a:rPr b="0" lang="en-US" sz="2800"/>
              <a:t>National Science Foundation.</a:t>
            </a:r>
            <a:br>
              <a:rPr b="0" lang="en-US" sz="2800"/>
            </a:br>
            <a:endParaRPr b="0" sz="2800"/>
          </a:p>
          <a:p>
            <a:pPr indent="-406400" lvl="0" marL="457200" rtl="0" algn="l">
              <a:lnSpc>
                <a:spcPct val="115000"/>
              </a:lnSpc>
              <a:spcBef>
                <a:spcPts val="0"/>
              </a:spcBef>
              <a:spcAft>
                <a:spcPts val="0"/>
              </a:spcAft>
              <a:buSzPts val="2800"/>
              <a:buChar char="▪"/>
            </a:pPr>
            <a:r>
              <a:rPr b="0" lang="en-US" sz="2800"/>
              <a:t>Trainees experience </a:t>
            </a:r>
            <a:r>
              <a:rPr lang="en-US" sz="2800"/>
              <a:t>career-advancing activities and events</a:t>
            </a:r>
            <a:r>
              <a:rPr b="0" lang="en-US" sz="2800"/>
              <a:t> addressing skill gaps in AI, and </a:t>
            </a:r>
            <a:r>
              <a:rPr lang="en-US" sz="2800"/>
              <a:t>convergent AI research</a:t>
            </a:r>
            <a:r>
              <a:rPr b="0" lang="en-US" sz="2800"/>
              <a:t> with faculty in </a:t>
            </a:r>
            <a:r>
              <a:rPr lang="en-US" sz="2800"/>
              <a:t>four research tracks: </a:t>
            </a:r>
            <a:br>
              <a:rPr lang="en-US" sz="2800"/>
            </a:br>
            <a:endParaRPr b="0" sz="2800"/>
          </a:p>
          <a:p>
            <a:pPr indent="0" lvl="0" marL="914400" rtl="0" algn="l">
              <a:lnSpc>
                <a:spcPct val="115000"/>
              </a:lnSpc>
              <a:spcBef>
                <a:spcPts val="0"/>
              </a:spcBef>
              <a:spcAft>
                <a:spcPts val="0"/>
              </a:spcAft>
              <a:buSzPts val="3200"/>
              <a:buNone/>
            </a:pPr>
            <a:r>
              <a:rPr lang="en-US" sz="3100">
                <a:solidFill>
                  <a:schemeClr val="accent1"/>
                </a:solidFill>
              </a:rPr>
              <a:t>Software</a:t>
            </a:r>
            <a:r>
              <a:rPr lang="en-US" sz="3100"/>
              <a:t> -  </a:t>
            </a:r>
            <a:r>
              <a:rPr lang="en-US" sz="3100">
                <a:solidFill>
                  <a:schemeClr val="accent1"/>
                </a:solidFill>
              </a:rPr>
              <a:t>Hardware</a:t>
            </a:r>
            <a:r>
              <a:rPr lang="en-US" sz="3100"/>
              <a:t> - </a:t>
            </a:r>
            <a:r>
              <a:rPr lang="en-US" sz="3100">
                <a:solidFill>
                  <a:schemeClr val="accent1"/>
                </a:solidFill>
              </a:rPr>
              <a:t>HCI</a:t>
            </a:r>
            <a:r>
              <a:rPr lang="en-US" sz="3100"/>
              <a:t> - </a:t>
            </a:r>
            <a:r>
              <a:rPr lang="en-US" sz="3100">
                <a:solidFill>
                  <a:schemeClr val="accent1"/>
                </a:solidFill>
              </a:rPr>
              <a:t>Cognitive Modeling</a:t>
            </a:r>
            <a:r>
              <a:rPr lang="en-US" sz="2500"/>
              <a:t> </a:t>
            </a:r>
            <a:endParaRPr sz="2500"/>
          </a:p>
          <a:p>
            <a:pPr indent="0" lvl="0" marL="914400" rtl="0" algn="l">
              <a:lnSpc>
                <a:spcPct val="115000"/>
              </a:lnSpc>
              <a:spcBef>
                <a:spcPts val="0"/>
              </a:spcBef>
              <a:spcAft>
                <a:spcPts val="0"/>
              </a:spcAft>
              <a:buSzPts val="3200"/>
              <a:buNone/>
            </a:pPr>
            <a:r>
              <a:t/>
            </a:r>
            <a:endParaRPr sz="500"/>
          </a:p>
          <a:p>
            <a:pPr indent="0" lvl="0" marL="457200" rtl="0" algn="l">
              <a:lnSpc>
                <a:spcPct val="115000"/>
              </a:lnSpc>
              <a:spcBef>
                <a:spcPts val="0"/>
              </a:spcBef>
              <a:spcAft>
                <a:spcPts val="0"/>
              </a:spcAft>
              <a:buSzPts val="3200"/>
              <a:buNone/>
            </a:pPr>
            <a:r>
              <a:t/>
            </a:r>
            <a:endParaRPr b="0" sz="2800"/>
          </a:p>
          <a:p>
            <a:pPr indent="-406400" lvl="0" marL="457200" rtl="0" algn="l">
              <a:lnSpc>
                <a:spcPct val="115000"/>
              </a:lnSpc>
              <a:spcBef>
                <a:spcPts val="0"/>
              </a:spcBef>
              <a:spcAft>
                <a:spcPts val="0"/>
              </a:spcAft>
              <a:buSzPts val="2800"/>
              <a:buChar char="▪"/>
            </a:pPr>
            <a:r>
              <a:rPr b="0" lang="en-US" sz="2800"/>
              <a:t>Trainees develop their </a:t>
            </a:r>
            <a:r>
              <a:rPr lang="en-US" sz="2800"/>
              <a:t>network</a:t>
            </a:r>
            <a:r>
              <a:rPr b="0" lang="en-US" sz="2800"/>
              <a:t> in a research community. </a:t>
            </a:r>
            <a:endParaRPr b="0" sz="2800"/>
          </a:p>
          <a:p>
            <a:pPr indent="0" lvl="0" marL="457200" rtl="0" algn="l">
              <a:lnSpc>
                <a:spcPct val="115000"/>
              </a:lnSpc>
              <a:spcBef>
                <a:spcPts val="0"/>
              </a:spcBef>
              <a:spcAft>
                <a:spcPts val="0"/>
              </a:spcAft>
              <a:buSzPts val="3200"/>
              <a:buNone/>
            </a:pPr>
            <a:r>
              <a:t/>
            </a:r>
            <a:endParaRPr sz="2500"/>
          </a:p>
          <a:p>
            <a:pPr indent="0" lvl="0" marL="0" marR="0" rtl="0" algn="l">
              <a:lnSpc>
                <a:spcPct val="115000"/>
              </a:lnSpc>
              <a:spcBef>
                <a:spcPts val="0"/>
              </a:spcBef>
              <a:spcAft>
                <a:spcPts val="0"/>
              </a:spcAft>
              <a:buSzPts val="3200"/>
              <a:buNone/>
            </a:pPr>
            <a:r>
              <a:t/>
            </a:r>
            <a:endParaRPr b="0" sz="2800"/>
          </a:p>
        </p:txBody>
      </p:sp>
      <p:pic>
        <p:nvPicPr>
          <p:cNvPr id="194" name="Google Shape;194;p31"/>
          <p:cNvPicPr preferRelativeResize="0"/>
          <p:nvPr/>
        </p:nvPicPr>
        <p:blipFill rotWithShape="1">
          <a:blip r:embed="rId3">
            <a:alphaModFix/>
          </a:blip>
          <a:srcRect b="0" l="0" r="0" t="0"/>
          <a:stretch/>
        </p:blipFill>
        <p:spPr>
          <a:xfrm>
            <a:off x="6508175" y="109125"/>
            <a:ext cx="5017074" cy="375649"/>
          </a:xfrm>
          <a:prstGeom prst="rect">
            <a:avLst/>
          </a:prstGeom>
          <a:noFill/>
          <a:ln>
            <a:noFill/>
          </a:ln>
        </p:spPr>
      </p:pic>
      <p:pic>
        <p:nvPicPr>
          <p:cNvPr id="195" name="Google Shape;195;p31"/>
          <p:cNvPicPr preferRelativeResize="0"/>
          <p:nvPr/>
        </p:nvPicPr>
        <p:blipFill rotWithShape="1">
          <a:blip r:embed="rId3">
            <a:alphaModFix/>
          </a:blip>
          <a:srcRect b="0" l="0" r="0" t="0"/>
          <a:stretch/>
        </p:blipFill>
        <p:spPr>
          <a:xfrm>
            <a:off x="6508175" y="109125"/>
            <a:ext cx="5017074" cy="375649"/>
          </a:xfrm>
          <a:prstGeom prst="rect">
            <a:avLst/>
          </a:prstGeom>
          <a:noFill/>
          <a:ln>
            <a:noFill/>
          </a:ln>
        </p:spPr>
      </p:pic>
      <p:pic>
        <p:nvPicPr>
          <p:cNvPr id="196" name="Google Shape;196;p31"/>
          <p:cNvPicPr preferRelativeResize="0"/>
          <p:nvPr/>
        </p:nvPicPr>
        <p:blipFill rotWithShape="1">
          <a:blip r:embed="rId4">
            <a:alphaModFix/>
          </a:blip>
          <a:srcRect b="0" l="0" r="0" t="0"/>
          <a:stretch/>
        </p:blipFill>
        <p:spPr>
          <a:xfrm>
            <a:off x="8240800" y="693850"/>
            <a:ext cx="3040875" cy="1520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idx="2" type="body"/>
          </p:nvPr>
        </p:nvSpPr>
        <p:spPr>
          <a:xfrm>
            <a:off x="301060" y="581152"/>
            <a:ext cx="11589900" cy="696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733"/>
              <a:buNone/>
            </a:pPr>
            <a:r>
              <a:rPr lang="en-US"/>
              <a:t>How to apply at	</a:t>
            </a:r>
            <a:r>
              <a:rPr lang="en-US" u="sng">
                <a:solidFill>
                  <a:schemeClr val="dk1"/>
                </a:solidFill>
                <a:hlinkClick r:id="rId3">
                  <a:extLst>
                    <a:ext uri="{A12FA001-AC4F-418D-AE19-62706E023703}">
                      <ahyp:hlinkClr val="tx"/>
                    </a:ext>
                  </a:extLst>
                </a:hlinkClick>
              </a:rPr>
              <a:t>rit.edu/nrtai</a:t>
            </a:r>
            <a:endParaRPr>
              <a:solidFill>
                <a:schemeClr val="dk1"/>
              </a:solidFill>
            </a:endParaRPr>
          </a:p>
          <a:p>
            <a:pPr indent="0" lvl="0" marL="0" rtl="0" algn="l">
              <a:lnSpc>
                <a:spcPct val="100000"/>
              </a:lnSpc>
              <a:spcBef>
                <a:spcPts val="0"/>
              </a:spcBef>
              <a:spcAft>
                <a:spcPts val="0"/>
              </a:spcAft>
              <a:buClr>
                <a:schemeClr val="accent1"/>
              </a:buClr>
              <a:buSzPts val="3733"/>
              <a:buNone/>
            </a:pPr>
            <a:r>
              <a:rPr lang="en-US"/>
              <a:t> </a:t>
            </a:r>
            <a:endParaRPr/>
          </a:p>
        </p:txBody>
      </p:sp>
      <p:sp>
        <p:nvSpPr>
          <p:cNvPr id="202" name="Google Shape;202;p32"/>
          <p:cNvSpPr txBox="1"/>
          <p:nvPr>
            <p:ph idx="3" type="body"/>
          </p:nvPr>
        </p:nvSpPr>
        <p:spPr>
          <a:xfrm>
            <a:off x="272075" y="1373825"/>
            <a:ext cx="7698900" cy="3767700"/>
          </a:xfrm>
          <a:prstGeom prst="rect">
            <a:avLst/>
          </a:prstGeom>
          <a:noFill/>
          <a:ln>
            <a:noFill/>
          </a:ln>
        </p:spPr>
        <p:txBody>
          <a:bodyPr anchorCtr="0" anchor="t" bIns="45700" lIns="91425" spcFirstLastPara="1" rIns="91425" wrap="square" tIns="45700">
            <a:noAutofit/>
          </a:bodyPr>
          <a:lstStyle/>
          <a:p>
            <a:pPr indent="-101592" lvl="0" marL="304792" rtl="0" algn="l">
              <a:lnSpc>
                <a:spcPct val="100000"/>
              </a:lnSpc>
              <a:spcBef>
                <a:spcPts val="0"/>
              </a:spcBef>
              <a:spcAft>
                <a:spcPts val="0"/>
              </a:spcAft>
              <a:buClr>
                <a:schemeClr val="dk1"/>
              </a:buClr>
              <a:buSzPts val="1100"/>
              <a:buFont typeface="Arial"/>
              <a:buNone/>
            </a:pPr>
            <a:r>
              <a:rPr lang="en-US" sz="2300"/>
              <a:t>Application due March 1 on the AWARE-AI website</a:t>
            </a:r>
            <a:endParaRPr sz="2300"/>
          </a:p>
          <a:p>
            <a:pPr indent="-101592" lvl="0" marL="304792" rtl="0" algn="l">
              <a:lnSpc>
                <a:spcPct val="100000"/>
              </a:lnSpc>
              <a:spcBef>
                <a:spcPts val="0"/>
              </a:spcBef>
              <a:spcAft>
                <a:spcPts val="0"/>
              </a:spcAft>
              <a:buClr>
                <a:schemeClr val="dk1"/>
              </a:buClr>
              <a:buSzPts val="1100"/>
              <a:buFont typeface="Arial"/>
              <a:buNone/>
            </a:pPr>
            <a:r>
              <a:t/>
            </a:r>
            <a:endParaRPr sz="2300"/>
          </a:p>
          <a:p>
            <a:pPr indent="-374650" lvl="0" marL="457200" rtl="0" algn="l">
              <a:lnSpc>
                <a:spcPct val="100000"/>
              </a:lnSpc>
              <a:spcBef>
                <a:spcPts val="0"/>
              </a:spcBef>
              <a:spcAft>
                <a:spcPts val="0"/>
              </a:spcAft>
              <a:buSzPts val="2300"/>
              <a:buChar char="▪"/>
            </a:pPr>
            <a:r>
              <a:rPr b="0" lang="en-US" sz="2300" u="sng">
                <a:solidFill>
                  <a:schemeClr val="hlink"/>
                </a:solidFill>
                <a:hlinkClick r:id="rId4"/>
              </a:rPr>
              <a:t>Application form</a:t>
            </a:r>
            <a:r>
              <a:rPr b="0" lang="en-US" sz="2300"/>
              <a:t> </a:t>
            </a:r>
            <a:endParaRPr b="0" sz="2300"/>
          </a:p>
          <a:p>
            <a:pPr indent="-374650" lvl="0" marL="457200" rtl="0" algn="l">
              <a:lnSpc>
                <a:spcPct val="100000"/>
              </a:lnSpc>
              <a:spcBef>
                <a:spcPts val="0"/>
              </a:spcBef>
              <a:spcAft>
                <a:spcPts val="0"/>
              </a:spcAft>
              <a:buSzPts val="2300"/>
              <a:buChar char="▪"/>
            </a:pPr>
            <a:r>
              <a:rPr b="0" lang="en-US" sz="2300"/>
              <a:t>CV (uploaded in form)</a:t>
            </a:r>
            <a:endParaRPr b="0" sz="2300"/>
          </a:p>
          <a:p>
            <a:pPr indent="-374650" lvl="0" marL="457200" rtl="0" algn="l">
              <a:lnSpc>
                <a:spcPct val="100000"/>
              </a:lnSpc>
              <a:spcBef>
                <a:spcPts val="0"/>
              </a:spcBef>
              <a:spcAft>
                <a:spcPts val="0"/>
              </a:spcAft>
              <a:buSzPts val="2300"/>
              <a:buChar char="▪"/>
            </a:pPr>
            <a:r>
              <a:rPr b="0" lang="en-US" sz="2300"/>
              <a:t>Cover letter (uploaded in form)</a:t>
            </a:r>
            <a:endParaRPr b="0" sz="2300"/>
          </a:p>
          <a:p>
            <a:pPr indent="-374650" lvl="0" marL="457200" rtl="0" algn="l">
              <a:lnSpc>
                <a:spcPct val="100000"/>
              </a:lnSpc>
              <a:spcBef>
                <a:spcPts val="0"/>
              </a:spcBef>
              <a:spcAft>
                <a:spcPts val="0"/>
              </a:spcAft>
              <a:buSzPts val="2300"/>
              <a:buChar char="▪"/>
            </a:pPr>
            <a:r>
              <a:rPr b="0" lang="en-US" sz="2300"/>
              <a:t>One letter of recommendation (if applicable, from advisor) sent to </a:t>
            </a:r>
            <a:r>
              <a:rPr lang="en-US" sz="2300">
                <a:solidFill>
                  <a:schemeClr val="hlink"/>
                </a:solidFill>
                <a:uFill>
                  <a:noFill/>
                </a:uFill>
                <a:hlinkClick r:id="rId5"/>
              </a:rPr>
              <a:t>awareainrt@rit.edu</a:t>
            </a:r>
            <a:r>
              <a:rPr b="0" lang="en-US" sz="2300"/>
              <a:t> by March 1</a:t>
            </a:r>
            <a:br>
              <a:rPr b="0" lang="en-US" sz="2300"/>
            </a:br>
            <a:endParaRPr b="0" sz="2300"/>
          </a:p>
          <a:p>
            <a:pPr indent="-342900" lvl="0" marL="457200" marR="0" rtl="0" algn="l">
              <a:lnSpc>
                <a:spcPct val="115000"/>
              </a:lnSpc>
              <a:spcBef>
                <a:spcPts val="0"/>
              </a:spcBef>
              <a:spcAft>
                <a:spcPts val="0"/>
              </a:spcAft>
              <a:buSzPts val="1800"/>
              <a:buChar char="▪"/>
            </a:pPr>
            <a:r>
              <a:rPr b="0" lang="en-US" sz="1800"/>
              <a:t>Prospective or current MS and Ph.D. students can contact </a:t>
            </a:r>
            <a:r>
              <a:rPr lang="en-US" sz="1800">
                <a:solidFill>
                  <a:schemeClr val="hlink"/>
                </a:solidFill>
                <a:uFill>
                  <a:noFill/>
                </a:uFill>
                <a:hlinkClick r:id="rId6"/>
              </a:rPr>
              <a:t>awareainrt@rit.edu</a:t>
            </a:r>
            <a:r>
              <a:rPr b="0" lang="en-US" sz="1800"/>
              <a:t> for more information. </a:t>
            </a:r>
            <a:endParaRPr b="0" sz="1800"/>
          </a:p>
          <a:p>
            <a:pPr indent="-342900" lvl="0" marL="457200" marR="0" rtl="0" algn="l">
              <a:lnSpc>
                <a:spcPct val="115000"/>
              </a:lnSpc>
              <a:spcBef>
                <a:spcPts val="0"/>
              </a:spcBef>
              <a:spcAft>
                <a:spcPts val="0"/>
              </a:spcAft>
              <a:buSzPts val="1800"/>
              <a:buChar char="▪"/>
            </a:pPr>
            <a:r>
              <a:rPr b="0" lang="en-US" sz="1800"/>
              <a:t>Advisees can apply without advisor being an NRT affiliate. Advisor or program director indicates </a:t>
            </a:r>
            <a:r>
              <a:rPr lang="en-US" sz="1800"/>
              <a:t>support for participation</a:t>
            </a:r>
            <a:r>
              <a:rPr b="0" lang="en-US" sz="1800"/>
              <a:t> in their letter.</a:t>
            </a:r>
            <a:endParaRPr b="0" sz="1800"/>
          </a:p>
          <a:p>
            <a:pPr indent="-342900" lvl="0" marL="457200" marR="0" rtl="0" algn="l">
              <a:lnSpc>
                <a:spcPct val="115000"/>
              </a:lnSpc>
              <a:spcBef>
                <a:spcPts val="0"/>
              </a:spcBef>
              <a:spcAft>
                <a:spcPts val="0"/>
              </a:spcAft>
              <a:buSzPts val="1800"/>
              <a:buChar char="▪"/>
            </a:pPr>
            <a:r>
              <a:rPr b="0" lang="en-US" sz="1800"/>
              <a:t>Currently, 18 eligible PhD or MS programs at RIT (see website)</a:t>
            </a:r>
            <a:endParaRPr b="0" sz="1800"/>
          </a:p>
          <a:p>
            <a:pPr indent="-342900" lvl="0" marL="457200" marR="0" rtl="0" algn="l">
              <a:lnSpc>
                <a:spcPct val="115000"/>
              </a:lnSpc>
              <a:spcBef>
                <a:spcPts val="0"/>
              </a:spcBef>
              <a:spcAft>
                <a:spcPts val="0"/>
              </a:spcAft>
              <a:buSzPts val="1800"/>
              <a:buChar char="▪"/>
            </a:pPr>
            <a:r>
              <a:rPr b="0" lang="en-US" sz="1800"/>
              <a:t>All students in these program are eligible to apply. </a:t>
            </a:r>
            <a:endParaRPr b="0" sz="1800"/>
          </a:p>
          <a:p>
            <a:pPr indent="-342900" lvl="0" marL="457200" marR="0" rtl="0" algn="l">
              <a:lnSpc>
                <a:spcPct val="115000"/>
              </a:lnSpc>
              <a:spcBef>
                <a:spcPts val="0"/>
              </a:spcBef>
              <a:spcAft>
                <a:spcPts val="0"/>
              </a:spcAft>
              <a:buSzPts val="1800"/>
              <a:buChar char="▪"/>
            </a:pPr>
            <a:r>
              <a:rPr b="0" lang="en-US" sz="1800"/>
              <a:t>Applicants also eligible for stipends will be automatically considered.</a:t>
            </a:r>
            <a:endParaRPr b="0" sz="1800"/>
          </a:p>
          <a:p>
            <a:pPr indent="0" lvl="0" marL="457200" marR="0" rtl="0" algn="l">
              <a:lnSpc>
                <a:spcPct val="115000"/>
              </a:lnSpc>
              <a:spcBef>
                <a:spcPts val="0"/>
              </a:spcBef>
              <a:spcAft>
                <a:spcPts val="0"/>
              </a:spcAft>
              <a:buNone/>
            </a:pPr>
            <a:r>
              <a:t/>
            </a:r>
            <a:endParaRPr b="0" sz="1800"/>
          </a:p>
          <a:p>
            <a:pPr indent="0" lvl="0" marL="0" rtl="0" algn="l">
              <a:lnSpc>
                <a:spcPct val="100000"/>
              </a:lnSpc>
              <a:spcBef>
                <a:spcPts val="0"/>
              </a:spcBef>
              <a:spcAft>
                <a:spcPts val="0"/>
              </a:spcAft>
              <a:buSzPts val="3200"/>
              <a:buNone/>
            </a:pPr>
            <a:r>
              <a:t/>
            </a:r>
            <a:endParaRPr b="0" sz="2000"/>
          </a:p>
        </p:txBody>
      </p:sp>
      <p:pic>
        <p:nvPicPr>
          <p:cNvPr id="203" name="Google Shape;203;p32"/>
          <p:cNvPicPr preferRelativeResize="0"/>
          <p:nvPr/>
        </p:nvPicPr>
        <p:blipFill rotWithShape="1">
          <a:blip r:embed="rId7">
            <a:alphaModFix/>
          </a:blip>
          <a:srcRect b="0" l="0" r="0" t="0"/>
          <a:stretch/>
        </p:blipFill>
        <p:spPr>
          <a:xfrm>
            <a:off x="7810500" y="1277450"/>
            <a:ext cx="2148840" cy="1738173"/>
          </a:xfrm>
          <a:prstGeom prst="rect">
            <a:avLst/>
          </a:prstGeom>
          <a:noFill/>
          <a:ln>
            <a:noFill/>
          </a:ln>
        </p:spPr>
      </p:pic>
      <p:pic>
        <p:nvPicPr>
          <p:cNvPr id="204" name="Google Shape;204;p32"/>
          <p:cNvPicPr preferRelativeResize="0"/>
          <p:nvPr/>
        </p:nvPicPr>
        <p:blipFill rotWithShape="1">
          <a:blip r:embed="rId8">
            <a:alphaModFix/>
          </a:blip>
          <a:srcRect b="0" l="0" r="0" t="0"/>
          <a:stretch/>
        </p:blipFill>
        <p:spPr>
          <a:xfrm>
            <a:off x="9753975" y="2489325"/>
            <a:ext cx="2148840" cy="1738173"/>
          </a:xfrm>
          <a:prstGeom prst="rect">
            <a:avLst/>
          </a:prstGeom>
          <a:noFill/>
          <a:ln>
            <a:noFill/>
          </a:ln>
        </p:spPr>
      </p:pic>
      <p:pic>
        <p:nvPicPr>
          <p:cNvPr id="205" name="Google Shape;205;p32"/>
          <p:cNvPicPr preferRelativeResize="0"/>
          <p:nvPr/>
        </p:nvPicPr>
        <p:blipFill rotWithShape="1">
          <a:blip r:embed="rId7">
            <a:alphaModFix/>
          </a:blip>
          <a:srcRect b="0" l="0" r="0" t="0"/>
          <a:stretch/>
        </p:blipFill>
        <p:spPr>
          <a:xfrm>
            <a:off x="7810500" y="3563450"/>
            <a:ext cx="2148840" cy="1738173"/>
          </a:xfrm>
          <a:prstGeom prst="rect">
            <a:avLst/>
          </a:prstGeom>
          <a:noFill/>
          <a:ln>
            <a:noFill/>
          </a:ln>
        </p:spPr>
      </p:pic>
      <p:pic>
        <p:nvPicPr>
          <p:cNvPr id="206" name="Google Shape;206;p32"/>
          <p:cNvPicPr preferRelativeResize="0"/>
          <p:nvPr/>
        </p:nvPicPr>
        <p:blipFill rotWithShape="1">
          <a:blip r:embed="rId8">
            <a:alphaModFix/>
          </a:blip>
          <a:srcRect b="0" l="0" r="0" t="0"/>
          <a:stretch/>
        </p:blipFill>
        <p:spPr>
          <a:xfrm>
            <a:off x="9830175" y="4699125"/>
            <a:ext cx="2148840" cy="1738173"/>
          </a:xfrm>
          <a:prstGeom prst="rect">
            <a:avLst/>
          </a:prstGeom>
          <a:noFill/>
          <a:ln>
            <a:noFill/>
          </a:ln>
        </p:spPr>
      </p:pic>
      <p:sp>
        <p:nvSpPr>
          <p:cNvPr id="207" name="Google Shape;207;p32"/>
          <p:cNvSpPr txBox="1"/>
          <p:nvPr/>
        </p:nvSpPr>
        <p:spPr>
          <a:xfrm>
            <a:off x="7970880" y="1573830"/>
            <a:ext cx="1835100" cy="141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Arial"/>
                <a:ea typeface="Arial"/>
                <a:cs typeface="Arial"/>
                <a:sym typeface="Arial"/>
              </a:rPr>
              <a:t>$34,000</a:t>
            </a:r>
            <a:endParaRPr b="1" i="0" sz="2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Arial"/>
                <a:ea typeface="Arial"/>
                <a:cs typeface="Arial"/>
                <a:sym typeface="Arial"/>
              </a:rPr>
              <a:t>fellowship</a:t>
            </a:r>
            <a:endParaRPr b="1" i="0" sz="2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Arial"/>
                <a:ea typeface="Arial"/>
                <a:cs typeface="Arial"/>
                <a:sym typeface="Arial"/>
              </a:rPr>
              <a:t>opportunity</a:t>
            </a:r>
            <a:br>
              <a:rPr b="1" i="0" lang="en-US" sz="2000" u="none" cap="none" strike="noStrike">
                <a:solidFill>
                  <a:srgbClr val="FFFFFF"/>
                </a:solidFill>
                <a:latin typeface="Arial"/>
                <a:ea typeface="Arial"/>
                <a:cs typeface="Arial"/>
                <a:sym typeface="Arial"/>
              </a:rPr>
            </a:br>
            <a:endParaRPr b="1" i="0" sz="2000" u="none" cap="none" strike="noStrike">
              <a:solidFill>
                <a:srgbClr val="FFFFFF"/>
              </a:solidFill>
              <a:latin typeface="Arial"/>
              <a:ea typeface="Arial"/>
              <a:cs typeface="Arial"/>
              <a:sym typeface="Arial"/>
            </a:endParaRPr>
          </a:p>
        </p:txBody>
      </p:sp>
      <p:sp>
        <p:nvSpPr>
          <p:cNvPr id="208" name="Google Shape;208;p32"/>
          <p:cNvSpPr txBox="1"/>
          <p:nvPr/>
        </p:nvSpPr>
        <p:spPr>
          <a:xfrm>
            <a:off x="9910520" y="2719000"/>
            <a:ext cx="1835100" cy="141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Arial"/>
                <a:ea typeface="Arial"/>
                <a:cs typeface="Arial"/>
                <a:sym typeface="Arial"/>
              </a:rPr>
              <a:t>Up to</a:t>
            </a:r>
            <a:endParaRPr b="1" i="0" sz="2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Arial"/>
                <a:ea typeface="Arial"/>
                <a:cs typeface="Arial"/>
                <a:sym typeface="Arial"/>
              </a:rPr>
              <a:t>$1,440</a:t>
            </a:r>
            <a:endParaRPr b="1" i="0" sz="2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Arial"/>
                <a:ea typeface="Arial"/>
                <a:cs typeface="Arial"/>
                <a:sym typeface="Arial"/>
              </a:rPr>
              <a:t>conference</a:t>
            </a:r>
            <a:endParaRPr b="1" i="0" sz="2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Arial"/>
                <a:ea typeface="Arial"/>
                <a:cs typeface="Arial"/>
                <a:sym typeface="Arial"/>
              </a:rPr>
              <a:t>travel</a:t>
            </a:r>
            <a:endParaRPr b="1" i="0" sz="2000" u="none" cap="none" strike="noStrike">
              <a:solidFill>
                <a:srgbClr val="FFFFFF"/>
              </a:solidFill>
              <a:latin typeface="Arial"/>
              <a:ea typeface="Arial"/>
              <a:cs typeface="Arial"/>
              <a:sym typeface="Arial"/>
            </a:endParaRPr>
          </a:p>
        </p:txBody>
      </p:sp>
      <p:sp>
        <p:nvSpPr>
          <p:cNvPr id="209" name="Google Shape;209;p32"/>
          <p:cNvSpPr txBox="1"/>
          <p:nvPr/>
        </p:nvSpPr>
        <p:spPr>
          <a:xfrm>
            <a:off x="8228424" y="3878444"/>
            <a:ext cx="13443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Arial"/>
                <a:ea typeface="Arial"/>
                <a:cs typeface="Arial"/>
                <a:sym typeface="Arial"/>
              </a:rPr>
              <a:t>Seed</a:t>
            </a:r>
            <a:endParaRPr b="1" i="0" sz="2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Arial"/>
                <a:ea typeface="Arial"/>
                <a:cs typeface="Arial"/>
                <a:sym typeface="Arial"/>
              </a:rPr>
              <a:t>funding</a:t>
            </a:r>
            <a:endParaRPr b="1" i="0" sz="2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lang="en-US" sz="2000">
                <a:solidFill>
                  <a:srgbClr val="FFFFFF"/>
                </a:solidFill>
              </a:rPr>
              <a:t>grants</a:t>
            </a:r>
            <a:endParaRPr b="1" sz="2000">
              <a:solidFill>
                <a:srgbClr val="FFFFFF"/>
              </a:solidFill>
            </a:endParaRPr>
          </a:p>
        </p:txBody>
      </p:sp>
      <p:sp>
        <p:nvSpPr>
          <p:cNvPr id="210" name="Google Shape;210;p32"/>
          <p:cNvSpPr txBox="1"/>
          <p:nvPr/>
        </p:nvSpPr>
        <p:spPr>
          <a:xfrm>
            <a:off x="9970757" y="4880610"/>
            <a:ext cx="1835100" cy="141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Arial"/>
                <a:ea typeface="Arial"/>
                <a:cs typeface="Arial"/>
                <a:sym typeface="Arial"/>
              </a:rPr>
              <a:t>Career enhancing</a:t>
            </a:r>
            <a:endParaRPr b="1" i="0" sz="2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Arial"/>
                <a:ea typeface="Arial"/>
                <a:cs typeface="Arial"/>
                <a:sym typeface="Arial"/>
              </a:rPr>
              <a:t>internships and visits</a:t>
            </a:r>
            <a:endParaRPr b="1" i="0" sz="2000" u="none" cap="none" strike="noStrike">
              <a:solidFill>
                <a:srgbClr val="FFFFFF"/>
              </a:solidFill>
              <a:latin typeface="Arial"/>
              <a:ea typeface="Arial"/>
              <a:cs typeface="Arial"/>
              <a:sym typeface="Arial"/>
            </a:endParaRPr>
          </a:p>
        </p:txBody>
      </p:sp>
      <p:pic>
        <p:nvPicPr>
          <p:cNvPr id="211" name="Google Shape;211;p32"/>
          <p:cNvPicPr preferRelativeResize="0"/>
          <p:nvPr/>
        </p:nvPicPr>
        <p:blipFill rotWithShape="1">
          <a:blip r:embed="rId9">
            <a:alphaModFix/>
          </a:blip>
          <a:srcRect b="0" l="0" r="0" t="0"/>
          <a:stretch/>
        </p:blipFill>
        <p:spPr>
          <a:xfrm>
            <a:off x="6508175" y="109125"/>
            <a:ext cx="5017074" cy="3756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415650" y="583492"/>
            <a:ext cx="11360700" cy="76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b="1" lang="en-US" sz="3733">
                <a:solidFill>
                  <a:schemeClr val="accent1"/>
                </a:solidFill>
              </a:rPr>
              <a:t>Topic Focus</a:t>
            </a:r>
            <a:endParaRPr b="1" sz="3733">
              <a:solidFill>
                <a:schemeClr val="accent1"/>
              </a:solidFill>
            </a:endParaRPr>
          </a:p>
        </p:txBody>
      </p:sp>
      <p:sp>
        <p:nvSpPr>
          <p:cNvPr id="218" name="Google Shape;218;p33"/>
          <p:cNvSpPr txBox="1"/>
          <p:nvPr>
            <p:ph idx="1" type="body"/>
          </p:nvPr>
        </p:nvSpPr>
        <p:spPr>
          <a:xfrm>
            <a:off x="415600" y="1536633"/>
            <a:ext cx="11360700" cy="4555200"/>
          </a:xfrm>
          <a:prstGeom prst="rect">
            <a:avLst/>
          </a:prstGeom>
          <a:solidFill>
            <a:schemeClr val="lt1"/>
          </a:solidFill>
        </p:spPr>
        <p:txBody>
          <a:bodyPr anchorCtr="0" anchor="t" bIns="121900" lIns="121900" spcFirstLastPara="1" rIns="121900" wrap="square" tIns="121900">
            <a:noAutofit/>
          </a:bodyPr>
          <a:lstStyle/>
          <a:p>
            <a:pPr indent="0" lvl="0" marL="0" rtl="0" algn="ctr">
              <a:lnSpc>
                <a:spcPct val="115000"/>
              </a:lnSpc>
              <a:spcBef>
                <a:spcPts val="0"/>
              </a:spcBef>
              <a:spcAft>
                <a:spcPts val="0"/>
              </a:spcAft>
              <a:buClr>
                <a:schemeClr val="dk1"/>
              </a:buClr>
              <a:buSzPts val="1100"/>
              <a:buFont typeface="Arial"/>
              <a:buNone/>
            </a:pPr>
            <a:r>
              <a:rPr lang="en-US" sz="3200">
                <a:solidFill>
                  <a:schemeClr val="dk1"/>
                </a:solidFill>
              </a:rPr>
              <a:t>This AWARE-AI Spring Roundtable focuses on </a:t>
            </a:r>
            <a:r>
              <a:rPr lang="en-US" sz="3200">
                <a:solidFill>
                  <a:schemeClr val="dk1"/>
                </a:solidFill>
              </a:rPr>
              <a:t>AI’s presence in accessible computing</a:t>
            </a:r>
            <a:r>
              <a:rPr lang="en-US" sz="3200">
                <a:solidFill>
                  <a:schemeClr val="dk1"/>
                </a:solidFill>
              </a:rPr>
              <a:t>. The discussion will focus on the latest research, current concerns and challenges, and what's on the horizon.</a:t>
            </a:r>
            <a:endParaRPr sz="3200">
              <a:solidFill>
                <a:schemeClr val="dk1"/>
              </a:solidFill>
            </a:endParaRPr>
          </a:p>
        </p:txBody>
      </p:sp>
      <p:pic>
        <p:nvPicPr>
          <p:cNvPr id="219" name="Google Shape;219;p33"/>
          <p:cNvPicPr preferRelativeResize="0"/>
          <p:nvPr/>
        </p:nvPicPr>
        <p:blipFill rotWithShape="1">
          <a:blip r:embed="rId3">
            <a:alphaModFix/>
          </a:blip>
          <a:srcRect b="0" l="0" r="0" t="0"/>
          <a:stretch/>
        </p:blipFill>
        <p:spPr>
          <a:xfrm>
            <a:off x="6508175" y="109125"/>
            <a:ext cx="5017074" cy="375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4"/>
          <p:cNvPicPr preferRelativeResize="0"/>
          <p:nvPr/>
        </p:nvPicPr>
        <p:blipFill>
          <a:blip r:embed="rId3">
            <a:alphaModFix/>
          </a:blip>
          <a:stretch>
            <a:fillRect/>
          </a:stretch>
        </p:blipFill>
        <p:spPr>
          <a:xfrm>
            <a:off x="5092425" y="3297125"/>
            <a:ext cx="2007124" cy="2007124"/>
          </a:xfrm>
          <a:prstGeom prst="rect">
            <a:avLst/>
          </a:prstGeom>
          <a:noFill/>
          <a:ln>
            <a:noFill/>
          </a:ln>
        </p:spPr>
      </p:pic>
      <p:pic>
        <p:nvPicPr>
          <p:cNvPr id="226" name="Google Shape;226;p34"/>
          <p:cNvPicPr preferRelativeResize="0"/>
          <p:nvPr/>
        </p:nvPicPr>
        <p:blipFill>
          <a:blip r:embed="rId4">
            <a:alphaModFix/>
          </a:blip>
          <a:stretch>
            <a:fillRect/>
          </a:stretch>
        </p:blipFill>
        <p:spPr>
          <a:xfrm>
            <a:off x="2828800" y="3297150"/>
            <a:ext cx="2007101" cy="2007101"/>
          </a:xfrm>
          <a:prstGeom prst="rect">
            <a:avLst/>
          </a:prstGeom>
          <a:noFill/>
          <a:ln>
            <a:noFill/>
          </a:ln>
        </p:spPr>
      </p:pic>
      <p:sp>
        <p:nvSpPr>
          <p:cNvPr id="227" name="Google Shape;227;p34"/>
          <p:cNvSpPr txBox="1"/>
          <p:nvPr>
            <p:ph type="title"/>
          </p:nvPr>
        </p:nvSpPr>
        <p:spPr>
          <a:xfrm>
            <a:off x="415600" y="593375"/>
            <a:ext cx="11674800" cy="7635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1900"/>
              <a:buNone/>
            </a:pPr>
            <a:r>
              <a:rPr b="1" lang="en-US" sz="3733">
                <a:solidFill>
                  <a:schemeClr val="accent1"/>
                </a:solidFill>
              </a:rPr>
              <a:t>Roundtable panelists</a:t>
            </a:r>
            <a:endParaRPr/>
          </a:p>
        </p:txBody>
      </p:sp>
      <p:sp>
        <p:nvSpPr>
          <p:cNvPr id="228" name="Google Shape;228;p34"/>
          <p:cNvSpPr txBox="1"/>
          <p:nvPr>
            <p:ph idx="1" type="body"/>
          </p:nvPr>
        </p:nvSpPr>
        <p:spPr>
          <a:xfrm>
            <a:off x="484950" y="1356879"/>
            <a:ext cx="11360700" cy="2313600"/>
          </a:xfrm>
          <a:prstGeom prst="rect">
            <a:avLst/>
          </a:prstGeom>
          <a:noFill/>
          <a:ln>
            <a:noFill/>
          </a:ln>
        </p:spPr>
        <p:txBody>
          <a:bodyPr anchorCtr="0" anchor="ctr" bIns="121900" lIns="121900" spcFirstLastPara="1" rIns="121900" wrap="square" tIns="121900">
            <a:noAutofit/>
          </a:bodyPr>
          <a:lstStyle/>
          <a:p>
            <a:pPr indent="-355600" lvl="0" marL="457200" marR="0" rtl="0" algn="l">
              <a:lnSpc>
                <a:spcPct val="115000"/>
              </a:lnSpc>
              <a:spcBef>
                <a:spcPts val="0"/>
              </a:spcBef>
              <a:spcAft>
                <a:spcPts val="0"/>
              </a:spcAft>
              <a:buSzPts val="2000"/>
              <a:buChar char="●"/>
            </a:pPr>
            <a:r>
              <a:rPr b="1" lang="en-US" sz="2000"/>
              <a:t>Jason Nordhaus</a:t>
            </a:r>
            <a:r>
              <a:rPr b="1" lang="en-US" sz="2000"/>
              <a:t>, </a:t>
            </a:r>
            <a:r>
              <a:rPr lang="en-US">
                <a:solidFill>
                  <a:schemeClr val="dk1"/>
                </a:solidFill>
              </a:rPr>
              <a:t>Ph.D, </a:t>
            </a:r>
            <a:r>
              <a:rPr lang="en-US">
                <a:solidFill>
                  <a:schemeClr val="dk1"/>
                </a:solidFill>
              </a:rPr>
              <a:t>Associate Prof.</a:t>
            </a:r>
            <a:r>
              <a:rPr lang="en-US">
                <a:solidFill>
                  <a:schemeClr val="dk1"/>
                </a:solidFill>
              </a:rPr>
              <a:t>, </a:t>
            </a:r>
            <a:r>
              <a:rPr lang="en-US">
                <a:solidFill>
                  <a:schemeClr val="dk1"/>
                </a:solidFill>
              </a:rPr>
              <a:t>School of Mathematics and Statistics, RIT</a:t>
            </a:r>
            <a:endParaRPr b="1" sz="2000"/>
          </a:p>
          <a:p>
            <a:pPr indent="-355600" lvl="0" marL="457200" marR="0" rtl="0" algn="l">
              <a:lnSpc>
                <a:spcPct val="115000"/>
              </a:lnSpc>
              <a:spcBef>
                <a:spcPts val="0"/>
              </a:spcBef>
              <a:spcAft>
                <a:spcPts val="0"/>
              </a:spcAft>
              <a:buSzPts val="2000"/>
              <a:buChar char="●"/>
            </a:pPr>
            <a:r>
              <a:rPr b="1" lang="en-US" sz="2000"/>
              <a:t>Kristen Shinohara</a:t>
            </a:r>
            <a:r>
              <a:rPr b="1" lang="en-US" sz="2000"/>
              <a:t>, </a:t>
            </a:r>
            <a:r>
              <a:rPr lang="en-US">
                <a:solidFill>
                  <a:schemeClr val="dk1"/>
                </a:solidFill>
              </a:rPr>
              <a:t>Ph.D, </a:t>
            </a:r>
            <a:r>
              <a:rPr lang="en-US">
                <a:solidFill>
                  <a:schemeClr val="dk1"/>
                </a:solidFill>
              </a:rPr>
              <a:t>Associate Prof.</a:t>
            </a:r>
            <a:r>
              <a:rPr lang="en-US">
                <a:solidFill>
                  <a:schemeClr val="dk1"/>
                </a:solidFill>
              </a:rPr>
              <a:t>, School of Information, RIT</a:t>
            </a:r>
            <a:endParaRPr>
              <a:solidFill>
                <a:schemeClr val="dk1"/>
              </a:solidFill>
            </a:endParaRPr>
          </a:p>
          <a:p>
            <a:pPr indent="-355600" lvl="0" marL="457200" marR="0" rtl="0" algn="l">
              <a:lnSpc>
                <a:spcPct val="115000"/>
              </a:lnSpc>
              <a:spcBef>
                <a:spcPts val="0"/>
              </a:spcBef>
              <a:spcAft>
                <a:spcPts val="0"/>
              </a:spcAft>
              <a:buSzPts val="2000"/>
              <a:buChar char="●"/>
            </a:pPr>
            <a:r>
              <a:rPr b="1" lang="en-US" sz="2000"/>
              <a:t>Dan Phillips</a:t>
            </a:r>
            <a:r>
              <a:rPr b="1" lang="en-US" sz="2000"/>
              <a:t>, </a:t>
            </a:r>
            <a:r>
              <a:rPr lang="en-US">
                <a:solidFill>
                  <a:schemeClr val="dk1"/>
                </a:solidFill>
              </a:rPr>
              <a:t>Ph.D, </a:t>
            </a:r>
            <a:r>
              <a:rPr lang="en-US">
                <a:solidFill>
                  <a:schemeClr val="dk1"/>
                </a:solidFill>
              </a:rPr>
              <a:t>Associate Prof.</a:t>
            </a:r>
            <a:r>
              <a:rPr lang="en-US">
                <a:solidFill>
                  <a:schemeClr val="dk1"/>
                </a:solidFill>
              </a:rPr>
              <a:t>, </a:t>
            </a:r>
            <a:r>
              <a:rPr lang="en-US">
                <a:solidFill>
                  <a:schemeClr val="dk1"/>
                </a:solidFill>
              </a:rPr>
              <a:t>Department of Electrical and Microelectronic Engineering</a:t>
            </a:r>
            <a:r>
              <a:rPr lang="en-US">
                <a:solidFill>
                  <a:schemeClr val="dk1"/>
                </a:solidFill>
              </a:rPr>
              <a:t>, RIT</a:t>
            </a:r>
            <a:endParaRPr sz="2000"/>
          </a:p>
          <a:p>
            <a:pPr indent="0" lvl="0" marL="0" rtl="0" algn="l">
              <a:lnSpc>
                <a:spcPct val="100000"/>
              </a:lnSpc>
              <a:spcBef>
                <a:spcPts val="0"/>
              </a:spcBef>
              <a:spcAft>
                <a:spcPts val="0"/>
              </a:spcAft>
              <a:buSzPts val="1900"/>
              <a:buNone/>
            </a:pPr>
            <a:r>
              <a:t/>
            </a:r>
            <a:endParaRPr sz="2500">
              <a:solidFill>
                <a:schemeClr val="dk1"/>
              </a:solidFill>
            </a:endParaRPr>
          </a:p>
        </p:txBody>
      </p:sp>
      <p:pic>
        <p:nvPicPr>
          <p:cNvPr id="229" name="Google Shape;229;p34"/>
          <p:cNvPicPr preferRelativeResize="0"/>
          <p:nvPr/>
        </p:nvPicPr>
        <p:blipFill rotWithShape="1">
          <a:blip r:embed="rId5">
            <a:alphaModFix/>
          </a:blip>
          <a:srcRect b="0" l="0" r="0" t="0"/>
          <a:stretch/>
        </p:blipFill>
        <p:spPr>
          <a:xfrm>
            <a:off x="6508175" y="109125"/>
            <a:ext cx="5017074" cy="375649"/>
          </a:xfrm>
          <a:prstGeom prst="rect">
            <a:avLst/>
          </a:prstGeom>
          <a:noFill/>
          <a:ln>
            <a:noFill/>
          </a:ln>
        </p:spPr>
      </p:pic>
      <p:pic>
        <p:nvPicPr>
          <p:cNvPr id="230" name="Google Shape;230;p34"/>
          <p:cNvPicPr preferRelativeResize="0"/>
          <p:nvPr/>
        </p:nvPicPr>
        <p:blipFill>
          <a:blip r:embed="rId6">
            <a:alphaModFix/>
          </a:blip>
          <a:stretch>
            <a:fillRect/>
          </a:stretch>
        </p:blipFill>
        <p:spPr>
          <a:xfrm>
            <a:off x="7356087" y="3297125"/>
            <a:ext cx="2007124" cy="2007124"/>
          </a:xfrm>
          <a:prstGeom prst="rect">
            <a:avLst/>
          </a:prstGeom>
          <a:noFill/>
          <a:ln>
            <a:noFill/>
          </a:ln>
        </p:spPr>
      </p:pic>
      <p:sp>
        <p:nvSpPr>
          <p:cNvPr id="231" name="Google Shape;231;p34"/>
          <p:cNvSpPr txBox="1"/>
          <p:nvPr/>
        </p:nvSpPr>
        <p:spPr>
          <a:xfrm>
            <a:off x="2986500" y="5304250"/>
            <a:ext cx="169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Jason</a:t>
            </a:r>
            <a:endParaRPr/>
          </a:p>
        </p:txBody>
      </p:sp>
      <p:sp>
        <p:nvSpPr>
          <p:cNvPr id="232" name="Google Shape;232;p34"/>
          <p:cNvSpPr txBox="1"/>
          <p:nvPr/>
        </p:nvSpPr>
        <p:spPr>
          <a:xfrm>
            <a:off x="5250125" y="5304250"/>
            <a:ext cx="169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Kristen</a:t>
            </a:r>
            <a:endParaRPr/>
          </a:p>
        </p:txBody>
      </p:sp>
      <p:sp>
        <p:nvSpPr>
          <p:cNvPr id="233" name="Google Shape;233;p34"/>
          <p:cNvSpPr txBox="1"/>
          <p:nvPr/>
        </p:nvSpPr>
        <p:spPr>
          <a:xfrm>
            <a:off x="7513800" y="5304250"/>
            <a:ext cx="169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Dan</a:t>
            </a:r>
            <a:endParaRPr/>
          </a:p>
        </p:txBody>
      </p:sp>
      <p:pic>
        <p:nvPicPr>
          <p:cNvPr id="234" name="Google Shape;234;p34"/>
          <p:cNvPicPr preferRelativeResize="0"/>
          <p:nvPr/>
        </p:nvPicPr>
        <p:blipFill>
          <a:blip r:embed="rId7">
            <a:alphaModFix/>
          </a:blip>
          <a:stretch>
            <a:fillRect/>
          </a:stretch>
        </p:blipFill>
        <p:spPr>
          <a:xfrm>
            <a:off x="7356088" y="3297125"/>
            <a:ext cx="2007124" cy="2007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415600" y="593367"/>
            <a:ext cx="11360700" cy="76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b="1" lang="en-US" sz="3733">
                <a:solidFill>
                  <a:schemeClr val="accent1"/>
                </a:solidFill>
              </a:rPr>
              <a:t>Overarching Questions</a:t>
            </a:r>
            <a:endParaRPr b="1" sz="3733">
              <a:solidFill>
                <a:schemeClr val="accent1"/>
              </a:solidFill>
            </a:endParaRPr>
          </a:p>
        </p:txBody>
      </p:sp>
      <p:sp>
        <p:nvSpPr>
          <p:cNvPr id="241" name="Google Shape;241;p35"/>
          <p:cNvSpPr txBox="1"/>
          <p:nvPr>
            <p:ph idx="1" type="body"/>
          </p:nvPr>
        </p:nvSpPr>
        <p:spPr>
          <a:xfrm>
            <a:off x="415600" y="1244599"/>
            <a:ext cx="11360700" cy="4847100"/>
          </a:xfrm>
          <a:prstGeom prst="rect">
            <a:avLst/>
          </a:prstGeom>
          <a:solidFill>
            <a:schemeClr val="lt1"/>
          </a:solidFill>
        </p:spPr>
        <p:txBody>
          <a:bodyPr anchorCtr="0" anchor="t" bIns="121900" lIns="121900" spcFirstLastPara="1" rIns="121900" wrap="square" tIns="121900">
            <a:noAutofit/>
          </a:bodyPr>
          <a:lstStyle/>
          <a:p>
            <a:pPr indent="-381000" lvl="0" marL="457200" rtl="0" algn="l">
              <a:lnSpc>
                <a:spcPct val="115000"/>
              </a:lnSpc>
              <a:spcBef>
                <a:spcPts val="0"/>
              </a:spcBef>
              <a:spcAft>
                <a:spcPts val="0"/>
              </a:spcAft>
              <a:buClr>
                <a:schemeClr val="dk1"/>
              </a:buClr>
              <a:buSzPts val="2400"/>
              <a:buChar char="●"/>
            </a:pPr>
            <a:r>
              <a:rPr lang="en-US" sz="2400">
                <a:solidFill>
                  <a:schemeClr val="dk1"/>
                </a:solidFill>
              </a:rPr>
              <a:t>What are some of the most groundbreaking AI technologies that have recently been developed or are in development to enhance accessible computing?</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US" sz="2400">
                <a:solidFill>
                  <a:schemeClr val="dk1"/>
                </a:solidFill>
              </a:rPr>
              <a:t>What ethical considerations should researchers prioritize to ensure AI innovations are inclusive and do not exacerbate existing inequalities or harm?</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US" sz="2400">
                <a:solidFill>
                  <a:schemeClr val="dk1"/>
                </a:solidFill>
              </a:rPr>
              <a:t>Accessible computing benefits from interdisciplinary research. Can you share any interdisciplinary collaborations that has led to innovative AI applications?</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US" sz="2400">
                <a:solidFill>
                  <a:schemeClr val="dk1"/>
                </a:solidFill>
              </a:rPr>
              <a:t>One challenge in AI development is creating models without biases. What strategies are being employed to ensure AI systems are inclusive?</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US" sz="2400">
                <a:solidFill>
                  <a:schemeClr val="dk1"/>
                </a:solidFill>
              </a:rPr>
              <a:t>Looking forward, what emerging technologies or research methods do you believe will be most influential in shaping the future of AI in accessible computing? How can current graduate students position themselves to contribute to these future developments?</a:t>
            </a:r>
            <a:endParaRPr sz="2400">
              <a:solidFill>
                <a:schemeClr val="dk1"/>
              </a:solidFill>
            </a:endParaRPr>
          </a:p>
          <a:p>
            <a:pPr indent="0" lvl="0" marL="457200" marR="0" rtl="0" algn="l">
              <a:lnSpc>
                <a:spcPct val="115000"/>
              </a:lnSpc>
              <a:spcBef>
                <a:spcPts val="0"/>
              </a:spcBef>
              <a:spcAft>
                <a:spcPts val="0"/>
              </a:spcAft>
              <a:buNone/>
            </a:pPr>
            <a:r>
              <a:t/>
            </a:r>
            <a:endParaRPr sz="2400">
              <a:solidFill>
                <a:schemeClr val="dk1"/>
              </a:solidFill>
            </a:endParaRPr>
          </a:p>
        </p:txBody>
      </p:sp>
      <p:pic>
        <p:nvPicPr>
          <p:cNvPr id="242" name="Google Shape;242;p35"/>
          <p:cNvPicPr preferRelativeResize="0"/>
          <p:nvPr/>
        </p:nvPicPr>
        <p:blipFill rotWithShape="1">
          <a:blip r:embed="rId3">
            <a:alphaModFix/>
          </a:blip>
          <a:srcRect b="0" l="0" r="0" t="0"/>
          <a:stretch/>
        </p:blipFill>
        <p:spPr>
          <a:xfrm>
            <a:off x="6508175" y="109125"/>
            <a:ext cx="5017074" cy="3756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idx="1" type="body"/>
          </p:nvPr>
        </p:nvSpPr>
        <p:spPr>
          <a:xfrm>
            <a:off x="272085" y="4258733"/>
            <a:ext cx="11589900" cy="1253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40"/>
              </a:spcBef>
              <a:spcAft>
                <a:spcPts val="0"/>
              </a:spcAft>
              <a:buSzPts val="7200"/>
              <a:buNone/>
            </a:pPr>
            <a:r>
              <a:rPr lang="en-US"/>
              <a:t>Thank you!</a:t>
            </a:r>
            <a:endParaRPr/>
          </a:p>
          <a:p>
            <a:pPr indent="0" lvl="0" marL="0" rtl="0" algn="l">
              <a:lnSpc>
                <a:spcPct val="100000"/>
              </a:lnSpc>
              <a:spcBef>
                <a:spcPts val="1440"/>
              </a:spcBef>
              <a:spcAft>
                <a:spcPts val="0"/>
              </a:spcAft>
              <a:buClr>
                <a:schemeClr val="dk1"/>
              </a:buClr>
              <a:buSzPts val="7200"/>
              <a:buFont typeface="Arial"/>
              <a:buNone/>
            </a:pPr>
            <a:r>
              <a:rPr b="0" lang="en-US" sz="1900">
                <a:latin typeface="Roboto"/>
                <a:ea typeface="Roboto"/>
                <a:cs typeface="Roboto"/>
                <a:sym typeface="Roboto"/>
              </a:rPr>
              <a:t>This material is based upon work supported by the National Science Foundation under Award No. DGE-2125362. Any opinions, findings, and conclusions or recommendations expressed in this material are those of the author(s) and do not necessarily reflect the views of the National Science Foundation.</a:t>
            </a:r>
            <a:endParaRPr sz="7700"/>
          </a:p>
        </p:txBody>
      </p:sp>
      <p:pic>
        <p:nvPicPr>
          <p:cNvPr id="249" name="Google Shape;249;p36"/>
          <p:cNvPicPr preferRelativeResize="0"/>
          <p:nvPr/>
        </p:nvPicPr>
        <p:blipFill rotWithShape="1">
          <a:blip r:embed="rId3">
            <a:alphaModFix/>
          </a:blip>
          <a:srcRect b="0" l="0" r="0" t="0"/>
          <a:stretch/>
        </p:blipFill>
        <p:spPr>
          <a:xfrm>
            <a:off x="8240800" y="693850"/>
            <a:ext cx="4135024" cy="2067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idx="1" type="body"/>
          </p:nvPr>
        </p:nvSpPr>
        <p:spPr>
          <a:xfrm>
            <a:off x="272085" y="4258733"/>
            <a:ext cx="11589900" cy="1253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40"/>
              </a:spcBef>
              <a:spcAft>
                <a:spcPts val="0"/>
              </a:spcAft>
              <a:buSzPts val="7200"/>
              <a:buNone/>
            </a:pPr>
            <a:r>
              <a:rPr lang="en-US"/>
              <a:t>Questions?</a:t>
            </a:r>
            <a:endParaRPr/>
          </a:p>
          <a:p>
            <a:pPr indent="0" lvl="0" marL="0" rtl="0" algn="l">
              <a:lnSpc>
                <a:spcPct val="100000"/>
              </a:lnSpc>
              <a:spcBef>
                <a:spcPts val="1440"/>
              </a:spcBef>
              <a:spcAft>
                <a:spcPts val="0"/>
              </a:spcAft>
              <a:buClr>
                <a:schemeClr val="dk1"/>
              </a:buClr>
              <a:buSzPts val="72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