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Consolas" panose="020B0609020204030204" pitchFamily="49" charset="0"/>
      <p:regular r:id="rId8"/>
      <p:bold r:id="rId9"/>
      <p:italic r:id="rId10"/>
      <p:boldItalic r:id="rId11"/>
    </p:embeddedFont>
    <p:embeddedFont>
      <p:font typeface="Merriweather" panose="020B0604020202020204" charset="0"/>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D7D73C-C0D0-4B19-AFC2-0287EA32F26F}">
  <a:tblStyle styleId="{36D7D73C-C0D0-4B19-AFC2-0287EA32F2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79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04T11:47:13.543"/>
    </inkml:context>
    <inkml:brush xml:id="br0">
      <inkml:brushProperty name="width" value="0.05" units="cm"/>
      <inkml:brushProperty name="height" value="0.05" units="cm"/>
      <inkml:brushProperty name="ignorePressure" value="1"/>
    </inkml:brush>
  </inkml:definitions>
  <inkml:trace contextRef="#ctx0" brushRef="#br0">0 0,'2'2,"1"0,-1-1,0 0,1 1,0-1,-1 0,1 0,2 0,6 3,43 15,86 20,-51-26,-7-1,-66-7,0-1,30 15,-30-11,1-2,21 7,145 24,-68-15,-55-9,-44-9,0 1,-1 1,24 11,-21-8,0-2,22 7,87 10,11 3,-109-19,-12-4,27 10,-16-3,1-1,0-1,0-2,51 6,6 3,2 1,-81-16,0 0,0 1,0 0,0 0,0 1,-1-1,1 1,-1 1,0-1,0 1,0 0,6 7,3 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04T11:48:15.632"/>
    </inkml:context>
    <inkml:brush xml:id="br0">
      <inkml:brushProperty name="width" value="0.05" units="cm"/>
      <inkml:brushProperty name="height" value="0.05" units="cm"/>
      <inkml:brushProperty name="ignorePressure" value="1"/>
    </inkml:brush>
  </inkml:definitions>
  <inkml:trace contextRef="#ctx0" brushRef="#br0">0 683,'0'-373,"1"352,6-33,1-11,-8-89,0 138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04T11:48:21.048"/>
    </inkml:context>
    <inkml:brush xml:id="br0">
      <inkml:brushProperty name="width" value="0.05" units="cm"/>
      <inkml:brushProperty name="height" value="0.05" units="cm"/>
      <inkml:brushProperty name="ignorePressure" value="1"/>
    </inkml:brush>
  </inkml:definitions>
  <inkml:trace contextRef="#ctx0" brushRef="#br0">0 770,'1'-3,"-1"1,1-1,0 0,1 0,-1 1,0-1,1 0,-1 1,1 0,3-4,6-11,52-82,-6 9,-48 71,0 0,-2 0,8-32,-11 36,2-1,0-1,15-27,-12 28,-1-1,8-25,-8 16,2 0,0 1,1 0,20-30,-18 27,-11 24,0-1,0 1,0-1,0 1,1 0,-1 0,1 0,6-5,13-11,-12 11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04T11:48:35.587"/>
    </inkml:context>
    <inkml:brush xml:id="br0">
      <inkml:brushProperty name="width" value="0.05" units="cm"/>
      <inkml:brushProperty name="height" value="0.05" units="cm"/>
      <inkml:brushProperty name="ignorePressure" value="1"/>
    </inkml:brush>
  </inkml:definitions>
  <inkml:trace contextRef="#ctx0" brushRef="#br0">0 0,'0'4,"1"-1,-1 0,1 0,0 0,0 0,0 0,3 6,2 6,26 95,19 135,-40-186,39 300,-42-254,23 288,-11-204,-13-145,3 0,18 51,-3-28,-9-28,-3 1,0 0,9 61,-17-62,1-1,2 1,14 38,-9-33,-2-1,10 84,3 17,-5-44,-17-90,0-1,1 1,1 0,0-1,0 0,8 13,3 5,-3-3,-2 0,0 0,-2 0,0 1,-2 1,4 29,-4-12,4 65,-9-92,5 29,2 6,-6-32,2 0,0 0,2 0,11 28,9 34,-18-50,-3 1,0 0,0 44,-5-57,1 1,2-1,0 0,0 0,2-1,1 1,10 24,7-3,-17-32,-1 0,0 1,0-1,4 14,23 92,8 23,-36-126,-3-7,0-1,0 1,0-1,0 1,1-1,0 0,-1 0,1 0,0 0,1 0,-1 0,0 0,1-1,0 1,-1-1,7 4,4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04T11:48:41.102"/>
    </inkml:context>
    <inkml:brush xml:id="br0">
      <inkml:brushProperty name="width" value="0.05" units="cm"/>
      <inkml:brushProperty name="height" value="0.05" units="cm"/>
      <inkml:brushProperty name="ignorePressure" value="1"/>
    </inkml:brush>
  </inkml:definitions>
  <inkml:trace contextRef="#ctx0" brushRef="#br0">1 1405,'1'-29,"7"-38,-3 30,12-57,1-17,-15 83,1 0,2 0,9-29,-1 31,-11 22,-1-1,0 1,1 0,2-10,15-72,14-46,-29 113,-1 0,0-1,1-20,-3 18,1 1,9-30,17-59,-29 109,11-35,17-41,6-17,-33 89,1-1,-1 1,0-1,0 1,-1-1,0 0,0 1,0-1,0 0,-1 1,0-1,0 1,-1-1,1 1,-1-1,0 1,-1 0,0 0,1 0,-1 0,-1 1,-4-6,-3-3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04T11:48:46.850"/>
    </inkml:context>
    <inkml:brush xml:id="br0">
      <inkml:brushProperty name="width" value="0.05" units="cm"/>
      <inkml:brushProperty name="height" value="0.05" units="cm"/>
      <inkml:brushProperty name="ignorePressure" value="1"/>
    </inkml:brush>
  </inkml:definitions>
  <inkml:trace contextRef="#ctx0" brushRef="#br0">1 2778,'0'-2,"0"1,0-1,1 1,-1-1,0 0,1 1,-1-1,1 1,1-3,3-7,294-670,56 26,-293 544,-17 29,65-113,25-47,-129 232,1 0,-1 0,14-13,8-13,-12 9,-12 20,1-1,0 0,0 1,0 0,1 0,9-9,1 2,-2-1,0 0,-1-1,-1-1,14-23,7-10,41-63,94-194,-161 296,-1 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04T11:49:12.890"/>
    </inkml:context>
    <inkml:brush xml:id="br0">
      <inkml:brushProperty name="width" value="0.05" units="cm"/>
      <inkml:brushProperty name="height" value="0.05" units="cm"/>
      <inkml:brushProperty name="ignorePressure" value="1"/>
    </inkml:brush>
  </inkml:definitions>
  <inkml:trace contextRef="#ctx0" brushRef="#br0">559 4544,'-1'-71,"-11"-78,5 115,-13-44,10 43,0-9,-6-62,15 96,-1-6,-15-203,17 176,-1 11,1-1,8-44,2-23,-9 77,1 0,1 0,0 0,2 0,9-24,-9 32,-1 0,0-1,0 0,-2 0,1-22,-6-82,1 95,0 10,1 0,2-21,4-28,-6-110,-2 149,-2 0,-1 1,-14-39,-8-32,14 36,6 32,-5-45,8 38,-15-51,11 47,0 0,1 0,3 0,-2-44,6 62,-2 0,0 0,-1 0,-9-25,7 25,1 1,0-1,2-1,-2-25,-3-35,1 2,8-1,-3-47,-1 106,-1 1,-8-22,2 5,7 25,-1 1,-1 0,0 0,-10-16,7 13,-12-26,12 18,1-1,0 0,2 0,0 0,2 0,-1-40,5-215,-1 271,-1 0,-1 1,1-1,-1 0,0 1,0-1,-5-7,4 5,-1 0,1 0,-2-10,-40-201,32 174,6 24,-6-36,11 45,-1 0,0 1,-1 0,-1-1,0 2,-1-1,-8-13,10 16,0 0,1 0,0 0,1 0,-1 0,2-1,-1 1,2-1,-1-14,1 10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04T11:49:20.725"/>
    </inkml:context>
    <inkml:brush xml:id="br0">
      <inkml:brushProperty name="width" value="0.05" units="cm"/>
      <inkml:brushProperty name="height" value="0.05" units="cm"/>
      <inkml:brushProperty name="ignorePressure" value="1"/>
    </inkml:brush>
  </inkml:definitions>
  <inkml:trace contextRef="#ctx0" brushRef="#br0">0 1920,'3'-77,"20"-114,-18 158,0-4,12-43,-12 59,2-24,2-6,5-16,8-93,-19-64,-5 119,2-409,0 500,-2-1,-4-18,3 17,-2-28,6-13,0 37,0 0,-2 0,0 0,-5-22,2 29</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04T11:49:25.868"/>
    </inkml:context>
    <inkml:brush xml:id="br0">
      <inkml:brushProperty name="width" value="0.05" units="cm"/>
      <inkml:brushProperty name="height" value="0.05" units="cm"/>
      <inkml:brushProperty name="ignorePressure" value="1"/>
    </inkml:brush>
  </inkml:definitions>
  <inkml:trace contextRef="#ctx0" brushRef="#br0">0 1772,'11'-18,"-6"8,7-10,10-17,22-47,-33 62,2 0,1 0,25-30,-17 24,-8 10,25-22,-22 23,16-21,-4 3,1 1,61-53,-82 78,0-1,-1 1,15-22,-15 19,0 1,19-20,38-25,-39 35,-1-1,-1-1,29-37,-25 26,56-51,-9 10,31-48,-50 57,-33 40,0-1,-2-1,-2-1,19-34,-28 42,-5 8,1 1,1 0,0 0,15-20,-9 16,21-33,-17 22,-4 5,12-25,6-12,-22 44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04T11:49:31.152"/>
    </inkml:context>
    <inkml:brush xml:id="br0">
      <inkml:brushProperty name="width" value="0.05" units="cm"/>
      <inkml:brushProperty name="height" value="0.05" units="cm"/>
      <inkml:brushProperty name="ignorePressure" value="1"/>
    </inkml:brush>
  </inkml:definitions>
  <inkml:trace contextRef="#ctx0" brushRef="#br0">526 1670,'-2'-29,"-1"1,-2-1,0 1,-12-31,14 47,-2-6,0 0,-2 0,-15-32,17 39,0 0,1 0,0 0,1 0,0-1,-1-14,-6-25,-21-94,23 104,4 27,-10-28,8 27,-5-22,6 21,-10-27,-1-2,10 28,-1 1,-1-1,0 2,-21-30,5 8,8 11,-33-58,43 70,0 1,1-1,0 0,-4-24,2 3,3-1,-1-38,4 63,0 0,0 0,-1 0,-1 0,0 0,0 1,-1 0,0 0,-1 0,0 0,0 0,-1 1,-9-10,12 14,0 0,1 0,-1 0,1 0,0-1,0 1,0 0,1-1,0 1,0-1,0-7,0 4,0 0,-1 0,-3-10,-1 4,-4-25,7 22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04T11:49:43.583"/>
    </inkml:context>
    <inkml:brush xml:id="br0">
      <inkml:brushProperty name="width" value="0.05" units="cm"/>
      <inkml:brushProperty name="height" value="0.05" units="cm"/>
      <inkml:brushProperty name="ignorePressure" value="1"/>
    </inkml:brush>
  </inkml:definitions>
  <inkml:trace contextRef="#ctx0" brushRef="#br0">1 1,'0'3,"0"3,2 4,2 2,-1 6,3 1,-3-7,-2-6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04T11:47:16.812"/>
    </inkml:context>
    <inkml:brush xml:id="br0">
      <inkml:brushProperty name="width" value="0.05" units="cm"/>
      <inkml:brushProperty name="height" value="0.05" units="cm"/>
      <inkml:brushProperty name="ignorePressure" value="1"/>
    </inkml:brush>
  </inkml:definitions>
  <inkml:trace contextRef="#ctx0" brushRef="#br0">0 449,'18'-1,"33"-5,-15 0,335-63,-292 52,96-14,-24 5,139-32,-208 42,156-9,-223 25,2-1,0 0,0-1,0 0,16-6,128-25,-40 9,-90 18,39-2,-10 2,55-1,-104 5,0-1,18-7,-20 7,1 0,0 0,18-3,-23 6,110-15,-98 12,0-1,0-1,0-1,25-12,-36 15,0 1,0 0,0 0,0 0,0 1,0 0,7-1,45 2,-39 1,-4-1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04T11:49:50.716"/>
    </inkml:context>
    <inkml:brush xml:id="br0">
      <inkml:brushProperty name="width" value="0.05" units="cm"/>
      <inkml:brushProperty name="height" value="0.05" units="cm"/>
      <inkml:brushProperty name="ignorePressure" value="1"/>
    </inkml:brush>
  </inkml:definitions>
  <inkml:trace contextRef="#ctx0" brushRef="#br0">298 1182,'0'-29,"-1"0,-2 1,-11-51,-2-8,-3-10,7 49,7 25,-1 0,-1 0,-18-39,20 49,0-1,1 1,0-1,1 1,1-1,-2-20,-2-14,0 25,0 2,-1-1,-13-25,-1-6,7 19,9 24,1-1,0 1,1-1,0 0,0 0,-1-19,4 14,0 10,0 1,0-1,0 0,-1 1,0-1,0 1,-1-1,1 1,-5-9,0 0,0 0,-4-16,-7-16,12 33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04T11:50:00.862"/>
    </inkml:context>
    <inkml:brush xml:id="br0">
      <inkml:brushProperty name="width" value="0.05" units="cm"/>
      <inkml:brushProperty name="height" value="0.05" units="cm"/>
      <inkml:brushProperty name="ignorePressure" value="1"/>
    </inkml:brush>
  </inkml:definitions>
  <inkml:trace contextRef="#ctx0" brushRef="#br0">1 724,'7'-11,"0"1,0 0,1 1,1-1,9-7,-10 9,-1 1,14-13,-1-1,32-44,-40 48,0 1,22-23,-22 24,0 0,0-1,-2 0,15-29,16-26,-9 26,-14 23,21-40,-28 41,1 1,0 0,1 1,2 0,24-25,-25 31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04T11:50:11.693"/>
    </inkml:context>
    <inkml:brush xml:id="br0">
      <inkml:brushProperty name="width" value="0.05" units="cm"/>
      <inkml:brushProperty name="height" value="0.05" units="cm"/>
      <inkml:brushProperty name="ignorePressure" value="1"/>
    </inkml:brush>
  </inkml:definitions>
  <inkml:trace contextRef="#ctx0" brushRef="#br0">0 877,'2'-9,"-1"-1,1 1,0 0,1 0,0 0,1 1,6-12,-7 13,2-2,0 0,1 0,13-15,3-3,-14 15,0 0,0-1,-2 0,1 0,-2-1,6-17,-3 7,1 0,15-28,0 1,-21 44,34-73,-32 69,2 1,0-1,0 1,1 0,8-8,-10 13,-1 0,0-1,0 0,0 0,-1 0,0 0,0-1,-1 1,0-1,0 0,0 0,-1 0,0-1,-1 1,2-13,-3 16,0-1,1 1,0 0,0-1,0 1,0 0,1 0,0-1,-1 1,5-5,1-4,-1 1,7-21,-5 11,2-9,-8 18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04T11:47:21.210"/>
    </inkml:context>
    <inkml:brush xml:id="br0">
      <inkml:brushProperty name="width" value="0.05" units="cm"/>
      <inkml:brushProperty name="height" value="0.05" units="cm"/>
      <inkml:brushProperty name="ignorePressure" value="1"/>
    </inkml:brush>
  </inkml:definitions>
  <inkml:trace contextRef="#ctx0" brushRef="#br0">765 444,'0'-1,"-4"-3,-1-1,1 1,-1 0,0 1,0-1,-9-4,-6-1,0-1,1-1,0-1,-22-18,-18-13,3 2,47 35,0-1,0 2,-11-6,-9-5,16 7,-1 0,0 2,0-1,-1 2,-21-7,20 8,-1-2,1 1,1-2,0 0,0-1,-17-12,1-6,25 21,0 0,0 1,0 0,-1 0,0 0,0 1,0 0,0 1,-13-5,-35-4,40 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04T11:47:23.695"/>
    </inkml:context>
    <inkml:brush xml:id="br0">
      <inkml:brushProperty name="width" value="0.05" units="cm"/>
      <inkml:brushProperty name="height" value="0.05" units="cm"/>
      <inkml:brushProperty name="ignorePressure" value="1"/>
    </inkml:brush>
  </inkml:definitions>
  <inkml:trace contextRef="#ctx0" brushRef="#br0">1 1,'2'0,"2"2,2 2,0 2,8 0,3 0,3 3,-1 0,0 0,-3 0,-8-7,-4-3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04T11:47:26.602"/>
    </inkml:context>
    <inkml:brush xml:id="br0">
      <inkml:brushProperty name="width" value="0.05" units="cm"/>
      <inkml:brushProperty name="height" value="0.05" units="cm"/>
      <inkml:brushProperty name="ignorePressure" value="1"/>
    </inkml:brush>
  </inkml:definitions>
  <inkml:trace contextRef="#ctx0" brushRef="#br0">1 593,'0'-2,"0"-1,1 1,-1-1,1 1,0-1,0 1,0 0,0 0,0-1,0 1,0 0,3-2,21-25,-10 14,80-104,-68 92,-23 23,1 0,-1 0,0-1,0 1,-1-1,1 1,-1-1,0 0,0-1,-1 1,3-7,-4 7,4-11,8-23,-10 33,0 1,0-1,1 1,-1 0,1-1,0 2,6-7,61-48,-28 25,0 2,-31 24,0 0,-1-1,1 0,9-12,-14 11,-2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04T11:47:57.580"/>
    </inkml:context>
    <inkml:brush xml:id="br0">
      <inkml:brushProperty name="width" value="0.05" units="cm"/>
      <inkml:brushProperty name="height" value="0.05" units="cm"/>
      <inkml:brushProperty name="ignorePressure" value="1"/>
    </inkml:brush>
  </inkml:definitions>
  <inkml:trace contextRef="#ctx0" brushRef="#br0">219 1351,'-2'-27,"0"0,-2 0,-9-30,10 41,-27-88,20 74,1-1,2 0,1 0,-4-53,7 38,-13-77,-1-9,11 71,2-77,2 28,-1 88,-1 1,-1 0,0 0,-12-29,-6-19,18 41,4 22,0 1,0-1,0 0,-4-9,1 10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04T11:48:02.873"/>
    </inkml:context>
    <inkml:brush xml:id="br0">
      <inkml:brushProperty name="width" value="0.05" units="cm"/>
      <inkml:brushProperty name="height" value="0.05" units="cm"/>
      <inkml:brushProperty name="ignorePressure" value="1"/>
    </inkml:brush>
  </inkml:definitions>
  <inkml:trace contextRef="#ctx0" brushRef="#br0">150 1148,'1'-61,"-2"-65,-13 13,7 63,2 12,-1-46,7 30,1 28,-2 1,0-1,-5-24,3 41,-1 1,0-1,0 1,-8-13,7 13,0 0,1 0,-1 0,-2-14,4 4,0 1,1-22,1 20,-4-31,-3 3,5 27,-1 0,-1 1,0 0,-13-33,-3 1,13 36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04T11:48:09.213"/>
    </inkml:context>
    <inkml:brush xml:id="br0">
      <inkml:brushProperty name="width" value="0.05" units="cm"/>
      <inkml:brushProperty name="height" value="0.05" units="cm"/>
      <inkml:brushProperty name="ignorePressure" value="1"/>
    </inkml:brush>
  </inkml:definitions>
  <inkml:trace contextRef="#ctx0" brushRef="#br0">0 575,'15'0,"-1"-1,1 0,-1-1,0 0,0-1,0-1,0 0,0-1,-1-1,19-10,21-14,56-22,-48 23,-39 18,-1-2,30-24,12-7,105-46,-152 82,0-1,-1-1,23-19,-34 26,13-9,37-20,-38 24,0-1,29-22,-33 20,1 1,1 1,-1 1,1 0,1 0,22-7,-26 11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04T11:48:12.522"/>
    </inkml:context>
    <inkml:brush xml:id="br0">
      <inkml:brushProperty name="width" value="0.05" units="cm"/>
      <inkml:brushProperty name="height" value="0.05" units="cm"/>
      <inkml:brushProperty name="ignorePressure" value="1"/>
    </inkml:brush>
  </inkml:definitions>
  <inkml:trace contextRef="#ctx0" brushRef="#br0">620 335,'-6'-1,"1"0,0-1,0 1,0-1,0 0,1 0,-1 0,0-1,-7-6,-12-5,1 3,-78-34,64 29,-57-34,10 5,68 38,1-1,1-1,0-1,0 0,-23-22,31 26,0 0,-1 1,0 0,0 0,0 0,-1 1,0 0,-11-4,4 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395c11c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395c11c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63b06f3e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63b06f3e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63b06f3ea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63b06f3e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63b06f3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63b06f3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63b06f3e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863b06f3e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lnSpc>
                <a:spcPct val="100000"/>
              </a:lnSpc>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3" Type="http://schemas.openxmlformats.org/officeDocument/2006/relationships/image" Target="../media/image7.png"/><Relationship Id="rId18" Type="http://schemas.openxmlformats.org/officeDocument/2006/relationships/customXml" Target="../ink/ink8.xml"/><Relationship Id="rId26" Type="http://schemas.openxmlformats.org/officeDocument/2006/relationships/customXml" Target="../ink/ink12.xml"/><Relationship Id="rId39" Type="http://schemas.openxmlformats.org/officeDocument/2006/relationships/image" Target="../media/image20.png"/><Relationship Id="rId21" Type="http://schemas.openxmlformats.org/officeDocument/2006/relationships/image" Target="../media/image11.png"/><Relationship Id="rId34" Type="http://schemas.openxmlformats.org/officeDocument/2006/relationships/customXml" Target="../ink/ink16.xml"/><Relationship Id="rId42" Type="http://schemas.openxmlformats.org/officeDocument/2006/relationships/customXml" Target="../ink/ink20.xml"/><Relationship Id="rId47" Type="http://schemas.openxmlformats.org/officeDocument/2006/relationships/image" Target="../media/image24.png"/><Relationship Id="rId7" Type="http://schemas.openxmlformats.org/officeDocument/2006/relationships/image" Target="../media/image4.png"/><Relationship Id="rId2" Type="http://schemas.openxmlformats.org/officeDocument/2006/relationships/notesSlide" Target="../notesSlides/notesSlide3.xml"/><Relationship Id="rId16" Type="http://schemas.openxmlformats.org/officeDocument/2006/relationships/customXml" Target="../ink/ink7.xml"/><Relationship Id="rId29"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customXml" Target="../ink/ink2.xml"/><Relationship Id="rId11" Type="http://schemas.openxmlformats.org/officeDocument/2006/relationships/image" Target="../media/image6.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19.png"/><Relationship Id="rId40" Type="http://schemas.openxmlformats.org/officeDocument/2006/relationships/customXml" Target="../ink/ink19.xml"/><Relationship Id="rId45" Type="http://schemas.openxmlformats.org/officeDocument/2006/relationships/image" Target="../media/image23.png"/><Relationship Id="rId5" Type="http://schemas.openxmlformats.org/officeDocument/2006/relationships/image" Target="../media/image3.png"/><Relationship Id="rId15" Type="http://schemas.openxmlformats.org/officeDocument/2006/relationships/image" Target="../media/image8.png"/><Relationship Id="rId23" Type="http://schemas.openxmlformats.org/officeDocument/2006/relationships/image" Target="../media/image12.png"/><Relationship Id="rId28" Type="http://schemas.openxmlformats.org/officeDocument/2006/relationships/customXml" Target="../ink/ink13.xml"/><Relationship Id="rId36" Type="http://schemas.openxmlformats.org/officeDocument/2006/relationships/customXml" Target="../ink/ink17.xml"/><Relationship Id="rId10" Type="http://schemas.openxmlformats.org/officeDocument/2006/relationships/customXml" Target="../ink/ink4.xml"/><Relationship Id="rId19" Type="http://schemas.openxmlformats.org/officeDocument/2006/relationships/image" Target="../media/image10.png"/><Relationship Id="rId31" Type="http://schemas.openxmlformats.org/officeDocument/2006/relationships/image" Target="../media/image16.png"/><Relationship Id="rId44" Type="http://schemas.openxmlformats.org/officeDocument/2006/relationships/customXml" Target="../ink/ink21.xml"/><Relationship Id="rId4" Type="http://schemas.openxmlformats.org/officeDocument/2006/relationships/customXml" Target="../ink/ink1.xml"/><Relationship Id="rId9" Type="http://schemas.openxmlformats.org/officeDocument/2006/relationships/image" Target="../media/image5.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4.png"/><Relationship Id="rId30" Type="http://schemas.openxmlformats.org/officeDocument/2006/relationships/customXml" Target="../ink/ink14.xml"/><Relationship Id="rId35" Type="http://schemas.openxmlformats.org/officeDocument/2006/relationships/image" Target="../media/image18.png"/><Relationship Id="rId43" Type="http://schemas.openxmlformats.org/officeDocument/2006/relationships/image" Target="../media/image22.png"/><Relationship Id="rId8" Type="http://schemas.openxmlformats.org/officeDocument/2006/relationships/customXml" Target="../ink/ink3.xml"/><Relationship Id="rId3" Type="http://schemas.openxmlformats.org/officeDocument/2006/relationships/image" Target="../media/image2.png"/><Relationship Id="rId12" Type="http://schemas.openxmlformats.org/officeDocument/2006/relationships/customXml" Target="../ink/ink5.xml"/><Relationship Id="rId17" Type="http://schemas.openxmlformats.org/officeDocument/2006/relationships/image" Target="../media/image9.png"/><Relationship Id="rId25" Type="http://schemas.openxmlformats.org/officeDocument/2006/relationships/image" Target="../media/image13.png"/><Relationship Id="rId33" Type="http://schemas.openxmlformats.org/officeDocument/2006/relationships/image" Target="../media/image17.png"/><Relationship Id="rId38" Type="http://schemas.openxmlformats.org/officeDocument/2006/relationships/customXml" Target="../ink/ink18.xml"/><Relationship Id="rId46" Type="http://schemas.openxmlformats.org/officeDocument/2006/relationships/customXml" Target="../ink/ink22.xml"/><Relationship Id="rId20" Type="http://schemas.openxmlformats.org/officeDocument/2006/relationships/customXml" Target="../ink/ink9.xml"/><Relationship Id="rId41"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dirty="0"/>
          </a:p>
        </p:txBody>
      </p:sp>
      <p:sp>
        <p:nvSpPr>
          <p:cNvPr id="69" name="Google Shape;69;p13"/>
          <p:cNvSpPr txBox="1">
            <a:spLocks noGrp="1"/>
          </p:cNvSpPr>
          <p:nvPr>
            <p:ph type="body" idx="1"/>
          </p:nvPr>
        </p:nvSpPr>
        <p:spPr>
          <a:xfrm>
            <a:off x="311700" y="1505700"/>
            <a:ext cx="42603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p>
          <a:p>
            <a:pPr marL="457200" lvl="0" indent="-311150" algn="l" rtl="0">
              <a:spcBef>
                <a:spcPts val="0"/>
              </a:spcBef>
              <a:spcAft>
                <a:spcPts val="0"/>
              </a:spcAft>
              <a:buSzPts val="1300"/>
              <a:buChar char="●"/>
            </a:pPr>
            <a:r>
              <a:rPr lang="en-US" dirty="0"/>
              <a:t>Write your name on each completed sheet.</a:t>
            </a:r>
          </a:p>
          <a:p>
            <a:pPr marL="457200" lvl="0" indent="-311150" algn="l" rtl="0">
              <a:spcBef>
                <a:spcPts val="0"/>
              </a:spcBef>
              <a:spcAft>
                <a:spcPts val="0"/>
              </a:spcAft>
              <a:buSzPts val="1300"/>
              <a:buChar char="●"/>
            </a:pPr>
            <a:r>
              <a:rPr lang="en-US" dirty="0"/>
              <a:t>Submit to the designated MyCourses’ Dropbox.</a:t>
            </a:r>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11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1 </a:t>
            </a:r>
            <a:r>
              <a:rPr lang="en" sz="1400" dirty="0"/>
              <a:t>– Avasyu Kashyap</a:t>
            </a:r>
            <a:endParaRPr dirty="0"/>
          </a:p>
        </p:txBody>
      </p:sp>
      <p:sp>
        <p:nvSpPr>
          <p:cNvPr id="79" name="Google Shape;7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0" name="Google Shape;80;p14"/>
          <p:cNvSpPr txBox="1">
            <a:spLocks noGrp="1"/>
          </p:cNvSpPr>
          <p:nvPr>
            <p:ph type="body" idx="2"/>
          </p:nvPr>
        </p:nvSpPr>
        <p:spPr>
          <a:xfrm>
            <a:off x="315425" y="605625"/>
            <a:ext cx="3706500" cy="3762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Software Development &amp; Problem Solving is designed for students of </a:t>
            </a:r>
            <a:r>
              <a:rPr lang="en" b="1" i="1">
                <a:solidFill>
                  <a:srgbClr val="EA9999"/>
                </a:solidFill>
              </a:rPr>
              <a:t>all</a:t>
            </a:r>
            <a:r>
              <a:rPr lang="en">
                <a:solidFill>
                  <a:srgbClr val="EA9999"/>
                </a:solidFill>
              </a:rPr>
              <a:t> </a:t>
            </a:r>
            <a:r>
              <a:rPr lang="en"/>
              <a:t>levels of experience. There are students in this classroom with little or no programming experience, students who have been coding for years, and every skill level in between.</a:t>
            </a:r>
            <a:endParaRPr/>
          </a:p>
          <a:p>
            <a:pPr marL="0" lvl="0" indent="0" algn="l" rtl="0">
              <a:spcBef>
                <a:spcPts val="1600"/>
              </a:spcBef>
              <a:spcAft>
                <a:spcPts val="0"/>
              </a:spcAft>
              <a:buNone/>
            </a:pPr>
            <a:r>
              <a:rPr lang="en"/>
              <a:t>Spend a few minutes talking with your team members about your prior experience with programming (in any language, not just Python). </a:t>
            </a:r>
            <a:endParaRPr/>
          </a:p>
          <a:p>
            <a:pPr marL="0" lvl="0" indent="0" algn="l" rtl="0">
              <a:spcBef>
                <a:spcPts val="1600"/>
              </a:spcBef>
              <a:spcAft>
                <a:spcPts val="0"/>
              </a:spcAft>
              <a:buNone/>
            </a:pPr>
            <a:r>
              <a:rPr lang="en"/>
              <a:t>Rate yourselves on a scale of </a:t>
            </a:r>
            <a:r>
              <a:rPr lang="en" b="1" i="1">
                <a:solidFill>
                  <a:srgbClr val="EA9999"/>
                </a:solidFill>
              </a:rPr>
              <a:t>0</a:t>
            </a:r>
            <a:r>
              <a:rPr lang="en"/>
              <a:t> (very little or no experience) to </a:t>
            </a:r>
            <a:r>
              <a:rPr lang="en" b="1" i="1">
                <a:solidFill>
                  <a:srgbClr val="EA9999"/>
                </a:solidFill>
              </a:rPr>
              <a:t>10</a:t>
            </a:r>
            <a:r>
              <a:rPr lang="en"/>
              <a:t> (you should be teaching this class!).</a:t>
            </a:r>
            <a:endParaRPr/>
          </a:p>
          <a:p>
            <a:pPr marL="0" lvl="0" indent="0" algn="l" rtl="0">
              <a:spcBef>
                <a:spcPts val="1600"/>
              </a:spcBef>
              <a:spcAft>
                <a:spcPts val="1600"/>
              </a:spcAft>
              <a:buNone/>
            </a:pPr>
            <a:r>
              <a:rPr lang="en"/>
              <a:t>Fill out the tables with each of your answers.</a:t>
            </a:r>
            <a:endParaRPr/>
          </a:p>
        </p:txBody>
      </p:sp>
      <p:graphicFrame>
        <p:nvGraphicFramePr>
          <p:cNvPr id="81" name="Google Shape;81;p14"/>
          <p:cNvGraphicFramePr/>
          <p:nvPr>
            <p:extLst>
              <p:ext uri="{D42A27DB-BD31-4B8C-83A1-F6EECF244321}">
                <p14:modId xmlns:p14="http://schemas.microsoft.com/office/powerpoint/2010/main" val="2997378947"/>
              </p:ext>
            </p:extLst>
          </p:nvPr>
        </p:nvGraphicFramePr>
        <p:xfrm>
          <a:off x="4531700" y="464600"/>
          <a:ext cx="4360000" cy="132582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900" dirty="0"/>
                        <a:t>Name: Avasyu Kashyap</a:t>
                      </a:r>
                      <a:endParaRPr sz="900" dirty="0"/>
                    </a:p>
                    <a:p>
                      <a:pPr marL="0" lvl="0" indent="0" algn="l" rtl="0">
                        <a:spcBef>
                          <a:spcPts val="0"/>
                        </a:spcBef>
                        <a:spcAft>
                          <a:spcPts val="0"/>
                        </a:spcAft>
                        <a:buNone/>
                      </a:pP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dirty="0"/>
                        <a:t>Prior Experience (0-10): 7</a:t>
                      </a:r>
                      <a:endParaRPr sz="900" dirty="0"/>
                    </a:p>
                    <a:p>
                      <a:pPr marL="0" lvl="0" indent="0" algn="l" rtl="0">
                        <a:spcBef>
                          <a:spcPts val="0"/>
                        </a:spcBef>
                        <a:spcAft>
                          <a:spcPts val="0"/>
                        </a:spcAft>
                        <a:buNone/>
                      </a:pPr>
                      <a:endParaRPr sz="900" dirty="0"/>
                    </a:p>
                    <a:p>
                      <a:pPr marL="0" lvl="0" indent="0" algn="l" rtl="0">
                        <a:spcBef>
                          <a:spcPts val="0"/>
                        </a:spcBef>
                        <a:spcAft>
                          <a:spcPts val="0"/>
                        </a:spcAft>
                        <a:buNone/>
                      </a:pP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gridSpan="2">
                  <a:txBody>
                    <a:bodyPr/>
                    <a:lstStyle/>
                    <a:p>
                      <a:pPr marL="0" lvl="0" indent="0" algn="l" rtl="0">
                        <a:spcBef>
                          <a:spcPts val="0"/>
                        </a:spcBef>
                        <a:spcAft>
                          <a:spcPts val="0"/>
                        </a:spcAft>
                        <a:buNone/>
                      </a:pPr>
                      <a:r>
                        <a:rPr lang="en" sz="900" dirty="0"/>
                        <a:t>Comments: I have done Python and MySql in my highschool.</a:t>
                      </a:r>
                      <a:endParaRPr sz="900" dirty="0"/>
                    </a:p>
                    <a:p>
                      <a:pPr marL="0" lvl="0" indent="0" algn="l" rtl="0">
                        <a:spcBef>
                          <a:spcPts val="0"/>
                        </a:spcBef>
                        <a:spcAft>
                          <a:spcPts val="0"/>
                        </a:spcAft>
                        <a:buNone/>
                      </a:pPr>
                      <a:endParaRPr sz="900" dirty="0"/>
                    </a:p>
                    <a:p>
                      <a:pPr marL="0" lvl="0" indent="0" algn="l" rtl="0">
                        <a:spcBef>
                          <a:spcPts val="0"/>
                        </a:spcBef>
                        <a:spcAft>
                          <a:spcPts val="0"/>
                        </a:spcAft>
                        <a:buNone/>
                      </a:pPr>
                      <a:endParaRPr sz="900" dirty="0"/>
                    </a:p>
                    <a:p>
                      <a:pPr marL="0" lvl="0" indent="0" algn="l" rtl="0">
                        <a:spcBef>
                          <a:spcPts val="0"/>
                        </a:spcBef>
                        <a:spcAft>
                          <a:spcPts val="0"/>
                        </a:spcAft>
                        <a:buNone/>
                      </a:pP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graphicFrame>
        <p:nvGraphicFramePr>
          <p:cNvPr id="82" name="Google Shape;82;p14"/>
          <p:cNvGraphicFramePr/>
          <p:nvPr/>
        </p:nvGraphicFramePr>
        <p:xfrm>
          <a:off x="4531700" y="1836200"/>
          <a:ext cx="4360000" cy="132582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900"/>
                        <a:t>Name:</a:t>
                      </a: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Prior Experience (0-10):</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gridSpan="2">
                  <a:txBody>
                    <a:bodyPr/>
                    <a:lstStyle/>
                    <a:p>
                      <a:pPr marL="0" lvl="0" indent="0" algn="l" rtl="0">
                        <a:spcBef>
                          <a:spcPts val="0"/>
                        </a:spcBef>
                        <a:spcAft>
                          <a:spcPts val="0"/>
                        </a:spcAft>
                        <a:buNone/>
                      </a:pPr>
                      <a:r>
                        <a:rPr lang="en" sz="900"/>
                        <a:t>Comments:</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graphicFrame>
        <p:nvGraphicFramePr>
          <p:cNvPr id="83" name="Google Shape;83;p14"/>
          <p:cNvGraphicFramePr/>
          <p:nvPr/>
        </p:nvGraphicFramePr>
        <p:xfrm>
          <a:off x="4531700" y="3214344"/>
          <a:ext cx="4360000" cy="132582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900"/>
                        <a:t>Name:</a:t>
                      </a: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Prior Experience (0-10):</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gridSpan="2">
                  <a:txBody>
                    <a:bodyPr/>
                    <a:lstStyle/>
                    <a:p>
                      <a:pPr marL="0" lvl="0" indent="0" algn="l" rtl="0">
                        <a:spcBef>
                          <a:spcPts val="0"/>
                        </a:spcBef>
                        <a:spcAft>
                          <a:spcPts val="0"/>
                        </a:spcAft>
                        <a:buNone/>
                      </a:pPr>
                      <a:r>
                        <a:rPr lang="en" sz="900"/>
                        <a:t>Comments:</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84" name="Google Shape;84;p14"/>
          <p:cNvSpPr txBox="1">
            <a:spLocks noGrp="1"/>
          </p:cNvSpPr>
          <p:nvPr>
            <p:ph type="body" idx="3"/>
          </p:nvPr>
        </p:nvSpPr>
        <p:spPr>
          <a:xfrm>
            <a:off x="311725" y="4361100"/>
            <a:ext cx="3706500" cy="585000"/>
          </a:xfrm>
          <a:prstGeom prst="rect">
            <a:avLst/>
          </a:prstGeom>
        </p:spPr>
        <p:txBody>
          <a:bodyPr spcFirstLastPara="1" wrap="square" lIns="91425" tIns="91425" rIns="91425" bIns="91425" anchor="ctr" anchorCtr="0">
            <a:spAutoFit/>
          </a:bodyPr>
          <a:lstStyle/>
          <a:p>
            <a:pPr marL="0" lvl="0" indent="0" algn="l" rtl="0">
              <a:lnSpc>
                <a:spcPct val="100000"/>
              </a:lnSpc>
              <a:spcBef>
                <a:spcPts val="0"/>
              </a:spcBef>
              <a:spcAft>
                <a:spcPts val="0"/>
              </a:spcAft>
              <a:buNone/>
            </a:pPr>
            <a:r>
              <a:rPr lang="en"/>
              <a:t>If you are working digitally and need more space, duplicate this slide.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90" name="Google Shape;90;p15"/>
          <p:cNvSpPr txBox="1">
            <a:spLocks noGrp="1"/>
          </p:cNvSpPr>
          <p:nvPr>
            <p:ph type="title"/>
          </p:nvPr>
        </p:nvSpPr>
        <p:spPr>
          <a:xfrm>
            <a:off x="5264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2 </a:t>
            </a:r>
            <a:r>
              <a:rPr lang="en" sz="1400" dirty="0"/>
              <a:t>– Avasyu Kashyap</a:t>
            </a:r>
            <a:endParaRPr dirty="0"/>
          </a:p>
        </p:txBody>
      </p:sp>
      <p:sp>
        <p:nvSpPr>
          <p:cNvPr id="91" name="Google Shape;91;p15"/>
          <p:cNvSpPr txBox="1">
            <a:spLocks noGrp="1"/>
          </p:cNvSpPr>
          <p:nvPr>
            <p:ph type="body" idx="2"/>
          </p:nvPr>
        </p:nvSpPr>
        <p:spPr>
          <a:xfrm>
            <a:off x="5025325" y="681825"/>
            <a:ext cx="3945900" cy="4186800"/>
          </a:xfrm>
          <a:prstGeom prst="rect">
            <a:avLst/>
          </a:prstGeom>
        </p:spPr>
        <p:txBody>
          <a:bodyPr spcFirstLastPara="1" wrap="square" lIns="91425" tIns="91425" rIns="91425" bIns="91425" anchor="ctr" anchorCtr="0">
            <a:spAutoFit/>
          </a:bodyPr>
          <a:lstStyle/>
          <a:p>
            <a:pPr marL="0" lvl="0" indent="0" algn="l" rtl="0">
              <a:lnSpc>
                <a:spcPct val="100000"/>
              </a:lnSpc>
              <a:spcBef>
                <a:spcPts val="0"/>
              </a:spcBef>
              <a:spcAft>
                <a:spcPts val="0"/>
              </a:spcAft>
              <a:buNone/>
            </a:pPr>
            <a:r>
              <a:rPr lang="en"/>
              <a:t>Files in the file system are organized into a </a:t>
            </a:r>
            <a:r>
              <a:rPr lang="en" b="1" i="1">
                <a:solidFill>
                  <a:srgbClr val="EA9999"/>
                </a:solidFill>
              </a:rPr>
              <a:t>tree structure</a:t>
            </a:r>
            <a:r>
              <a:rPr lang="en"/>
              <a:t>. Visualizing this structure can make finding files and directories more intuitive.</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Assume that each of the following is an absolute path to a file in your file system. Draw the tree that represents the structure in the space on the left.</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Your instructor will determine if you should work digitally, on paper, or on a whiteboard. Use the icons to the left as references.</a:t>
            </a:r>
            <a:endParaRPr/>
          </a:p>
        </p:txBody>
      </p:sp>
      <p:sp>
        <p:nvSpPr>
          <p:cNvPr id="92" name="Google Shape;92;p15"/>
          <p:cNvSpPr txBox="1"/>
          <p:nvPr/>
        </p:nvSpPr>
        <p:spPr>
          <a:xfrm>
            <a:off x="5025325" y="2340350"/>
            <a:ext cx="3945900" cy="1524600"/>
          </a:xfrm>
          <a:prstGeom prst="rect">
            <a:avLst/>
          </a:prstGeom>
          <a:solidFill>
            <a:srgbClr val="000000"/>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C:\Users\Ron\Documents\biography.txt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C:\Users\Ron\SoftDevI\Week01\homework.txt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C:\Users\Harry\todo_list.txt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C:\Program Files\Python\python.exe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C:\Program Files\Git\git.exe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D:\Games\WoW\wow.exe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D:\stuff.txt</a:t>
            </a:r>
            <a:endParaRPr sz="1200">
              <a:solidFill>
                <a:srgbClr val="F1C232"/>
              </a:solidFill>
              <a:latin typeface="Consolas"/>
              <a:ea typeface="Consolas"/>
              <a:cs typeface="Consolas"/>
              <a:sym typeface="Consolas"/>
            </a:endParaRPr>
          </a:p>
        </p:txBody>
      </p:sp>
      <p:sp>
        <p:nvSpPr>
          <p:cNvPr id="93" name="Google Shape;93;p15"/>
          <p:cNvSpPr/>
          <p:nvPr/>
        </p:nvSpPr>
        <p:spPr>
          <a:xfrm>
            <a:off x="1100015" y="4318669"/>
            <a:ext cx="502850" cy="399175"/>
          </a:xfrm>
          <a:prstGeom prst="flowChartMagneticDisk">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Consolas"/>
                <a:ea typeface="Consolas"/>
                <a:cs typeface="Consolas"/>
                <a:sym typeface="Consolas"/>
              </a:rPr>
              <a:t>C:</a:t>
            </a:r>
            <a:endParaRPr dirty="0">
              <a:latin typeface="Consolas"/>
              <a:ea typeface="Consolas"/>
              <a:cs typeface="Consolas"/>
              <a:sym typeface="Consolas"/>
            </a:endParaRPr>
          </a:p>
        </p:txBody>
      </p:sp>
      <p:sp>
        <p:nvSpPr>
          <p:cNvPr id="94" name="Google Shape;94;p15"/>
          <p:cNvSpPr/>
          <p:nvPr/>
        </p:nvSpPr>
        <p:spPr>
          <a:xfrm>
            <a:off x="3163579" y="52041"/>
            <a:ext cx="1320964"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latin typeface="Consolas"/>
                <a:ea typeface="Consolas"/>
                <a:cs typeface="Consolas"/>
                <a:sym typeface="Consolas"/>
              </a:rPr>
              <a:t>H</a:t>
            </a:r>
            <a:r>
              <a:rPr lang="en" sz="1200" dirty="0">
                <a:latin typeface="Consolas"/>
                <a:ea typeface="Consolas"/>
                <a:cs typeface="Consolas"/>
                <a:sym typeface="Consolas"/>
              </a:rPr>
              <a:t>omework.txt</a:t>
            </a:r>
            <a:endParaRPr sz="1200" dirty="0">
              <a:latin typeface="Consolas"/>
              <a:ea typeface="Consolas"/>
              <a:cs typeface="Consolas"/>
              <a:sym typeface="Consolas"/>
            </a:endParaRPr>
          </a:p>
        </p:txBody>
      </p:sp>
      <p:pic>
        <p:nvPicPr>
          <p:cNvPr id="95" name="Google Shape;95;p15"/>
          <p:cNvPicPr preferRelativeResize="0"/>
          <p:nvPr/>
        </p:nvPicPr>
        <p:blipFill>
          <a:blip r:embed="rId3">
            <a:alphaModFix/>
          </a:blip>
          <a:stretch>
            <a:fillRect/>
          </a:stretch>
        </p:blipFill>
        <p:spPr>
          <a:xfrm>
            <a:off x="2222026" y="4648411"/>
            <a:ext cx="502851" cy="363400"/>
          </a:xfrm>
          <a:prstGeom prst="rect">
            <a:avLst/>
          </a:prstGeom>
          <a:noFill/>
          <a:ln>
            <a:noFill/>
          </a:ln>
        </p:spPr>
      </p:pic>
      <p:sp>
        <p:nvSpPr>
          <p:cNvPr id="96" name="Google Shape;96;p15"/>
          <p:cNvSpPr txBox="1"/>
          <p:nvPr/>
        </p:nvSpPr>
        <p:spPr>
          <a:xfrm>
            <a:off x="3189433" y="624242"/>
            <a:ext cx="778500" cy="2553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Consolas"/>
                <a:ea typeface="Consolas"/>
                <a:cs typeface="Consolas"/>
                <a:sym typeface="Consolas"/>
              </a:rPr>
              <a:t>Week01</a:t>
            </a:r>
            <a:endParaRPr dirty="0">
              <a:solidFill>
                <a:srgbClr val="FFFFFF"/>
              </a:solidFill>
              <a:latin typeface="Consolas"/>
              <a:ea typeface="Consolas"/>
              <a:cs typeface="Consolas"/>
              <a:sym typeface="Consolas"/>
            </a:endParaRPr>
          </a:p>
        </p:txBody>
      </p:sp>
      <p:sp>
        <p:nvSpPr>
          <p:cNvPr id="10" name="Google Shape;93;p15">
            <a:extLst>
              <a:ext uri="{FF2B5EF4-FFF2-40B4-BE49-F238E27FC236}">
                <a16:creationId xmlns:a16="http://schemas.microsoft.com/office/drawing/2014/main" id="{3C0A9B23-E077-4378-8558-74003AE8E669}"/>
              </a:ext>
            </a:extLst>
          </p:cNvPr>
          <p:cNvSpPr/>
          <p:nvPr/>
        </p:nvSpPr>
        <p:spPr>
          <a:xfrm>
            <a:off x="3475953" y="4336525"/>
            <a:ext cx="502850" cy="399175"/>
          </a:xfrm>
          <a:prstGeom prst="flowChartMagneticDisk">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Consolas"/>
                <a:ea typeface="Consolas"/>
                <a:cs typeface="Consolas"/>
                <a:sym typeface="Consolas"/>
              </a:rPr>
              <a:t>D:</a:t>
            </a:r>
            <a:endParaRPr dirty="0">
              <a:latin typeface="Consolas"/>
              <a:ea typeface="Consolas"/>
              <a:cs typeface="Consolas"/>
              <a:sym typeface="Consolas"/>
            </a:endParaRPr>
          </a:p>
        </p:txBody>
      </p:sp>
      <p:sp>
        <p:nvSpPr>
          <p:cNvPr id="11" name="Google Shape;94;p15">
            <a:extLst>
              <a:ext uri="{FF2B5EF4-FFF2-40B4-BE49-F238E27FC236}">
                <a16:creationId xmlns:a16="http://schemas.microsoft.com/office/drawing/2014/main" id="{F6A52A3B-BD1F-42AA-BF49-04860FA8CF11}"/>
              </a:ext>
            </a:extLst>
          </p:cNvPr>
          <p:cNvSpPr/>
          <p:nvPr/>
        </p:nvSpPr>
        <p:spPr>
          <a:xfrm>
            <a:off x="2694809" y="3871567"/>
            <a:ext cx="1042043"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latin typeface="Consolas"/>
                <a:ea typeface="Consolas"/>
                <a:cs typeface="Consolas"/>
                <a:sym typeface="Consolas"/>
              </a:rPr>
              <a:t>S</a:t>
            </a:r>
            <a:r>
              <a:rPr lang="en" sz="1200" dirty="0">
                <a:latin typeface="Consolas"/>
                <a:ea typeface="Consolas"/>
                <a:cs typeface="Consolas"/>
                <a:sym typeface="Consolas"/>
              </a:rPr>
              <a:t>tuff.txt</a:t>
            </a:r>
            <a:endParaRPr sz="1200" dirty="0">
              <a:latin typeface="Consolas"/>
              <a:ea typeface="Consolas"/>
              <a:cs typeface="Consolas"/>
              <a:sym typeface="Consolas"/>
            </a:endParaRPr>
          </a:p>
        </p:txBody>
      </p:sp>
      <p:sp>
        <p:nvSpPr>
          <p:cNvPr id="12" name="Google Shape;96;p15">
            <a:extLst>
              <a:ext uri="{FF2B5EF4-FFF2-40B4-BE49-F238E27FC236}">
                <a16:creationId xmlns:a16="http://schemas.microsoft.com/office/drawing/2014/main" id="{EBA56E75-5C7B-470E-BB95-357ADD2DABAE}"/>
              </a:ext>
            </a:extLst>
          </p:cNvPr>
          <p:cNvSpPr txBox="1"/>
          <p:nvPr/>
        </p:nvSpPr>
        <p:spPr>
          <a:xfrm>
            <a:off x="3978803" y="3165290"/>
            <a:ext cx="778500" cy="2553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Consolas"/>
                <a:ea typeface="Consolas"/>
                <a:cs typeface="Consolas"/>
                <a:sym typeface="Consolas"/>
              </a:rPr>
              <a:t>WoW</a:t>
            </a:r>
            <a:endParaRPr dirty="0">
              <a:solidFill>
                <a:srgbClr val="FFFFFF"/>
              </a:solidFill>
              <a:latin typeface="Consolas"/>
              <a:ea typeface="Consolas"/>
              <a:cs typeface="Consolas"/>
              <a:sym typeface="Consolas"/>
            </a:endParaRPr>
          </a:p>
        </p:txBody>
      </p:sp>
      <p:sp>
        <p:nvSpPr>
          <p:cNvPr id="13" name="Google Shape;96;p15">
            <a:extLst>
              <a:ext uri="{FF2B5EF4-FFF2-40B4-BE49-F238E27FC236}">
                <a16:creationId xmlns:a16="http://schemas.microsoft.com/office/drawing/2014/main" id="{1141EA72-0C91-45C1-8EA3-FE948D5BB672}"/>
              </a:ext>
            </a:extLst>
          </p:cNvPr>
          <p:cNvSpPr txBox="1"/>
          <p:nvPr/>
        </p:nvSpPr>
        <p:spPr>
          <a:xfrm>
            <a:off x="3990647" y="3890767"/>
            <a:ext cx="778500" cy="2553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Consolas"/>
                <a:ea typeface="Consolas"/>
                <a:cs typeface="Consolas"/>
                <a:sym typeface="Consolas"/>
              </a:rPr>
              <a:t>Games</a:t>
            </a:r>
            <a:endParaRPr dirty="0">
              <a:solidFill>
                <a:srgbClr val="FFFFFF"/>
              </a:solidFill>
              <a:latin typeface="Consolas"/>
              <a:ea typeface="Consolas"/>
              <a:cs typeface="Consolas"/>
              <a:sym typeface="Consolas"/>
            </a:endParaRPr>
          </a:p>
        </p:txBody>
      </p:sp>
      <p:sp>
        <p:nvSpPr>
          <p:cNvPr id="15" name="Google Shape;94;p15">
            <a:extLst>
              <a:ext uri="{FF2B5EF4-FFF2-40B4-BE49-F238E27FC236}">
                <a16:creationId xmlns:a16="http://schemas.microsoft.com/office/drawing/2014/main" id="{94FBDA57-9AA3-49F8-802E-759565A58BAC}"/>
              </a:ext>
            </a:extLst>
          </p:cNvPr>
          <p:cNvSpPr/>
          <p:nvPr/>
        </p:nvSpPr>
        <p:spPr>
          <a:xfrm>
            <a:off x="3956447" y="2481525"/>
            <a:ext cx="812700"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latin typeface="Consolas"/>
                <a:ea typeface="Consolas"/>
                <a:cs typeface="Consolas"/>
                <a:sym typeface="Consolas"/>
              </a:rPr>
              <a:t>wow.exe</a:t>
            </a:r>
            <a:endParaRPr sz="1200" dirty="0">
              <a:latin typeface="Consolas"/>
              <a:ea typeface="Consolas"/>
              <a:cs typeface="Consolas"/>
              <a:sym typeface="Consolas"/>
            </a:endParaRPr>
          </a:p>
        </p:txBody>
      </p:sp>
      <p:sp>
        <p:nvSpPr>
          <p:cNvPr id="16" name="Google Shape;94;p15">
            <a:extLst>
              <a:ext uri="{FF2B5EF4-FFF2-40B4-BE49-F238E27FC236}">
                <a16:creationId xmlns:a16="http://schemas.microsoft.com/office/drawing/2014/main" id="{4F1752B5-EA8F-4FB0-85FD-D5A03C6EDA24}"/>
              </a:ext>
            </a:extLst>
          </p:cNvPr>
          <p:cNvSpPr/>
          <p:nvPr/>
        </p:nvSpPr>
        <p:spPr>
          <a:xfrm>
            <a:off x="653677" y="2760876"/>
            <a:ext cx="1103545"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latin typeface="Consolas"/>
                <a:ea typeface="Consolas"/>
                <a:cs typeface="Consolas"/>
                <a:sym typeface="Consolas"/>
              </a:rPr>
              <a:t>P</a:t>
            </a:r>
            <a:r>
              <a:rPr lang="en" sz="1200" dirty="0">
                <a:latin typeface="Consolas"/>
                <a:ea typeface="Consolas"/>
                <a:cs typeface="Consolas"/>
                <a:sym typeface="Consolas"/>
              </a:rPr>
              <a:t>ython.exe</a:t>
            </a:r>
            <a:endParaRPr sz="1200" dirty="0">
              <a:latin typeface="Consolas"/>
              <a:ea typeface="Consolas"/>
              <a:cs typeface="Consolas"/>
              <a:sym typeface="Consolas"/>
            </a:endParaRPr>
          </a:p>
        </p:txBody>
      </p:sp>
      <p:sp>
        <p:nvSpPr>
          <p:cNvPr id="18" name="Google Shape;96;p15">
            <a:extLst>
              <a:ext uri="{FF2B5EF4-FFF2-40B4-BE49-F238E27FC236}">
                <a16:creationId xmlns:a16="http://schemas.microsoft.com/office/drawing/2014/main" id="{47043FBD-BB99-4B05-8115-7C0465DC3A05}"/>
              </a:ext>
            </a:extLst>
          </p:cNvPr>
          <p:cNvSpPr txBox="1"/>
          <p:nvPr/>
        </p:nvSpPr>
        <p:spPr>
          <a:xfrm>
            <a:off x="2406540" y="1114952"/>
            <a:ext cx="1030542" cy="287374"/>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Consolas"/>
                <a:ea typeface="Consolas"/>
                <a:cs typeface="Consolas"/>
                <a:sym typeface="Consolas"/>
              </a:rPr>
              <a:t>SoftDevI</a:t>
            </a:r>
            <a:endParaRPr dirty="0">
              <a:solidFill>
                <a:srgbClr val="FFFFFF"/>
              </a:solidFill>
              <a:latin typeface="Consolas"/>
              <a:ea typeface="Consolas"/>
              <a:cs typeface="Consolas"/>
              <a:sym typeface="Consolas"/>
            </a:endParaRPr>
          </a:p>
        </p:txBody>
      </p:sp>
      <p:sp>
        <p:nvSpPr>
          <p:cNvPr id="19" name="Google Shape;96;p15">
            <a:extLst>
              <a:ext uri="{FF2B5EF4-FFF2-40B4-BE49-F238E27FC236}">
                <a16:creationId xmlns:a16="http://schemas.microsoft.com/office/drawing/2014/main" id="{F7B8AD5C-3B13-444A-AA98-88A148B4A11C}"/>
              </a:ext>
            </a:extLst>
          </p:cNvPr>
          <p:cNvSpPr txBox="1"/>
          <p:nvPr/>
        </p:nvSpPr>
        <p:spPr>
          <a:xfrm>
            <a:off x="1056920" y="1128128"/>
            <a:ext cx="1137296" cy="2937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Consolas"/>
                <a:ea typeface="Consolas"/>
                <a:cs typeface="Consolas"/>
                <a:sym typeface="Consolas"/>
              </a:rPr>
              <a:t>Documents</a:t>
            </a:r>
            <a:endParaRPr dirty="0">
              <a:solidFill>
                <a:srgbClr val="FFFFFF"/>
              </a:solidFill>
              <a:latin typeface="Consolas"/>
              <a:ea typeface="Consolas"/>
              <a:cs typeface="Consolas"/>
              <a:sym typeface="Consolas"/>
            </a:endParaRPr>
          </a:p>
        </p:txBody>
      </p:sp>
      <p:sp>
        <p:nvSpPr>
          <p:cNvPr id="20" name="Google Shape;96;p15">
            <a:extLst>
              <a:ext uri="{FF2B5EF4-FFF2-40B4-BE49-F238E27FC236}">
                <a16:creationId xmlns:a16="http://schemas.microsoft.com/office/drawing/2014/main" id="{89DDA4FC-4364-42CC-BE13-C1E4DB282027}"/>
              </a:ext>
            </a:extLst>
          </p:cNvPr>
          <p:cNvSpPr txBox="1"/>
          <p:nvPr/>
        </p:nvSpPr>
        <p:spPr>
          <a:xfrm>
            <a:off x="2489792" y="2663478"/>
            <a:ext cx="778500" cy="2553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Consolas"/>
                <a:ea typeface="Consolas"/>
                <a:cs typeface="Consolas"/>
                <a:sym typeface="Consolas"/>
              </a:rPr>
              <a:t>Harry</a:t>
            </a:r>
            <a:endParaRPr dirty="0">
              <a:solidFill>
                <a:srgbClr val="FFFFFF"/>
              </a:solidFill>
              <a:latin typeface="Consolas"/>
              <a:ea typeface="Consolas"/>
              <a:cs typeface="Consolas"/>
              <a:sym typeface="Consolas"/>
            </a:endParaRPr>
          </a:p>
        </p:txBody>
      </p:sp>
      <p:sp>
        <p:nvSpPr>
          <p:cNvPr id="21" name="Google Shape;96;p15">
            <a:extLst>
              <a:ext uri="{FF2B5EF4-FFF2-40B4-BE49-F238E27FC236}">
                <a16:creationId xmlns:a16="http://schemas.microsoft.com/office/drawing/2014/main" id="{55BACD4D-5B4B-46EB-B8B7-AB1F5329E3E5}"/>
              </a:ext>
            </a:extLst>
          </p:cNvPr>
          <p:cNvSpPr txBox="1"/>
          <p:nvPr/>
        </p:nvSpPr>
        <p:spPr>
          <a:xfrm>
            <a:off x="1518820" y="2020577"/>
            <a:ext cx="778500" cy="2553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Consolas"/>
                <a:ea typeface="Consolas"/>
                <a:cs typeface="Consolas"/>
                <a:sym typeface="Consolas"/>
              </a:rPr>
              <a:t>Ron</a:t>
            </a:r>
            <a:endParaRPr dirty="0">
              <a:solidFill>
                <a:srgbClr val="FFFFFF"/>
              </a:solidFill>
              <a:latin typeface="Consolas"/>
              <a:ea typeface="Consolas"/>
              <a:cs typeface="Consolas"/>
              <a:sym typeface="Consolas"/>
            </a:endParaRPr>
          </a:p>
        </p:txBody>
      </p:sp>
      <p:sp>
        <p:nvSpPr>
          <p:cNvPr id="22" name="Google Shape;96;p15">
            <a:extLst>
              <a:ext uri="{FF2B5EF4-FFF2-40B4-BE49-F238E27FC236}">
                <a16:creationId xmlns:a16="http://schemas.microsoft.com/office/drawing/2014/main" id="{A70F4618-BFAA-4543-8C0C-42126EFC84CF}"/>
              </a:ext>
            </a:extLst>
          </p:cNvPr>
          <p:cNvSpPr txBox="1"/>
          <p:nvPr/>
        </p:nvSpPr>
        <p:spPr>
          <a:xfrm>
            <a:off x="90106" y="2048376"/>
            <a:ext cx="778500" cy="2553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Consolas"/>
                <a:ea typeface="Consolas"/>
                <a:cs typeface="Consolas"/>
                <a:sym typeface="Consolas"/>
              </a:rPr>
              <a:t>Git</a:t>
            </a:r>
            <a:endParaRPr dirty="0">
              <a:solidFill>
                <a:srgbClr val="FFFFFF"/>
              </a:solidFill>
              <a:latin typeface="Consolas"/>
              <a:ea typeface="Consolas"/>
              <a:cs typeface="Consolas"/>
              <a:sym typeface="Consolas"/>
            </a:endParaRPr>
          </a:p>
        </p:txBody>
      </p:sp>
      <p:sp>
        <p:nvSpPr>
          <p:cNvPr id="23" name="Google Shape;96;p15">
            <a:extLst>
              <a:ext uri="{FF2B5EF4-FFF2-40B4-BE49-F238E27FC236}">
                <a16:creationId xmlns:a16="http://schemas.microsoft.com/office/drawing/2014/main" id="{82F7F63B-6357-489B-B92C-484034DDEE53}"/>
              </a:ext>
            </a:extLst>
          </p:cNvPr>
          <p:cNvSpPr txBox="1"/>
          <p:nvPr/>
        </p:nvSpPr>
        <p:spPr>
          <a:xfrm>
            <a:off x="767577" y="3292940"/>
            <a:ext cx="778500" cy="2553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Consolas"/>
                <a:ea typeface="Consolas"/>
                <a:cs typeface="Consolas"/>
                <a:sym typeface="Consolas"/>
              </a:rPr>
              <a:t>Python</a:t>
            </a:r>
            <a:endParaRPr dirty="0">
              <a:solidFill>
                <a:srgbClr val="FFFFFF"/>
              </a:solidFill>
              <a:latin typeface="Consolas"/>
              <a:ea typeface="Consolas"/>
              <a:cs typeface="Consolas"/>
              <a:sym typeface="Consolas"/>
            </a:endParaRPr>
          </a:p>
        </p:txBody>
      </p:sp>
      <p:sp>
        <p:nvSpPr>
          <p:cNvPr id="24" name="Google Shape;96;p15">
            <a:extLst>
              <a:ext uri="{FF2B5EF4-FFF2-40B4-BE49-F238E27FC236}">
                <a16:creationId xmlns:a16="http://schemas.microsoft.com/office/drawing/2014/main" id="{491F2042-310F-4810-94B2-A70E073DFD86}"/>
              </a:ext>
            </a:extLst>
          </p:cNvPr>
          <p:cNvSpPr txBox="1"/>
          <p:nvPr/>
        </p:nvSpPr>
        <p:spPr>
          <a:xfrm>
            <a:off x="254650" y="3794875"/>
            <a:ext cx="967645" cy="437988"/>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Consolas"/>
                <a:ea typeface="Consolas"/>
                <a:cs typeface="Consolas"/>
                <a:sym typeface="Consolas"/>
              </a:rPr>
              <a:t>Program Files</a:t>
            </a:r>
            <a:endParaRPr dirty="0">
              <a:solidFill>
                <a:srgbClr val="FFFFFF"/>
              </a:solidFill>
              <a:latin typeface="Consolas"/>
              <a:ea typeface="Consolas"/>
              <a:cs typeface="Consolas"/>
              <a:sym typeface="Consolas"/>
            </a:endParaRPr>
          </a:p>
        </p:txBody>
      </p:sp>
      <p:sp>
        <p:nvSpPr>
          <p:cNvPr id="25" name="Google Shape;96;p15">
            <a:extLst>
              <a:ext uri="{FF2B5EF4-FFF2-40B4-BE49-F238E27FC236}">
                <a16:creationId xmlns:a16="http://schemas.microsoft.com/office/drawing/2014/main" id="{AF1FC75B-3738-467D-9084-B941C2C5AAA0}"/>
              </a:ext>
            </a:extLst>
          </p:cNvPr>
          <p:cNvSpPr txBox="1"/>
          <p:nvPr/>
        </p:nvSpPr>
        <p:spPr>
          <a:xfrm>
            <a:off x="1646232" y="3890767"/>
            <a:ext cx="778500" cy="2553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Consolas"/>
                <a:ea typeface="Consolas"/>
                <a:cs typeface="Consolas"/>
                <a:sym typeface="Consolas"/>
              </a:rPr>
              <a:t>Users</a:t>
            </a:r>
            <a:endParaRPr dirty="0">
              <a:solidFill>
                <a:srgbClr val="FFFFFF"/>
              </a:solidFill>
              <a:latin typeface="Consolas"/>
              <a:ea typeface="Consolas"/>
              <a:cs typeface="Consolas"/>
              <a:sym typeface="Consolas"/>
            </a:endParaRPr>
          </a:p>
        </p:txBody>
      </p:sp>
      <p:sp>
        <p:nvSpPr>
          <p:cNvPr id="27" name="Google Shape;94;p15">
            <a:extLst>
              <a:ext uri="{FF2B5EF4-FFF2-40B4-BE49-F238E27FC236}">
                <a16:creationId xmlns:a16="http://schemas.microsoft.com/office/drawing/2014/main" id="{E76A1B13-EE85-43B9-8580-39535CA516B1}"/>
              </a:ext>
            </a:extLst>
          </p:cNvPr>
          <p:cNvSpPr/>
          <p:nvPr/>
        </p:nvSpPr>
        <p:spPr>
          <a:xfrm>
            <a:off x="823789" y="417002"/>
            <a:ext cx="1398237"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latin typeface="Consolas"/>
                <a:ea typeface="Consolas"/>
                <a:cs typeface="Consolas"/>
                <a:sym typeface="Consolas"/>
              </a:rPr>
              <a:t>B</a:t>
            </a:r>
            <a:r>
              <a:rPr lang="en" sz="1200" dirty="0">
                <a:latin typeface="Consolas"/>
                <a:ea typeface="Consolas"/>
                <a:cs typeface="Consolas"/>
                <a:sym typeface="Consolas"/>
              </a:rPr>
              <a:t>iography.txt</a:t>
            </a:r>
            <a:endParaRPr sz="1200" dirty="0">
              <a:latin typeface="Consolas"/>
              <a:ea typeface="Consolas"/>
              <a:cs typeface="Consolas"/>
              <a:sym typeface="Consolas"/>
            </a:endParaRPr>
          </a:p>
        </p:txBody>
      </p:sp>
      <p:sp>
        <p:nvSpPr>
          <p:cNvPr id="28" name="Google Shape;94;p15">
            <a:extLst>
              <a:ext uri="{FF2B5EF4-FFF2-40B4-BE49-F238E27FC236}">
                <a16:creationId xmlns:a16="http://schemas.microsoft.com/office/drawing/2014/main" id="{FA344373-B2C2-40DA-8C68-817A5E08467D}"/>
              </a:ext>
            </a:extLst>
          </p:cNvPr>
          <p:cNvSpPr/>
          <p:nvPr/>
        </p:nvSpPr>
        <p:spPr>
          <a:xfrm>
            <a:off x="2489792" y="1675973"/>
            <a:ext cx="1398238"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latin typeface="Consolas"/>
                <a:ea typeface="Consolas"/>
                <a:cs typeface="Consolas"/>
                <a:sym typeface="Consolas"/>
              </a:rPr>
              <a:t>todo_list.txt</a:t>
            </a:r>
            <a:endParaRPr sz="1200" dirty="0">
              <a:latin typeface="Consolas"/>
              <a:ea typeface="Consolas"/>
              <a:cs typeface="Consolas"/>
              <a:sym typeface="Consolas"/>
            </a:endParaRPr>
          </a:p>
        </p:txBody>
      </p:sp>
      <p:sp>
        <p:nvSpPr>
          <p:cNvPr id="29" name="Google Shape;94;p15">
            <a:extLst>
              <a:ext uri="{FF2B5EF4-FFF2-40B4-BE49-F238E27FC236}">
                <a16:creationId xmlns:a16="http://schemas.microsoft.com/office/drawing/2014/main" id="{1D1A517A-CA2C-4406-A8C0-86CEF90F3842}"/>
              </a:ext>
            </a:extLst>
          </p:cNvPr>
          <p:cNvSpPr/>
          <p:nvPr/>
        </p:nvSpPr>
        <p:spPr>
          <a:xfrm>
            <a:off x="31897" y="1255476"/>
            <a:ext cx="812700"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Consolas"/>
                <a:ea typeface="Consolas"/>
                <a:cs typeface="Consolas"/>
                <a:sym typeface="Consolas"/>
              </a:rPr>
              <a:t>git.exe</a:t>
            </a:r>
            <a:endParaRPr sz="1200" dirty="0">
              <a:latin typeface="Consolas"/>
              <a:ea typeface="Consolas"/>
              <a:cs typeface="Consolas"/>
              <a:sym typeface="Consolas"/>
            </a:endParaRP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340ACFB3-A50F-42E2-A49A-2299CE67D49D}"/>
                  </a:ext>
                </a:extLst>
              </p14:cNvPr>
              <p14:cNvContentPartPr/>
              <p14:nvPr/>
            </p14:nvContentPartPr>
            <p14:xfrm>
              <a:off x="1575609" y="4606345"/>
              <a:ext cx="684360" cy="181440"/>
            </p14:xfrm>
          </p:contentPart>
        </mc:Choice>
        <mc:Fallback>
          <p:pic>
            <p:nvPicPr>
              <p:cNvPr id="2" name="Ink 1">
                <a:extLst>
                  <a:ext uri="{FF2B5EF4-FFF2-40B4-BE49-F238E27FC236}">
                    <a16:creationId xmlns:a16="http://schemas.microsoft.com/office/drawing/2014/main" id="{340ACFB3-A50F-42E2-A49A-2299CE67D49D}"/>
                  </a:ext>
                </a:extLst>
              </p:cNvPr>
              <p:cNvPicPr/>
              <p:nvPr/>
            </p:nvPicPr>
            <p:blipFill>
              <a:blip r:embed="rId5"/>
              <a:stretch>
                <a:fillRect/>
              </a:stretch>
            </p:blipFill>
            <p:spPr>
              <a:xfrm>
                <a:off x="1566609" y="4597345"/>
                <a:ext cx="70200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064788C3-E561-4935-B8E6-5CB10B1DBF9D}"/>
                  </a:ext>
                </a:extLst>
              </p14:cNvPr>
              <p14:cNvContentPartPr/>
              <p14:nvPr/>
            </p14:nvContentPartPr>
            <p14:xfrm>
              <a:off x="2570649" y="4617145"/>
              <a:ext cx="954360" cy="161640"/>
            </p14:xfrm>
          </p:contentPart>
        </mc:Choice>
        <mc:Fallback>
          <p:pic>
            <p:nvPicPr>
              <p:cNvPr id="3" name="Ink 2">
                <a:extLst>
                  <a:ext uri="{FF2B5EF4-FFF2-40B4-BE49-F238E27FC236}">
                    <a16:creationId xmlns:a16="http://schemas.microsoft.com/office/drawing/2014/main" id="{064788C3-E561-4935-B8E6-5CB10B1DBF9D}"/>
                  </a:ext>
                </a:extLst>
              </p:cNvPr>
              <p:cNvPicPr/>
              <p:nvPr/>
            </p:nvPicPr>
            <p:blipFill>
              <a:blip r:embed="rId7"/>
              <a:stretch>
                <a:fillRect/>
              </a:stretch>
            </p:blipFill>
            <p:spPr>
              <a:xfrm>
                <a:off x="2561649" y="4608145"/>
                <a:ext cx="972000" cy="179280"/>
              </a:xfrm>
              <a:prstGeom prst="rect">
                <a:avLst/>
              </a:prstGeom>
            </p:spPr>
          </p:pic>
        </mc:Fallback>
      </mc:AlternateContent>
      <p:grpSp>
        <p:nvGrpSpPr>
          <p:cNvPr id="8" name="Group 7">
            <a:extLst>
              <a:ext uri="{FF2B5EF4-FFF2-40B4-BE49-F238E27FC236}">
                <a16:creationId xmlns:a16="http://schemas.microsoft.com/office/drawing/2014/main" id="{0C26E1A4-1083-4A73-A4E4-39244B44CDF9}"/>
              </a:ext>
            </a:extLst>
          </p:cNvPr>
          <p:cNvGrpSpPr/>
          <p:nvPr/>
        </p:nvGrpSpPr>
        <p:grpSpPr>
          <a:xfrm>
            <a:off x="3376329" y="4151305"/>
            <a:ext cx="763560" cy="213840"/>
            <a:chOff x="3376329" y="4151305"/>
            <a:chExt cx="763560" cy="213840"/>
          </a:xfrm>
        </p:grpSpPr>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C4E627F2-BC1E-4814-9414-8F6AF2D341EF}"/>
                    </a:ext>
                  </a:extLst>
                </p14:cNvPr>
                <p14:cNvContentPartPr/>
                <p14:nvPr/>
              </p14:nvContentPartPr>
              <p14:xfrm>
                <a:off x="3376329" y="4164625"/>
                <a:ext cx="275760" cy="159840"/>
              </p14:xfrm>
            </p:contentPart>
          </mc:Choice>
          <mc:Fallback>
            <p:pic>
              <p:nvPicPr>
                <p:cNvPr id="4" name="Ink 3">
                  <a:extLst>
                    <a:ext uri="{FF2B5EF4-FFF2-40B4-BE49-F238E27FC236}">
                      <a16:creationId xmlns:a16="http://schemas.microsoft.com/office/drawing/2014/main" id="{C4E627F2-BC1E-4814-9414-8F6AF2D341EF}"/>
                    </a:ext>
                  </a:extLst>
                </p:cNvPr>
                <p:cNvPicPr/>
                <p:nvPr/>
              </p:nvPicPr>
              <p:blipFill>
                <a:blip r:embed="rId9"/>
                <a:stretch>
                  <a:fillRect/>
                </a:stretch>
              </p:blipFill>
              <p:spPr>
                <a:xfrm>
                  <a:off x="3367689" y="4155985"/>
                  <a:ext cx="29340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Ink 4">
                  <a:extLst>
                    <a:ext uri="{FF2B5EF4-FFF2-40B4-BE49-F238E27FC236}">
                      <a16:creationId xmlns:a16="http://schemas.microsoft.com/office/drawing/2014/main" id="{EC33FA26-5008-43CC-A8CF-2A6955465758}"/>
                    </a:ext>
                  </a:extLst>
                </p14:cNvPr>
                <p14:cNvContentPartPr/>
                <p14:nvPr/>
              </p14:nvContentPartPr>
              <p14:xfrm>
                <a:off x="3645969" y="4330225"/>
                <a:ext cx="48960" cy="22680"/>
              </p14:xfrm>
            </p:contentPart>
          </mc:Choice>
          <mc:Fallback>
            <p:pic>
              <p:nvPicPr>
                <p:cNvPr id="5" name="Ink 4">
                  <a:extLst>
                    <a:ext uri="{FF2B5EF4-FFF2-40B4-BE49-F238E27FC236}">
                      <a16:creationId xmlns:a16="http://schemas.microsoft.com/office/drawing/2014/main" id="{EC33FA26-5008-43CC-A8CF-2A6955465758}"/>
                    </a:ext>
                  </a:extLst>
                </p:cNvPr>
                <p:cNvPicPr/>
                <p:nvPr/>
              </p:nvPicPr>
              <p:blipFill>
                <a:blip r:embed="rId11"/>
                <a:stretch>
                  <a:fillRect/>
                </a:stretch>
              </p:blipFill>
              <p:spPr>
                <a:xfrm>
                  <a:off x="3637329" y="4321585"/>
                  <a:ext cx="6660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94243404-B458-41E5-9B5B-D254A63A7158}"/>
                    </a:ext>
                  </a:extLst>
                </p14:cNvPr>
                <p14:cNvContentPartPr/>
                <p14:nvPr/>
              </p14:nvContentPartPr>
              <p14:xfrm>
                <a:off x="3956289" y="4151305"/>
                <a:ext cx="183600" cy="213840"/>
              </p14:xfrm>
            </p:contentPart>
          </mc:Choice>
          <mc:Fallback>
            <p:pic>
              <p:nvPicPr>
                <p:cNvPr id="7" name="Ink 6">
                  <a:extLst>
                    <a:ext uri="{FF2B5EF4-FFF2-40B4-BE49-F238E27FC236}">
                      <a16:creationId xmlns:a16="http://schemas.microsoft.com/office/drawing/2014/main" id="{94243404-B458-41E5-9B5B-D254A63A7158}"/>
                    </a:ext>
                  </a:extLst>
                </p:cNvPr>
                <p:cNvPicPr/>
                <p:nvPr/>
              </p:nvPicPr>
              <p:blipFill>
                <a:blip r:embed="rId13"/>
                <a:stretch>
                  <a:fillRect/>
                </a:stretch>
              </p:blipFill>
              <p:spPr>
                <a:xfrm>
                  <a:off x="3947649" y="4142305"/>
                  <a:ext cx="201240" cy="231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AE3889A0-4D19-4BEE-A992-D8C776354101}"/>
                  </a:ext>
                </a:extLst>
              </p14:cNvPr>
              <p14:cNvContentPartPr/>
              <p14:nvPr/>
            </p14:nvContentPartPr>
            <p14:xfrm>
              <a:off x="4280289" y="3424105"/>
              <a:ext cx="79200" cy="486720"/>
            </p14:xfrm>
          </p:contentPart>
        </mc:Choice>
        <mc:Fallback>
          <p:pic>
            <p:nvPicPr>
              <p:cNvPr id="9" name="Ink 8">
                <a:extLst>
                  <a:ext uri="{FF2B5EF4-FFF2-40B4-BE49-F238E27FC236}">
                    <a16:creationId xmlns:a16="http://schemas.microsoft.com/office/drawing/2014/main" id="{AE3889A0-4D19-4BEE-A992-D8C776354101}"/>
                  </a:ext>
                </a:extLst>
              </p:cNvPr>
              <p:cNvPicPr/>
              <p:nvPr/>
            </p:nvPicPr>
            <p:blipFill>
              <a:blip r:embed="rId15"/>
              <a:stretch>
                <a:fillRect/>
              </a:stretch>
            </p:blipFill>
            <p:spPr>
              <a:xfrm>
                <a:off x="4271289" y="3415465"/>
                <a:ext cx="96840" cy="5043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0" name="Ink 29">
                <a:extLst>
                  <a:ext uri="{FF2B5EF4-FFF2-40B4-BE49-F238E27FC236}">
                    <a16:creationId xmlns:a16="http://schemas.microsoft.com/office/drawing/2014/main" id="{410826A4-6BFB-4E26-B6CE-557122C1751D}"/>
                  </a:ext>
                </a:extLst>
              </p14:cNvPr>
              <p14:cNvContentPartPr/>
              <p14:nvPr/>
            </p14:nvContentPartPr>
            <p14:xfrm>
              <a:off x="4282089" y="2772505"/>
              <a:ext cx="54360" cy="413640"/>
            </p14:xfrm>
          </p:contentPart>
        </mc:Choice>
        <mc:Fallback>
          <p:pic>
            <p:nvPicPr>
              <p:cNvPr id="30" name="Ink 29">
                <a:extLst>
                  <a:ext uri="{FF2B5EF4-FFF2-40B4-BE49-F238E27FC236}">
                    <a16:creationId xmlns:a16="http://schemas.microsoft.com/office/drawing/2014/main" id="{410826A4-6BFB-4E26-B6CE-557122C1751D}"/>
                  </a:ext>
                </a:extLst>
              </p:cNvPr>
              <p:cNvPicPr/>
              <p:nvPr/>
            </p:nvPicPr>
            <p:blipFill>
              <a:blip r:embed="rId17"/>
              <a:stretch>
                <a:fillRect/>
              </a:stretch>
            </p:blipFill>
            <p:spPr>
              <a:xfrm>
                <a:off x="4273089" y="2763505"/>
                <a:ext cx="72000" cy="4312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1" name="Ink 30">
                <a:extLst>
                  <a:ext uri="{FF2B5EF4-FFF2-40B4-BE49-F238E27FC236}">
                    <a16:creationId xmlns:a16="http://schemas.microsoft.com/office/drawing/2014/main" id="{801A7D4A-6D17-45B4-88FC-DE171B8A3EA4}"/>
                  </a:ext>
                </a:extLst>
              </p14:cNvPr>
              <p14:cNvContentPartPr/>
              <p14:nvPr/>
            </p14:nvContentPartPr>
            <p14:xfrm>
              <a:off x="1437729" y="4140505"/>
              <a:ext cx="391680" cy="207000"/>
            </p14:xfrm>
          </p:contentPart>
        </mc:Choice>
        <mc:Fallback>
          <p:pic>
            <p:nvPicPr>
              <p:cNvPr id="31" name="Ink 30">
                <a:extLst>
                  <a:ext uri="{FF2B5EF4-FFF2-40B4-BE49-F238E27FC236}">
                    <a16:creationId xmlns:a16="http://schemas.microsoft.com/office/drawing/2014/main" id="{801A7D4A-6D17-45B4-88FC-DE171B8A3EA4}"/>
                  </a:ext>
                </a:extLst>
              </p:cNvPr>
              <p:cNvPicPr/>
              <p:nvPr/>
            </p:nvPicPr>
            <p:blipFill>
              <a:blip r:embed="rId19"/>
              <a:stretch>
                <a:fillRect/>
              </a:stretch>
            </p:blipFill>
            <p:spPr>
              <a:xfrm>
                <a:off x="1428729" y="4131865"/>
                <a:ext cx="40932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2" name="Ink 31">
                <a:extLst>
                  <a:ext uri="{FF2B5EF4-FFF2-40B4-BE49-F238E27FC236}">
                    <a16:creationId xmlns:a16="http://schemas.microsoft.com/office/drawing/2014/main" id="{0CC43994-117A-422B-BC3A-2413B4EC30BF}"/>
                  </a:ext>
                </a:extLst>
              </p14:cNvPr>
              <p14:cNvContentPartPr/>
              <p14:nvPr/>
            </p14:nvContentPartPr>
            <p14:xfrm>
              <a:off x="932649" y="4226905"/>
              <a:ext cx="223200" cy="120960"/>
            </p14:xfrm>
          </p:contentPart>
        </mc:Choice>
        <mc:Fallback>
          <p:pic>
            <p:nvPicPr>
              <p:cNvPr id="32" name="Ink 31">
                <a:extLst>
                  <a:ext uri="{FF2B5EF4-FFF2-40B4-BE49-F238E27FC236}">
                    <a16:creationId xmlns:a16="http://schemas.microsoft.com/office/drawing/2014/main" id="{0CC43994-117A-422B-BC3A-2413B4EC30BF}"/>
                  </a:ext>
                </a:extLst>
              </p:cNvPr>
              <p:cNvPicPr/>
              <p:nvPr/>
            </p:nvPicPr>
            <p:blipFill>
              <a:blip r:embed="rId21"/>
              <a:stretch>
                <a:fillRect/>
              </a:stretch>
            </p:blipFill>
            <p:spPr>
              <a:xfrm>
                <a:off x="923649" y="4217905"/>
                <a:ext cx="24084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3" name="Ink 32">
                <a:extLst>
                  <a:ext uri="{FF2B5EF4-FFF2-40B4-BE49-F238E27FC236}">
                    <a16:creationId xmlns:a16="http://schemas.microsoft.com/office/drawing/2014/main" id="{6928E6AF-5A43-4502-A2B3-489FBDFD7EBE}"/>
                  </a:ext>
                </a:extLst>
              </p14:cNvPr>
              <p14:cNvContentPartPr/>
              <p14:nvPr/>
            </p14:nvContentPartPr>
            <p14:xfrm>
              <a:off x="937329" y="3561265"/>
              <a:ext cx="6120" cy="245880"/>
            </p14:xfrm>
          </p:contentPart>
        </mc:Choice>
        <mc:Fallback>
          <p:pic>
            <p:nvPicPr>
              <p:cNvPr id="33" name="Ink 32">
                <a:extLst>
                  <a:ext uri="{FF2B5EF4-FFF2-40B4-BE49-F238E27FC236}">
                    <a16:creationId xmlns:a16="http://schemas.microsoft.com/office/drawing/2014/main" id="{6928E6AF-5A43-4502-A2B3-489FBDFD7EBE}"/>
                  </a:ext>
                </a:extLst>
              </p:cNvPr>
              <p:cNvPicPr/>
              <p:nvPr/>
            </p:nvPicPr>
            <p:blipFill>
              <a:blip r:embed="rId23"/>
              <a:stretch>
                <a:fillRect/>
              </a:stretch>
            </p:blipFill>
            <p:spPr>
              <a:xfrm>
                <a:off x="928329" y="3552265"/>
                <a:ext cx="2376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4" name="Ink 33">
                <a:extLst>
                  <a:ext uri="{FF2B5EF4-FFF2-40B4-BE49-F238E27FC236}">
                    <a16:creationId xmlns:a16="http://schemas.microsoft.com/office/drawing/2014/main" id="{D324B701-438F-41B0-BE9F-38E0C22B4326}"/>
                  </a:ext>
                </a:extLst>
              </p14:cNvPr>
              <p14:cNvContentPartPr/>
              <p14:nvPr/>
            </p14:nvContentPartPr>
            <p14:xfrm>
              <a:off x="1035249" y="3040705"/>
              <a:ext cx="144360" cy="277560"/>
            </p14:xfrm>
          </p:contentPart>
        </mc:Choice>
        <mc:Fallback>
          <p:pic>
            <p:nvPicPr>
              <p:cNvPr id="34" name="Ink 33">
                <a:extLst>
                  <a:ext uri="{FF2B5EF4-FFF2-40B4-BE49-F238E27FC236}">
                    <a16:creationId xmlns:a16="http://schemas.microsoft.com/office/drawing/2014/main" id="{D324B701-438F-41B0-BE9F-38E0C22B4326}"/>
                  </a:ext>
                </a:extLst>
              </p:cNvPr>
              <p:cNvPicPr/>
              <p:nvPr/>
            </p:nvPicPr>
            <p:blipFill>
              <a:blip r:embed="rId25"/>
              <a:stretch>
                <a:fillRect/>
              </a:stretch>
            </p:blipFill>
            <p:spPr>
              <a:xfrm>
                <a:off x="1026249" y="3031705"/>
                <a:ext cx="162000" cy="2952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6" name="Ink 35">
                <a:extLst>
                  <a:ext uri="{FF2B5EF4-FFF2-40B4-BE49-F238E27FC236}">
                    <a16:creationId xmlns:a16="http://schemas.microsoft.com/office/drawing/2014/main" id="{250A6F08-90CD-46C9-87C2-6078D78180BB}"/>
                  </a:ext>
                </a:extLst>
              </p14:cNvPr>
              <p14:cNvContentPartPr/>
              <p14:nvPr/>
            </p14:nvContentPartPr>
            <p14:xfrm>
              <a:off x="287529" y="2300185"/>
              <a:ext cx="331920" cy="1500480"/>
            </p14:xfrm>
          </p:contentPart>
        </mc:Choice>
        <mc:Fallback>
          <p:pic>
            <p:nvPicPr>
              <p:cNvPr id="36" name="Ink 35">
                <a:extLst>
                  <a:ext uri="{FF2B5EF4-FFF2-40B4-BE49-F238E27FC236}">
                    <a16:creationId xmlns:a16="http://schemas.microsoft.com/office/drawing/2014/main" id="{250A6F08-90CD-46C9-87C2-6078D78180BB}"/>
                  </a:ext>
                </a:extLst>
              </p:cNvPr>
              <p:cNvPicPr/>
              <p:nvPr/>
            </p:nvPicPr>
            <p:blipFill>
              <a:blip r:embed="rId27"/>
              <a:stretch>
                <a:fillRect/>
              </a:stretch>
            </p:blipFill>
            <p:spPr>
              <a:xfrm>
                <a:off x="278529" y="2291185"/>
                <a:ext cx="349560" cy="15181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7" name="Ink 36">
                <a:extLst>
                  <a:ext uri="{FF2B5EF4-FFF2-40B4-BE49-F238E27FC236}">
                    <a16:creationId xmlns:a16="http://schemas.microsoft.com/office/drawing/2014/main" id="{7DE64FE8-9BC5-44DF-A71C-9A33EC77D513}"/>
                  </a:ext>
                </a:extLst>
              </p14:cNvPr>
              <p14:cNvContentPartPr/>
              <p14:nvPr/>
            </p14:nvContentPartPr>
            <p14:xfrm>
              <a:off x="269889" y="1535545"/>
              <a:ext cx="109800" cy="505800"/>
            </p14:xfrm>
          </p:contentPart>
        </mc:Choice>
        <mc:Fallback>
          <p:pic>
            <p:nvPicPr>
              <p:cNvPr id="37" name="Ink 36">
                <a:extLst>
                  <a:ext uri="{FF2B5EF4-FFF2-40B4-BE49-F238E27FC236}">
                    <a16:creationId xmlns:a16="http://schemas.microsoft.com/office/drawing/2014/main" id="{7DE64FE8-9BC5-44DF-A71C-9A33EC77D513}"/>
                  </a:ext>
                </a:extLst>
              </p:cNvPr>
              <p:cNvPicPr/>
              <p:nvPr/>
            </p:nvPicPr>
            <p:blipFill>
              <a:blip r:embed="rId29"/>
              <a:stretch>
                <a:fillRect/>
              </a:stretch>
            </p:blipFill>
            <p:spPr>
              <a:xfrm>
                <a:off x="261249" y="1526545"/>
                <a:ext cx="127440" cy="5234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8" name="Ink 37">
                <a:extLst>
                  <a:ext uri="{FF2B5EF4-FFF2-40B4-BE49-F238E27FC236}">
                    <a16:creationId xmlns:a16="http://schemas.microsoft.com/office/drawing/2014/main" id="{95EE4CF3-7488-48F3-9A26-0117D84E9879}"/>
                  </a:ext>
                </a:extLst>
              </p14:cNvPr>
              <p14:cNvContentPartPr/>
              <p14:nvPr/>
            </p14:nvContentPartPr>
            <p14:xfrm>
              <a:off x="2121729" y="2910385"/>
              <a:ext cx="550080" cy="1000440"/>
            </p14:xfrm>
          </p:contentPart>
        </mc:Choice>
        <mc:Fallback>
          <p:pic>
            <p:nvPicPr>
              <p:cNvPr id="38" name="Ink 37">
                <a:extLst>
                  <a:ext uri="{FF2B5EF4-FFF2-40B4-BE49-F238E27FC236}">
                    <a16:creationId xmlns:a16="http://schemas.microsoft.com/office/drawing/2014/main" id="{95EE4CF3-7488-48F3-9A26-0117D84E9879}"/>
                  </a:ext>
                </a:extLst>
              </p:cNvPr>
              <p:cNvPicPr/>
              <p:nvPr/>
            </p:nvPicPr>
            <p:blipFill>
              <a:blip r:embed="rId31"/>
              <a:stretch>
                <a:fillRect/>
              </a:stretch>
            </p:blipFill>
            <p:spPr>
              <a:xfrm>
                <a:off x="2113089" y="2901385"/>
                <a:ext cx="567720" cy="10180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1" name="Ink 40">
                <a:extLst>
                  <a:ext uri="{FF2B5EF4-FFF2-40B4-BE49-F238E27FC236}">
                    <a16:creationId xmlns:a16="http://schemas.microsoft.com/office/drawing/2014/main" id="{0C7C4816-CFA4-49EA-AFAB-1D8CF5E0C28A}"/>
                  </a:ext>
                </a:extLst>
              </p14:cNvPr>
              <p14:cNvContentPartPr/>
              <p14:nvPr/>
            </p14:nvContentPartPr>
            <p14:xfrm>
              <a:off x="1805649" y="2263105"/>
              <a:ext cx="201240" cy="1635840"/>
            </p14:xfrm>
          </p:contentPart>
        </mc:Choice>
        <mc:Fallback>
          <p:pic>
            <p:nvPicPr>
              <p:cNvPr id="41" name="Ink 40">
                <a:extLst>
                  <a:ext uri="{FF2B5EF4-FFF2-40B4-BE49-F238E27FC236}">
                    <a16:creationId xmlns:a16="http://schemas.microsoft.com/office/drawing/2014/main" id="{0C7C4816-CFA4-49EA-AFAB-1D8CF5E0C28A}"/>
                  </a:ext>
                </a:extLst>
              </p:cNvPr>
              <p:cNvPicPr/>
              <p:nvPr/>
            </p:nvPicPr>
            <p:blipFill>
              <a:blip r:embed="rId33"/>
              <a:stretch>
                <a:fillRect/>
              </a:stretch>
            </p:blipFill>
            <p:spPr>
              <a:xfrm>
                <a:off x="1797009" y="2254105"/>
                <a:ext cx="218880" cy="16534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2" name="Ink 41">
                <a:extLst>
                  <a:ext uri="{FF2B5EF4-FFF2-40B4-BE49-F238E27FC236}">
                    <a16:creationId xmlns:a16="http://schemas.microsoft.com/office/drawing/2014/main" id="{FE2BE92F-138D-4B4F-A8B6-17FA79893F14}"/>
                  </a:ext>
                </a:extLst>
              </p14:cNvPr>
              <p14:cNvContentPartPr/>
              <p14:nvPr/>
            </p14:nvContentPartPr>
            <p14:xfrm>
              <a:off x="2817969" y="1965745"/>
              <a:ext cx="40680" cy="691200"/>
            </p14:xfrm>
          </p:contentPart>
        </mc:Choice>
        <mc:Fallback>
          <p:pic>
            <p:nvPicPr>
              <p:cNvPr id="42" name="Ink 41">
                <a:extLst>
                  <a:ext uri="{FF2B5EF4-FFF2-40B4-BE49-F238E27FC236}">
                    <a16:creationId xmlns:a16="http://schemas.microsoft.com/office/drawing/2014/main" id="{FE2BE92F-138D-4B4F-A8B6-17FA79893F14}"/>
                  </a:ext>
                </a:extLst>
              </p:cNvPr>
              <p:cNvPicPr/>
              <p:nvPr/>
            </p:nvPicPr>
            <p:blipFill>
              <a:blip r:embed="rId35"/>
              <a:stretch>
                <a:fillRect/>
              </a:stretch>
            </p:blipFill>
            <p:spPr>
              <a:xfrm>
                <a:off x="2808969" y="1957105"/>
                <a:ext cx="58320" cy="7088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3" name="Ink 42">
                <a:extLst>
                  <a:ext uri="{FF2B5EF4-FFF2-40B4-BE49-F238E27FC236}">
                    <a16:creationId xmlns:a16="http://schemas.microsoft.com/office/drawing/2014/main" id="{FCDA9803-CFD5-49C6-8292-043260F7256F}"/>
                  </a:ext>
                </a:extLst>
              </p14:cNvPr>
              <p14:cNvContentPartPr/>
              <p14:nvPr/>
            </p14:nvContentPartPr>
            <p14:xfrm>
              <a:off x="2070249" y="1380385"/>
              <a:ext cx="505440" cy="637920"/>
            </p14:xfrm>
          </p:contentPart>
        </mc:Choice>
        <mc:Fallback>
          <p:pic>
            <p:nvPicPr>
              <p:cNvPr id="43" name="Ink 42">
                <a:extLst>
                  <a:ext uri="{FF2B5EF4-FFF2-40B4-BE49-F238E27FC236}">
                    <a16:creationId xmlns:a16="http://schemas.microsoft.com/office/drawing/2014/main" id="{FCDA9803-CFD5-49C6-8292-043260F7256F}"/>
                  </a:ext>
                </a:extLst>
              </p:cNvPr>
              <p:cNvPicPr/>
              <p:nvPr/>
            </p:nvPicPr>
            <p:blipFill>
              <a:blip r:embed="rId37"/>
              <a:stretch>
                <a:fillRect/>
              </a:stretch>
            </p:blipFill>
            <p:spPr>
              <a:xfrm>
                <a:off x="2061249" y="1371385"/>
                <a:ext cx="523080" cy="6555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4" name="Ink 43">
                <a:extLst>
                  <a:ext uri="{FF2B5EF4-FFF2-40B4-BE49-F238E27FC236}">
                    <a16:creationId xmlns:a16="http://schemas.microsoft.com/office/drawing/2014/main" id="{6F9A7559-DD81-4F3A-8E4C-B9975645FE5A}"/>
                  </a:ext>
                </a:extLst>
              </p14:cNvPr>
              <p14:cNvContentPartPr/>
              <p14:nvPr/>
            </p14:nvContentPartPr>
            <p14:xfrm>
              <a:off x="1438089" y="1394065"/>
              <a:ext cx="189360" cy="601200"/>
            </p14:xfrm>
          </p:contentPart>
        </mc:Choice>
        <mc:Fallback>
          <p:pic>
            <p:nvPicPr>
              <p:cNvPr id="44" name="Ink 43">
                <a:extLst>
                  <a:ext uri="{FF2B5EF4-FFF2-40B4-BE49-F238E27FC236}">
                    <a16:creationId xmlns:a16="http://schemas.microsoft.com/office/drawing/2014/main" id="{6F9A7559-DD81-4F3A-8E4C-B9975645FE5A}"/>
                  </a:ext>
                </a:extLst>
              </p:cNvPr>
              <p:cNvPicPr/>
              <p:nvPr/>
            </p:nvPicPr>
            <p:blipFill>
              <a:blip r:embed="rId39"/>
              <a:stretch>
                <a:fillRect/>
              </a:stretch>
            </p:blipFill>
            <p:spPr>
              <a:xfrm>
                <a:off x="1429449" y="1385065"/>
                <a:ext cx="207000" cy="6188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6" name="Ink 45">
                <a:extLst>
                  <a:ext uri="{FF2B5EF4-FFF2-40B4-BE49-F238E27FC236}">
                    <a16:creationId xmlns:a16="http://schemas.microsoft.com/office/drawing/2014/main" id="{CEF11E98-643A-4B0C-99BF-18FEC078BCBC}"/>
                  </a:ext>
                </a:extLst>
              </p14:cNvPr>
              <p14:cNvContentPartPr/>
              <p14:nvPr/>
            </p14:nvContentPartPr>
            <p14:xfrm>
              <a:off x="1627089" y="1994905"/>
              <a:ext cx="7200" cy="31320"/>
            </p14:xfrm>
          </p:contentPart>
        </mc:Choice>
        <mc:Fallback>
          <p:pic>
            <p:nvPicPr>
              <p:cNvPr id="46" name="Ink 45">
                <a:extLst>
                  <a:ext uri="{FF2B5EF4-FFF2-40B4-BE49-F238E27FC236}">
                    <a16:creationId xmlns:a16="http://schemas.microsoft.com/office/drawing/2014/main" id="{CEF11E98-643A-4B0C-99BF-18FEC078BCBC}"/>
                  </a:ext>
                </a:extLst>
              </p:cNvPr>
              <p:cNvPicPr/>
              <p:nvPr/>
            </p:nvPicPr>
            <p:blipFill>
              <a:blip r:embed="rId41"/>
              <a:stretch>
                <a:fillRect/>
              </a:stretch>
            </p:blipFill>
            <p:spPr>
              <a:xfrm>
                <a:off x="1618449" y="1986265"/>
                <a:ext cx="2484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7" name="Ink 46">
                <a:extLst>
                  <a:ext uri="{FF2B5EF4-FFF2-40B4-BE49-F238E27FC236}">
                    <a16:creationId xmlns:a16="http://schemas.microsoft.com/office/drawing/2014/main" id="{F4D9364B-E289-4770-A4F9-9B0C9DA01240}"/>
                  </a:ext>
                </a:extLst>
              </p14:cNvPr>
              <p14:cNvContentPartPr/>
              <p14:nvPr/>
            </p14:nvContentPartPr>
            <p14:xfrm>
              <a:off x="1307409" y="712945"/>
              <a:ext cx="107280" cy="425520"/>
            </p14:xfrm>
          </p:contentPart>
        </mc:Choice>
        <mc:Fallback>
          <p:pic>
            <p:nvPicPr>
              <p:cNvPr id="47" name="Ink 46">
                <a:extLst>
                  <a:ext uri="{FF2B5EF4-FFF2-40B4-BE49-F238E27FC236}">
                    <a16:creationId xmlns:a16="http://schemas.microsoft.com/office/drawing/2014/main" id="{F4D9364B-E289-4770-A4F9-9B0C9DA01240}"/>
                  </a:ext>
                </a:extLst>
              </p:cNvPr>
              <p:cNvPicPr/>
              <p:nvPr/>
            </p:nvPicPr>
            <p:blipFill>
              <a:blip r:embed="rId43"/>
              <a:stretch>
                <a:fillRect/>
              </a:stretch>
            </p:blipFill>
            <p:spPr>
              <a:xfrm>
                <a:off x="1298769" y="703945"/>
                <a:ext cx="124920" cy="4431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8" name="Ink 47">
                <a:extLst>
                  <a:ext uri="{FF2B5EF4-FFF2-40B4-BE49-F238E27FC236}">
                    <a16:creationId xmlns:a16="http://schemas.microsoft.com/office/drawing/2014/main" id="{3F5B2CC6-C4E8-4693-AA0C-59A487118725}"/>
                  </a:ext>
                </a:extLst>
              </p14:cNvPr>
              <p14:cNvContentPartPr/>
              <p14:nvPr/>
            </p14:nvContentPartPr>
            <p14:xfrm>
              <a:off x="3208569" y="854785"/>
              <a:ext cx="194400" cy="260640"/>
            </p14:xfrm>
          </p:contentPart>
        </mc:Choice>
        <mc:Fallback>
          <p:pic>
            <p:nvPicPr>
              <p:cNvPr id="48" name="Ink 47">
                <a:extLst>
                  <a:ext uri="{FF2B5EF4-FFF2-40B4-BE49-F238E27FC236}">
                    <a16:creationId xmlns:a16="http://schemas.microsoft.com/office/drawing/2014/main" id="{3F5B2CC6-C4E8-4693-AA0C-59A487118725}"/>
                  </a:ext>
                </a:extLst>
              </p:cNvPr>
              <p:cNvPicPr/>
              <p:nvPr/>
            </p:nvPicPr>
            <p:blipFill>
              <a:blip r:embed="rId45"/>
              <a:stretch>
                <a:fillRect/>
              </a:stretch>
            </p:blipFill>
            <p:spPr>
              <a:xfrm>
                <a:off x="3199929" y="846145"/>
                <a:ext cx="21204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9" name="Ink 48">
                <a:extLst>
                  <a:ext uri="{FF2B5EF4-FFF2-40B4-BE49-F238E27FC236}">
                    <a16:creationId xmlns:a16="http://schemas.microsoft.com/office/drawing/2014/main" id="{7578E2D1-6F12-49FB-B2EC-6A1E4759F3DC}"/>
                  </a:ext>
                </a:extLst>
              </p14:cNvPr>
              <p14:cNvContentPartPr/>
              <p14:nvPr/>
            </p14:nvContentPartPr>
            <p14:xfrm>
              <a:off x="3720849" y="339625"/>
              <a:ext cx="149760" cy="315720"/>
            </p14:xfrm>
          </p:contentPart>
        </mc:Choice>
        <mc:Fallback>
          <p:pic>
            <p:nvPicPr>
              <p:cNvPr id="49" name="Ink 48">
                <a:extLst>
                  <a:ext uri="{FF2B5EF4-FFF2-40B4-BE49-F238E27FC236}">
                    <a16:creationId xmlns:a16="http://schemas.microsoft.com/office/drawing/2014/main" id="{7578E2D1-6F12-49FB-B2EC-6A1E4759F3DC}"/>
                  </a:ext>
                </a:extLst>
              </p:cNvPr>
              <p:cNvPicPr/>
              <p:nvPr/>
            </p:nvPicPr>
            <p:blipFill>
              <a:blip r:embed="rId47"/>
              <a:stretch>
                <a:fillRect/>
              </a:stretch>
            </p:blipFill>
            <p:spPr>
              <a:xfrm>
                <a:off x="3711849" y="330985"/>
                <a:ext cx="167400" cy="33336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2" name="Google Shape;102;p16"/>
          <p:cNvSpPr txBox="1">
            <a:spLocks noGrp="1"/>
          </p:cNvSpPr>
          <p:nvPr>
            <p:ph type="title"/>
          </p:nvPr>
        </p:nvSpPr>
        <p:spPr>
          <a:xfrm>
            <a:off x="311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3 </a:t>
            </a:r>
            <a:r>
              <a:rPr lang="en" sz="1400" dirty="0"/>
              <a:t>Avasyu Kashyap</a:t>
            </a:r>
            <a:endParaRPr dirty="0"/>
          </a:p>
        </p:txBody>
      </p:sp>
      <p:sp>
        <p:nvSpPr>
          <p:cNvPr id="103" name="Google Shape;103;p16"/>
          <p:cNvSpPr txBox="1">
            <a:spLocks noGrp="1"/>
          </p:cNvSpPr>
          <p:nvPr>
            <p:ph type="body" idx="2"/>
          </p:nvPr>
        </p:nvSpPr>
        <p:spPr>
          <a:xfrm>
            <a:off x="315425" y="676575"/>
            <a:ext cx="3706500" cy="4457087"/>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Understanding the status of the files in your repository is important! Have you made changes to any files that need to be committed? What has been added, modified, deleted, or staged since your last commit?</a:t>
            </a:r>
            <a:endParaRPr dirty="0"/>
          </a:p>
          <a:p>
            <a:pPr marL="0" lvl="0" indent="0" algn="l" rtl="0">
              <a:spcBef>
                <a:spcPts val="1600"/>
              </a:spcBef>
              <a:spcAft>
                <a:spcPts val="0"/>
              </a:spcAft>
              <a:buNone/>
            </a:pPr>
            <a:r>
              <a:rPr lang="en" dirty="0"/>
              <a:t>Consider the following commands executed in a Git repository on your computer. Together with your team, describe the status of the file at each step.</a:t>
            </a:r>
            <a:endParaRPr dirty="0"/>
          </a:p>
          <a:p>
            <a:pPr marL="457200" lvl="0" indent="-311150" algn="l" rtl="0">
              <a:spcBef>
                <a:spcPts val="1600"/>
              </a:spcBef>
              <a:spcAft>
                <a:spcPts val="0"/>
              </a:spcAft>
              <a:buSzPts val="1300"/>
              <a:buFont typeface="Consolas"/>
              <a:buAutoNum type="arabicPeriod"/>
            </a:pPr>
            <a:r>
              <a:rPr lang="en" dirty="0">
                <a:latin typeface="Consolas"/>
                <a:ea typeface="Consolas"/>
                <a:cs typeface="Consolas"/>
                <a:sym typeface="Consolas"/>
              </a:rPr>
              <a:t>notepad new_file.txt</a:t>
            </a:r>
            <a:endParaRPr dirty="0">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dirty="0">
                <a:latin typeface="Consolas"/>
                <a:ea typeface="Consolas"/>
                <a:cs typeface="Consolas"/>
                <a:sym typeface="Consolas"/>
              </a:rPr>
              <a:t>git add new_file.txt</a:t>
            </a:r>
            <a:endParaRPr dirty="0">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dirty="0">
                <a:latin typeface="Consolas"/>
                <a:ea typeface="Consolas"/>
                <a:cs typeface="Consolas"/>
                <a:sym typeface="Consolas"/>
              </a:rPr>
              <a:t>git commit -m "adding a new file"</a:t>
            </a:r>
            <a:endParaRPr dirty="0">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dirty="0">
                <a:latin typeface="Consolas"/>
                <a:ea typeface="Consolas"/>
                <a:cs typeface="Consolas"/>
                <a:sym typeface="Consolas"/>
              </a:rPr>
              <a:t>git push</a:t>
            </a:r>
            <a:endParaRPr dirty="0">
              <a:latin typeface="Consolas"/>
              <a:ea typeface="Consolas"/>
              <a:cs typeface="Consolas"/>
              <a:sym typeface="Consolas"/>
            </a:endParaRPr>
          </a:p>
          <a:p>
            <a:pPr marL="457200" lvl="0" indent="-311150" algn="l" rtl="0">
              <a:spcBef>
                <a:spcPts val="1000"/>
              </a:spcBef>
              <a:spcAft>
                <a:spcPts val="1000"/>
              </a:spcAft>
              <a:buSzPts val="1300"/>
              <a:buFont typeface="Consolas"/>
              <a:buAutoNum type="arabicPeriod"/>
            </a:pPr>
            <a:r>
              <a:rPr lang="en" dirty="0">
                <a:latin typeface="Consolas"/>
                <a:ea typeface="Consolas"/>
                <a:cs typeface="Consolas"/>
                <a:sym typeface="Consolas"/>
              </a:rPr>
              <a:t>notepad new_file.txt (add text)</a:t>
            </a:r>
            <a:endParaRPr dirty="0">
              <a:latin typeface="Consolas"/>
              <a:ea typeface="Consolas"/>
              <a:cs typeface="Consolas"/>
              <a:sym typeface="Consolas"/>
            </a:endParaRPr>
          </a:p>
        </p:txBody>
      </p:sp>
      <p:graphicFrame>
        <p:nvGraphicFramePr>
          <p:cNvPr id="104" name="Google Shape;104;p16"/>
          <p:cNvGraphicFramePr/>
          <p:nvPr>
            <p:extLst>
              <p:ext uri="{D42A27DB-BD31-4B8C-83A1-F6EECF244321}">
                <p14:modId xmlns:p14="http://schemas.microsoft.com/office/powerpoint/2010/main" val="2762376509"/>
              </p:ext>
            </p:extLst>
          </p:nvPr>
        </p:nvGraphicFramePr>
        <p:xfrm>
          <a:off x="4480250" y="284275"/>
          <a:ext cx="4482975" cy="4329875"/>
        </p:xfrm>
        <a:graphic>
          <a:graphicData uri="http://schemas.openxmlformats.org/drawingml/2006/table">
            <a:tbl>
              <a:tblPr>
                <a:noFill/>
                <a:tableStyleId>{36D7D73C-C0D0-4B19-AFC2-0287EA32F26F}</a:tableStyleId>
              </a:tblPr>
              <a:tblGrid>
                <a:gridCol w="4482975">
                  <a:extLst>
                    <a:ext uri="{9D8B030D-6E8A-4147-A177-3AD203B41FA5}">
                      <a16:colId xmlns:a16="http://schemas.microsoft.com/office/drawing/2014/main" val="20000"/>
                    </a:ext>
                  </a:extLst>
                </a:gridCol>
              </a:tblGrid>
              <a:tr h="865975">
                <a:tc>
                  <a:txBody>
                    <a:bodyPr/>
                    <a:lstStyle/>
                    <a:p>
                      <a:pPr marL="0" lvl="0" indent="0" algn="l" rtl="0">
                        <a:spcBef>
                          <a:spcPts val="0"/>
                        </a:spcBef>
                        <a:spcAft>
                          <a:spcPts val="0"/>
                        </a:spcAft>
                        <a:buNone/>
                      </a:pPr>
                      <a:r>
                        <a:rPr lang="en" dirty="0"/>
                        <a:t>1. </a:t>
                      </a:r>
                      <a:r>
                        <a:rPr lang="en-US" dirty="0"/>
                        <a:t>W</a:t>
                      </a:r>
                      <a:r>
                        <a:rPr lang="en" dirty="0"/>
                        <a:t>orking on new file</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865975">
                <a:tc>
                  <a:txBody>
                    <a:bodyPr/>
                    <a:lstStyle/>
                    <a:p>
                      <a:pPr marL="0" lvl="0" indent="0" algn="l" rtl="0">
                        <a:spcBef>
                          <a:spcPts val="0"/>
                        </a:spcBef>
                        <a:spcAft>
                          <a:spcPts val="0"/>
                        </a:spcAft>
                        <a:buNone/>
                      </a:pPr>
                      <a:r>
                        <a:rPr lang="en" dirty="0"/>
                        <a:t>2. </a:t>
                      </a:r>
                      <a:r>
                        <a:rPr lang="en-US" dirty="0"/>
                        <a:t>T</a:t>
                      </a:r>
                      <a:r>
                        <a:rPr lang="en" dirty="0"/>
                        <a:t>he file is now in Staging area</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865975">
                <a:tc>
                  <a:txBody>
                    <a:bodyPr/>
                    <a:lstStyle/>
                    <a:p>
                      <a:pPr marL="0" lvl="0" indent="0" algn="l" rtl="0">
                        <a:spcBef>
                          <a:spcPts val="0"/>
                        </a:spcBef>
                        <a:spcAft>
                          <a:spcPts val="0"/>
                        </a:spcAft>
                        <a:buNone/>
                      </a:pPr>
                      <a:r>
                        <a:rPr lang="en" dirty="0"/>
                        <a:t>3. It is in the local repository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865975">
                <a:tc>
                  <a:txBody>
                    <a:bodyPr/>
                    <a:lstStyle/>
                    <a:p>
                      <a:pPr marL="0" lvl="0" indent="0" algn="l" rtl="0">
                        <a:spcBef>
                          <a:spcPts val="0"/>
                        </a:spcBef>
                        <a:spcAft>
                          <a:spcPts val="0"/>
                        </a:spcAft>
                        <a:buNone/>
                      </a:pPr>
                      <a:r>
                        <a:rPr lang="en" dirty="0"/>
                        <a:t>4. Now the file has been shared in the remote repository</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865975">
                <a:tc>
                  <a:txBody>
                    <a:bodyPr/>
                    <a:lstStyle/>
                    <a:p>
                      <a:pPr marL="0" lvl="0" indent="0" algn="l" rtl="0">
                        <a:spcBef>
                          <a:spcPts val="0"/>
                        </a:spcBef>
                        <a:spcAft>
                          <a:spcPts val="0"/>
                        </a:spcAft>
                        <a:buNone/>
                      </a:pPr>
                      <a:r>
                        <a:rPr lang="en" dirty="0"/>
                        <a:t>5. Back to Staging</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5188525" y="2723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4 </a:t>
            </a:r>
            <a:r>
              <a:rPr lang="en" sz="1400" dirty="0"/>
              <a:t>– Avasyu Kashyap</a:t>
            </a:r>
            <a:endParaRPr dirty="0"/>
          </a:p>
        </p:txBody>
      </p:sp>
      <p:sp>
        <p:nvSpPr>
          <p:cNvPr id="110" name="Google Shape;110;p1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11" name="Google Shape;111;p17"/>
          <p:cNvSpPr txBox="1">
            <a:spLocks noGrp="1"/>
          </p:cNvSpPr>
          <p:nvPr>
            <p:ph type="body" idx="2"/>
          </p:nvPr>
        </p:nvSpPr>
        <p:spPr>
          <a:xfrm>
            <a:off x="5192225" y="905175"/>
            <a:ext cx="3706500" cy="3713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200" dirty="0"/>
              <a:t>Proper use of version control means understanding </a:t>
            </a:r>
            <a:r>
              <a:rPr lang="en" sz="1200" b="1" i="1" dirty="0"/>
              <a:t>why</a:t>
            </a:r>
            <a:r>
              <a:rPr lang="en" sz="1200" dirty="0"/>
              <a:t> we use it and not just memorizing </a:t>
            </a:r>
            <a:r>
              <a:rPr lang="en" sz="1200" b="1" i="1" dirty="0"/>
              <a:t>how</a:t>
            </a:r>
            <a:r>
              <a:rPr lang="en" sz="1200" b="1" dirty="0"/>
              <a:t> </a:t>
            </a:r>
            <a:r>
              <a:rPr lang="en" sz="1200" dirty="0"/>
              <a:t>to use it.</a:t>
            </a:r>
            <a:endParaRPr sz="1200" dirty="0"/>
          </a:p>
          <a:p>
            <a:pPr marL="0" lvl="0" indent="0" algn="l" rtl="0">
              <a:spcBef>
                <a:spcPts val="1600"/>
              </a:spcBef>
              <a:spcAft>
                <a:spcPts val="0"/>
              </a:spcAft>
              <a:buNone/>
            </a:pPr>
            <a:r>
              <a:rPr lang="en" sz="1200" dirty="0"/>
              <a:t>Discuss the following questions with your team, and type or write your answers in the space on the right.</a:t>
            </a:r>
            <a:endParaRPr sz="1200" dirty="0"/>
          </a:p>
          <a:p>
            <a:pPr marL="457200" lvl="0" indent="-304800" algn="l" rtl="0">
              <a:spcBef>
                <a:spcPts val="1600"/>
              </a:spcBef>
              <a:spcAft>
                <a:spcPts val="0"/>
              </a:spcAft>
              <a:buSzPts val="1200"/>
              <a:buAutoNum type="arabicPeriod"/>
            </a:pPr>
            <a:r>
              <a:rPr lang="en" sz="1200" dirty="0"/>
              <a:t>Why do you think that it is a good idea to check the status before staging files?</a:t>
            </a:r>
            <a:endParaRPr sz="1200" dirty="0"/>
          </a:p>
          <a:p>
            <a:pPr marL="457200" lvl="0" indent="-304800" algn="l" rtl="0">
              <a:spcBef>
                <a:spcPts val="1000"/>
              </a:spcBef>
              <a:spcAft>
                <a:spcPts val="0"/>
              </a:spcAft>
              <a:buSzPts val="1200"/>
              <a:buAutoNum type="arabicPeriod"/>
            </a:pPr>
            <a:r>
              <a:rPr lang="en" sz="1200" dirty="0"/>
              <a:t>When starting a brand new assignment, what is the first thing you should do, and why?</a:t>
            </a:r>
            <a:endParaRPr sz="1200" dirty="0"/>
          </a:p>
          <a:p>
            <a:pPr marL="457200" lvl="0" indent="-304800" algn="l" rtl="0">
              <a:spcBef>
                <a:spcPts val="1000"/>
              </a:spcBef>
              <a:spcAft>
                <a:spcPts val="0"/>
              </a:spcAft>
              <a:buSzPts val="1200"/>
              <a:buAutoNum type="arabicPeriod"/>
            </a:pPr>
            <a:r>
              <a:rPr lang="en" sz="1200" dirty="0">
                <a:solidFill>
                  <a:schemeClr val="lt1"/>
                </a:solidFill>
              </a:rPr>
              <a:t>What is the last thing that you should do before taking a break from working?</a:t>
            </a:r>
            <a:endParaRPr sz="1200" dirty="0"/>
          </a:p>
          <a:p>
            <a:pPr marL="457200" lvl="0" indent="-304800" algn="l" rtl="0">
              <a:spcBef>
                <a:spcPts val="1000"/>
              </a:spcBef>
              <a:spcAft>
                <a:spcPts val="1000"/>
              </a:spcAft>
              <a:buSzPts val="1200"/>
              <a:buAutoNum type="arabicPeriod"/>
            </a:pPr>
            <a:r>
              <a:rPr lang="en" sz="1200" dirty="0"/>
              <a:t>Assume that you are getting back to work on a different computer. What is the first thing you should do?</a:t>
            </a:r>
            <a:endParaRPr sz="1200" dirty="0"/>
          </a:p>
        </p:txBody>
      </p:sp>
      <p:graphicFrame>
        <p:nvGraphicFramePr>
          <p:cNvPr id="112" name="Google Shape;112;p17"/>
          <p:cNvGraphicFramePr/>
          <p:nvPr>
            <p:extLst>
              <p:ext uri="{D42A27DB-BD31-4B8C-83A1-F6EECF244321}">
                <p14:modId xmlns:p14="http://schemas.microsoft.com/office/powerpoint/2010/main" val="4264515703"/>
              </p:ext>
            </p:extLst>
          </p:nvPr>
        </p:nvGraphicFramePr>
        <p:xfrm>
          <a:off x="213050" y="360475"/>
          <a:ext cx="4482975" cy="4339800"/>
        </p:xfrm>
        <a:graphic>
          <a:graphicData uri="http://schemas.openxmlformats.org/drawingml/2006/table">
            <a:tbl>
              <a:tblPr>
                <a:noFill/>
                <a:tableStyleId>{36D7D73C-C0D0-4B19-AFC2-0287EA32F26F}</a:tableStyleId>
              </a:tblPr>
              <a:tblGrid>
                <a:gridCol w="4482975">
                  <a:extLst>
                    <a:ext uri="{9D8B030D-6E8A-4147-A177-3AD203B41FA5}">
                      <a16:colId xmlns:a16="http://schemas.microsoft.com/office/drawing/2014/main" val="20000"/>
                    </a:ext>
                  </a:extLst>
                </a:gridCol>
              </a:tblGrid>
              <a:tr h="1084950">
                <a:tc>
                  <a:txBody>
                    <a:bodyPr/>
                    <a:lstStyle/>
                    <a:p>
                      <a:pPr marL="0" lvl="0" indent="0" algn="l" rtl="0">
                        <a:spcBef>
                          <a:spcPts val="0"/>
                        </a:spcBef>
                        <a:spcAft>
                          <a:spcPts val="0"/>
                        </a:spcAft>
                        <a:buNone/>
                      </a:pPr>
                      <a:r>
                        <a:rPr lang="en" dirty="0"/>
                        <a:t>1. To check for any untracked files.</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084950">
                <a:tc>
                  <a:txBody>
                    <a:bodyPr/>
                    <a:lstStyle/>
                    <a:p>
                      <a:pPr marL="0" lvl="0" indent="0" algn="l" rtl="0">
                        <a:spcBef>
                          <a:spcPts val="0"/>
                        </a:spcBef>
                        <a:spcAft>
                          <a:spcPts val="0"/>
                        </a:spcAft>
                        <a:buNone/>
                      </a:pPr>
                      <a:r>
                        <a:rPr lang="en" dirty="0"/>
                        <a:t>2. </a:t>
                      </a:r>
                      <a:r>
                        <a:rPr lang="en-US" dirty="0"/>
                        <a:t>Y</a:t>
                      </a:r>
                      <a:r>
                        <a:rPr lang="en" dirty="0"/>
                        <a:t>ou should clone the github to make sure you have the updated version of file.</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084950">
                <a:tc>
                  <a:txBody>
                    <a:bodyPr/>
                    <a:lstStyle/>
                    <a:p>
                      <a:pPr marL="0" lvl="0" indent="0" algn="l" rtl="0">
                        <a:spcBef>
                          <a:spcPts val="0"/>
                        </a:spcBef>
                        <a:spcAft>
                          <a:spcPts val="0"/>
                        </a:spcAft>
                        <a:buNone/>
                      </a:pPr>
                      <a:r>
                        <a:rPr lang="en" dirty="0"/>
                        <a:t>3. Save your files.</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084950">
                <a:tc>
                  <a:txBody>
                    <a:bodyPr/>
                    <a:lstStyle/>
                    <a:p>
                      <a:pPr marL="0" lvl="0" indent="0" algn="l" rtl="0">
                        <a:spcBef>
                          <a:spcPts val="0"/>
                        </a:spcBef>
                        <a:spcAft>
                          <a:spcPts val="0"/>
                        </a:spcAft>
                        <a:buNone/>
                      </a:pPr>
                      <a:r>
                        <a:rPr lang="en" dirty="0"/>
                        <a:t>4. Push the files and clone them and continue working from there.</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840</Words>
  <Application>Microsoft Office PowerPoint</Application>
  <PresentationFormat>On-screen Show (16:9)</PresentationFormat>
  <Paragraphs>100</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Roboto</vt:lpstr>
      <vt:lpstr>Arial</vt:lpstr>
      <vt:lpstr>Merriweather</vt:lpstr>
      <vt:lpstr>Consolas</vt:lpstr>
      <vt:lpstr>Paradigm</vt:lpstr>
      <vt:lpstr>Problem Solving Session</vt:lpstr>
      <vt:lpstr>Problem 1 – Avasyu Kashyap</vt:lpstr>
      <vt:lpstr>Problem 2 – Avasyu Kashyap</vt:lpstr>
      <vt:lpstr>Problem 3 Avasyu Kashyap</vt:lpstr>
      <vt:lpstr>Problem 4 – Avasyu Kashyap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AVASYU  DEVENDER</cp:lastModifiedBy>
  <cp:revision>11</cp:revision>
  <dcterms:modified xsi:type="dcterms:W3CDTF">2021-09-04T11:52:55Z</dcterms:modified>
</cp:coreProperties>
</file>