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Merriweather" charset="0"/>
      <p:regular r:id="rId8"/>
      <p:bold r:id="rId9"/>
      <p:italic r:id="rId10"/>
      <p:boldItalic r:id="rId11"/>
    </p:embeddedFont>
    <p:embeddedFont>
      <p:font typeface="Roboto" charset="0"/>
      <p:regular r:id="rId12"/>
      <p:bold r:id="rId13"/>
      <p:italic r:id="rId14"/>
      <p:boldItalic r:id="rId15"/>
    </p:embeddedFont>
    <p:embeddedFont>
      <p:font typeface="Consolas"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xmlns="" val="20000"/>
                    </a:ext>
                  </a:extLst>
                </a:gridCol>
                <a:gridCol w="1741575">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sz="900" dirty="0"/>
                        <a:t>Name:</a:t>
                      </a:r>
                      <a:endParaRPr sz="900"/>
                    </a:p>
                    <a:p>
                      <a:pPr marL="0" lvl="0" indent="0" algn="l" rtl="0">
                        <a:spcBef>
                          <a:spcPts val="0"/>
                        </a:spcBef>
                        <a:spcAft>
                          <a:spcPts val="0"/>
                        </a:spcAft>
                        <a:buNone/>
                      </a:pPr>
                      <a:r>
                        <a:rPr lang="en-US" sz="900" dirty="0" err="1" smtClean="0"/>
                        <a:t>Saif</a:t>
                      </a:r>
                      <a:r>
                        <a:rPr lang="en-US" sz="900" dirty="0" smtClean="0"/>
                        <a:t> </a:t>
                      </a:r>
                      <a:r>
                        <a:rPr lang="en-US" sz="900" baseline="0" dirty="0" smtClean="0"/>
                        <a:t> </a:t>
                      </a:r>
                      <a:r>
                        <a:rPr lang="en-US" sz="900" baseline="0" dirty="0" err="1" smtClean="0"/>
                        <a:t>Walid</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r>
                        <a:rPr lang="en-US" sz="900" dirty="0" smtClean="0"/>
                        <a:t>1</a:t>
                      </a: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381000">
                <a:tc gridSpan="2">
                  <a:txBody>
                    <a:bodyPr/>
                    <a:lstStyle/>
                    <a:p>
                      <a:pPr marL="0" lvl="0" indent="0" algn="l" rtl="0">
                        <a:spcBef>
                          <a:spcPts val="0"/>
                        </a:spcBef>
                        <a:spcAft>
                          <a:spcPts val="0"/>
                        </a:spcAft>
                        <a:buNone/>
                      </a:pPr>
                      <a:r>
                        <a:rPr lang="en" sz="900" dirty="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1"/>
                  </a:ext>
                </a:extLst>
              </a:tr>
            </a:tbl>
          </a:graphicData>
        </a:graphic>
      </p:graphicFrame>
      <p:graphicFrame>
        <p:nvGraphicFramePr>
          <p:cNvPr id="82" name="Google Shape;82;p14"/>
          <p:cNvGraphicFramePr/>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xmlns="" val="20000"/>
                    </a:ext>
                  </a:extLst>
                </a:gridCol>
                <a:gridCol w="1741575">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xmlns="" val="20000"/>
                    </a:ext>
                  </a:extLst>
                </a:gridCol>
                <a:gridCol w="1741575">
                  <a:extLst>
                    <a:ext uri="{9D8B030D-6E8A-4147-A177-3AD203B41FA5}">
                      <a16:colId xmlns:a16="http://schemas.microsoft.com/office/drawing/2014/main" xmlns=""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xmlns=""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sp>
        <p:nvSpPr>
          <p:cNvPr id="10" name="Rounded Rectangle 9"/>
          <p:cNvSpPr/>
          <p:nvPr/>
        </p:nvSpPr>
        <p:spPr>
          <a:xfrm>
            <a:off x="1450428" y="735724"/>
            <a:ext cx="1870841" cy="3888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a:t>
            </a:r>
            <a:endParaRPr lang="en-US" dirty="0"/>
          </a:p>
        </p:txBody>
      </p:sp>
      <p:cxnSp>
        <p:nvCxnSpPr>
          <p:cNvPr id="12" name="Straight Arrow Connector 11"/>
          <p:cNvCxnSpPr/>
          <p:nvPr/>
        </p:nvCxnSpPr>
        <p:spPr>
          <a:xfrm rot="16200000" flipH="1">
            <a:off x="2900855" y="1271751"/>
            <a:ext cx="252249" cy="105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1860334" y="1313793"/>
            <a:ext cx="294287" cy="210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879835" y="1492469"/>
            <a:ext cx="430924" cy="4414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16" name="Rectangle 15"/>
          <p:cNvSpPr/>
          <p:nvPr/>
        </p:nvSpPr>
        <p:spPr>
          <a:xfrm>
            <a:off x="1744717" y="1492471"/>
            <a:ext cx="472965" cy="388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18" name="Straight Arrow Connector 17"/>
          <p:cNvCxnSpPr/>
          <p:nvPr/>
        </p:nvCxnSpPr>
        <p:spPr>
          <a:xfrm rot="10800000" flipV="1">
            <a:off x="1114098" y="1545022"/>
            <a:ext cx="609601" cy="504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954924" y="2112582"/>
            <a:ext cx="44143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20413" y="2102070"/>
            <a:ext cx="777765" cy="33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users</a:t>
            </a:r>
            <a:endParaRPr lang="en-US" dirty="0"/>
          </a:p>
        </p:txBody>
      </p:sp>
      <p:sp>
        <p:nvSpPr>
          <p:cNvPr id="22" name="Rectangle 21"/>
          <p:cNvSpPr/>
          <p:nvPr/>
        </p:nvSpPr>
        <p:spPr>
          <a:xfrm>
            <a:off x="1818289" y="2417379"/>
            <a:ext cx="882869" cy="409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 files</a:t>
            </a:r>
            <a:endParaRPr lang="en-US" dirty="0"/>
          </a:p>
        </p:txBody>
      </p:sp>
      <p:cxnSp>
        <p:nvCxnSpPr>
          <p:cNvPr id="24" name="Straight Arrow Connector 23"/>
          <p:cNvCxnSpPr/>
          <p:nvPr/>
        </p:nvCxnSpPr>
        <p:spPr>
          <a:xfrm>
            <a:off x="3363309" y="1797269"/>
            <a:ext cx="493988" cy="315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8" idx="0"/>
          </p:cNvCxnSpPr>
          <p:nvPr/>
        </p:nvCxnSpPr>
        <p:spPr>
          <a:xfrm rot="5400000">
            <a:off x="3105808" y="2191406"/>
            <a:ext cx="441435" cy="10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3846787" y="2165132"/>
            <a:ext cx="767255" cy="641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games</a:t>
            </a:r>
            <a:endParaRPr lang="en-US" dirty="0"/>
          </a:p>
        </p:txBody>
      </p:sp>
      <p:sp>
        <p:nvSpPr>
          <p:cNvPr id="28" name="Rectangle 27"/>
          <p:cNvSpPr/>
          <p:nvPr/>
        </p:nvSpPr>
        <p:spPr>
          <a:xfrm>
            <a:off x="2858813" y="2417380"/>
            <a:ext cx="924911" cy="409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Stuff.txt</a:t>
            </a:r>
            <a:endParaRPr lang="en-US" dirty="0"/>
          </a:p>
        </p:txBody>
      </p:sp>
      <p:cxnSp>
        <p:nvCxnSpPr>
          <p:cNvPr id="30" name="Straight Arrow Connector 29"/>
          <p:cNvCxnSpPr/>
          <p:nvPr/>
        </p:nvCxnSpPr>
        <p:spPr>
          <a:xfrm rot="16200000" flipH="1">
            <a:off x="2443654" y="3011213"/>
            <a:ext cx="346842" cy="840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a:off x="1891863" y="2984939"/>
            <a:ext cx="388882" cy="945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681655" y="3237185"/>
            <a:ext cx="767255" cy="33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a:t>
            </a:r>
            <a:endParaRPr lang="en-US" dirty="0"/>
          </a:p>
        </p:txBody>
      </p:sp>
      <p:sp>
        <p:nvSpPr>
          <p:cNvPr id="34" name="Rectangle 33"/>
          <p:cNvSpPr/>
          <p:nvPr/>
        </p:nvSpPr>
        <p:spPr>
          <a:xfrm>
            <a:off x="2501461" y="3247697"/>
            <a:ext cx="399393" cy="24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git</a:t>
            </a:r>
            <a:endParaRPr lang="en-US" dirty="0"/>
          </a:p>
        </p:txBody>
      </p:sp>
      <p:cxnSp>
        <p:nvCxnSpPr>
          <p:cNvPr id="38" name="Straight Arrow Connector 37"/>
          <p:cNvCxnSpPr/>
          <p:nvPr/>
        </p:nvCxnSpPr>
        <p:spPr>
          <a:xfrm rot="5400000">
            <a:off x="2233448" y="3810003"/>
            <a:ext cx="336331" cy="10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685393" y="3725917"/>
            <a:ext cx="378372" cy="10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753711" y="3983420"/>
            <a:ext cx="493986" cy="43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Git.exe</a:t>
            </a:r>
            <a:endParaRPr lang="en-US" dirty="0"/>
          </a:p>
        </p:txBody>
      </p:sp>
      <p:sp>
        <p:nvSpPr>
          <p:cNvPr id="42" name="Rectangle 41"/>
          <p:cNvSpPr/>
          <p:nvPr/>
        </p:nvSpPr>
        <p:spPr>
          <a:xfrm>
            <a:off x="1881353" y="3989989"/>
            <a:ext cx="819806" cy="434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Python.exe</a:t>
            </a:r>
            <a:endParaRPr lang="en-US" dirty="0"/>
          </a:p>
        </p:txBody>
      </p:sp>
      <p:cxnSp>
        <p:nvCxnSpPr>
          <p:cNvPr id="54" name="Straight Arrow Connector 53"/>
          <p:cNvCxnSpPr/>
          <p:nvPr/>
        </p:nvCxnSpPr>
        <p:spPr>
          <a:xfrm rot="5400000">
            <a:off x="268015" y="2664372"/>
            <a:ext cx="346841" cy="126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rot="16200000" flipH="1">
            <a:off x="756745" y="2690648"/>
            <a:ext cx="388883" cy="1156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88276" y="3026979"/>
            <a:ext cx="546538" cy="262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Ron</a:t>
            </a:r>
            <a:endParaRPr lang="en-US" dirty="0"/>
          </a:p>
        </p:txBody>
      </p:sp>
      <p:sp>
        <p:nvSpPr>
          <p:cNvPr id="58" name="Rectangle 57"/>
          <p:cNvSpPr/>
          <p:nvPr/>
        </p:nvSpPr>
        <p:spPr>
          <a:xfrm>
            <a:off x="0" y="2900855"/>
            <a:ext cx="672662" cy="33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Harry</a:t>
            </a:r>
            <a:endParaRPr lang="en-US" dirty="0"/>
          </a:p>
        </p:txBody>
      </p:sp>
      <p:cxnSp>
        <p:nvCxnSpPr>
          <p:cNvPr id="60" name="Straight Arrow Connector 59"/>
          <p:cNvCxnSpPr/>
          <p:nvPr/>
        </p:nvCxnSpPr>
        <p:spPr>
          <a:xfrm rot="5400000">
            <a:off x="147146" y="3478924"/>
            <a:ext cx="283779" cy="31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0" y="3752193"/>
            <a:ext cx="704193" cy="3783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Todo_list.txt</a:t>
            </a:r>
            <a:endParaRPr lang="en-US" dirty="0"/>
          </a:p>
        </p:txBody>
      </p:sp>
      <p:cxnSp>
        <p:nvCxnSpPr>
          <p:cNvPr id="64" name="Straight Arrow Connector 63"/>
          <p:cNvCxnSpPr/>
          <p:nvPr/>
        </p:nvCxnSpPr>
        <p:spPr>
          <a:xfrm rot="16200000" flipH="1">
            <a:off x="1145631" y="3531478"/>
            <a:ext cx="451942" cy="735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rot="5400000">
            <a:off x="562302" y="3736428"/>
            <a:ext cx="714708" cy="31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103586" y="3804745"/>
            <a:ext cx="714703" cy="357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documents</a:t>
            </a:r>
            <a:endParaRPr lang="en-US" dirty="0"/>
          </a:p>
        </p:txBody>
      </p:sp>
      <p:cxnSp>
        <p:nvCxnSpPr>
          <p:cNvPr id="71" name="Straight Arrow Connector 70"/>
          <p:cNvCxnSpPr/>
          <p:nvPr/>
        </p:nvCxnSpPr>
        <p:spPr>
          <a:xfrm rot="16200000" flipH="1">
            <a:off x="1476703" y="4303985"/>
            <a:ext cx="220717" cy="21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4505260" y="0"/>
            <a:ext cx="45719" cy="147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1292771" y="4487917"/>
            <a:ext cx="987973" cy="273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biography</a:t>
            </a:r>
            <a:endParaRPr lang="en-US" dirty="0"/>
          </a:p>
        </p:txBody>
      </p:sp>
      <p:sp>
        <p:nvSpPr>
          <p:cNvPr id="75" name="Rectangle 74"/>
          <p:cNvSpPr/>
          <p:nvPr/>
        </p:nvSpPr>
        <p:spPr>
          <a:xfrm>
            <a:off x="378372" y="4256690"/>
            <a:ext cx="872359" cy="262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softDevI</a:t>
            </a:r>
            <a:endParaRPr lang="en-US" dirty="0"/>
          </a:p>
        </p:txBody>
      </p:sp>
      <p:cxnSp>
        <p:nvCxnSpPr>
          <p:cNvPr id="77" name="Straight Arrow Connector 76"/>
          <p:cNvCxnSpPr/>
          <p:nvPr/>
        </p:nvCxnSpPr>
        <p:spPr>
          <a:xfrm rot="5400000">
            <a:off x="830317" y="4666593"/>
            <a:ext cx="1681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336331" y="4750676"/>
            <a:ext cx="903890" cy="178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week01</a:t>
            </a:r>
            <a:endParaRPr lang="en-US" dirty="0"/>
          </a:p>
        </p:txBody>
      </p:sp>
      <p:cxnSp>
        <p:nvCxnSpPr>
          <p:cNvPr id="80" name="Straight Arrow Connector 79"/>
          <p:cNvCxnSpPr/>
          <p:nvPr/>
        </p:nvCxnSpPr>
        <p:spPr>
          <a:xfrm>
            <a:off x="987972" y="5002924"/>
            <a:ext cx="924911" cy="10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2070538" y="4750676"/>
            <a:ext cx="1124607" cy="392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Homework.txt</a:t>
            </a:r>
            <a:endParaRPr lang="en-US" dirty="0"/>
          </a:p>
        </p:txBody>
      </p:sp>
      <p:cxnSp>
        <p:nvCxnSpPr>
          <p:cNvPr id="83" name="Straight Arrow Connector 82"/>
          <p:cNvCxnSpPr/>
          <p:nvPr/>
        </p:nvCxnSpPr>
        <p:spPr>
          <a:xfrm rot="16200000" flipH="1">
            <a:off x="4046482" y="3184634"/>
            <a:ext cx="493986" cy="315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3804745" y="3510455"/>
            <a:ext cx="851338" cy="472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wow</a:t>
            </a:r>
            <a:endParaRPr lang="en-US" dirty="0"/>
          </a:p>
        </p:txBody>
      </p:sp>
      <p:cxnSp>
        <p:nvCxnSpPr>
          <p:cNvPr id="86" name="Straight Arrow Connector 85"/>
          <p:cNvCxnSpPr/>
          <p:nvPr/>
        </p:nvCxnSpPr>
        <p:spPr>
          <a:xfrm rot="16200000" flipH="1">
            <a:off x="4162097" y="4214649"/>
            <a:ext cx="378372" cy="210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3626069" y="4519448"/>
            <a:ext cx="1156138" cy="624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Wow.txt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xmlns="" val="20000"/>
                    </a:ext>
                  </a:extLst>
                </a:gridCol>
              </a:tblGrid>
              <a:tr h="865975">
                <a:tc>
                  <a:txBody>
                    <a:bodyPr/>
                    <a:lstStyle/>
                    <a:p>
                      <a:pPr marL="0" lvl="0" indent="0" algn="l" rtl="0">
                        <a:spcBef>
                          <a:spcPts val="0"/>
                        </a:spcBef>
                        <a:spcAft>
                          <a:spcPts val="0"/>
                        </a:spcAft>
                        <a:buNone/>
                      </a:pPr>
                      <a:r>
                        <a:rPr lang="en" dirty="0" smtClean="0"/>
                        <a:t>1.</a:t>
                      </a:r>
                      <a:r>
                        <a:rPr lang="en-US" baseline="0" dirty="0" smtClean="0"/>
                        <a:t> Add a new text file</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865975">
                <a:tc>
                  <a:txBody>
                    <a:bodyPr/>
                    <a:lstStyle/>
                    <a:p>
                      <a:pPr marL="0" lvl="0" indent="0" algn="l" rtl="0">
                        <a:spcBef>
                          <a:spcPts val="0"/>
                        </a:spcBef>
                        <a:spcAft>
                          <a:spcPts val="0"/>
                        </a:spcAft>
                        <a:buNone/>
                      </a:pPr>
                      <a:r>
                        <a:rPr lang="en" dirty="0"/>
                        <a:t>2</a:t>
                      </a:r>
                      <a:r>
                        <a:rPr lang="en" dirty="0" smtClean="0"/>
                        <a:t>. </a:t>
                      </a:r>
                      <a:r>
                        <a:rPr lang="en-US" dirty="0" smtClean="0"/>
                        <a:t>A</a:t>
                      </a:r>
                      <a:r>
                        <a:rPr lang="en" dirty="0" smtClean="0"/>
                        <a:t>dd the text file to the staging area</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865975">
                <a:tc>
                  <a:txBody>
                    <a:bodyPr/>
                    <a:lstStyle/>
                    <a:p>
                      <a:pPr marL="0" lvl="0" indent="0" algn="l" rtl="0">
                        <a:spcBef>
                          <a:spcPts val="0"/>
                        </a:spcBef>
                        <a:spcAft>
                          <a:spcPts val="0"/>
                        </a:spcAft>
                        <a:buNone/>
                      </a:pPr>
                      <a:r>
                        <a:rPr lang="en" dirty="0" smtClean="0"/>
                        <a:t>3.</a:t>
                      </a:r>
                      <a:r>
                        <a:rPr lang="en-US" dirty="0" smtClean="0"/>
                        <a:t>M</a:t>
                      </a:r>
                      <a:r>
                        <a:rPr lang="en" dirty="0" smtClean="0"/>
                        <a:t>ove</a:t>
                      </a:r>
                      <a:r>
                        <a:rPr lang="en" baseline="0" dirty="0" smtClean="0"/>
                        <a:t> or commit the file to a local repository</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865975">
                <a:tc>
                  <a:txBody>
                    <a:bodyPr/>
                    <a:lstStyle/>
                    <a:p>
                      <a:pPr marL="0" lvl="0" indent="0" algn="l" rtl="0">
                        <a:spcBef>
                          <a:spcPts val="0"/>
                        </a:spcBef>
                        <a:spcAft>
                          <a:spcPts val="0"/>
                        </a:spcAft>
                        <a:buNone/>
                      </a:pPr>
                      <a:r>
                        <a:rPr lang="en" dirty="0" smtClean="0"/>
                        <a:t>4.</a:t>
                      </a:r>
                      <a:r>
                        <a:rPr lang="en-US" dirty="0" smtClean="0"/>
                        <a:t>W</a:t>
                      </a:r>
                      <a:r>
                        <a:rPr lang="en" dirty="0" smtClean="0"/>
                        <a:t>e save</a:t>
                      </a:r>
                      <a:r>
                        <a:rPr lang="en" baseline="0" dirty="0" smtClean="0"/>
                        <a:t> </a:t>
                      </a:r>
                      <a:r>
                        <a:rPr lang="en" dirty="0" smtClean="0"/>
                        <a:t>the file to a</a:t>
                      </a:r>
                      <a:r>
                        <a:rPr lang="en" baseline="0" dirty="0" smtClean="0"/>
                        <a:t> remote repository</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865975">
                <a:tc>
                  <a:txBody>
                    <a:bodyPr/>
                    <a:lstStyle/>
                    <a:p>
                      <a:pPr marL="0" lvl="0" indent="0" algn="l" rtl="0">
                        <a:spcBef>
                          <a:spcPts val="0"/>
                        </a:spcBef>
                        <a:spcAft>
                          <a:spcPts val="0"/>
                        </a:spcAft>
                        <a:buNone/>
                      </a:pPr>
                      <a:r>
                        <a:rPr lang="en" dirty="0"/>
                        <a:t>5</a:t>
                      </a:r>
                      <a:r>
                        <a:rPr lang="en" dirty="0" smtClean="0"/>
                        <a:t>. We</a:t>
                      </a:r>
                      <a:r>
                        <a:rPr lang="en" baseline="0" dirty="0" smtClean="0"/>
                        <a:t> are at staging area</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xmlns="" val="20000"/>
                    </a:ext>
                  </a:extLst>
                </a:gridCol>
              </a:tblGrid>
              <a:tr h="1084950">
                <a:tc>
                  <a:txBody>
                    <a:bodyPr/>
                    <a:lstStyle/>
                    <a:p>
                      <a:pPr marL="0" lvl="0" indent="0" algn="l" rtl="0">
                        <a:spcBef>
                          <a:spcPts val="0"/>
                        </a:spcBef>
                        <a:spcAft>
                          <a:spcPts val="0"/>
                        </a:spcAft>
                        <a:buNone/>
                      </a:pPr>
                      <a:r>
                        <a:rPr lang="en" dirty="0" smtClean="0"/>
                        <a:t>1.To know the changes that we need to make before</a:t>
                      </a:r>
                      <a:r>
                        <a:rPr lang="en" baseline="0" dirty="0" smtClean="0"/>
                        <a:t> adding it</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1084950">
                <a:tc>
                  <a:txBody>
                    <a:bodyPr/>
                    <a:lstStyle/>
                    <a:p>
                      <a:pPr marL="0" lvl="0" indent="0" algn="l" rtl="0">
                        <a:spcBef>
                          <a:spcPts val="0"/>
                        </a:spcBef>
                        <a:spcAft>
                          <a:spcPts val="0"/>
                        </a:spcAft>
                        <a:buNone/>
                      </a:pPr>
                      <a:r>
                        <a:rPr lang="en" dirty="0" smtClean="0"/>
                        <a:t>2.Create the file and start</a:t>
                      </a:r>
                      <a:r>
                        <a:rPr lang="en" baseline="0" dirty="0" smtClean="0"/>
                        <a:t> working on it</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1084950">
                <a:tc>
                  <a:txBody>
                    <a:bodyPr/>
                    <a:lstStyle/>
                    <a:p>
                      <a:pPr marL="0" lvl="0" indent="0" algn="l" rtl="0">
                        <a:spcBef>
                          <a:spcPts val="0"/>
                        </a:spcBef>
                        <a:spcAft>
                          <a:spcPts val="0"/>
                        </a:spcAft>
                        <a:buNone/>
                      </a:pPr>
                      <a:r>
                        <a:rPr lang="en" dirty="0" smtClean="0"/>
                        <a:t>3.</a:t>
                      </a:r>
                      <a:r>
                        <a:rPr lang="en-US" dirty="0" smtClean="0"/>
                        <a:t>P</a:t>
                      </a:r>
                      <a:r>
                        <a:rPr lang="en" dirty="0" smtClean="0"/>
                        <a:t>ush</a:t>
                      </a:r>
                      <a:r>
                        <a:rPr lang="en" baseline="0" dirty="0" smtClean="0"/>
                        <a:t> your work to the remote repository</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1084950">
                <a:tc>
                  <a:txBody>
                    <a:bodyPr/>
                    <a:lstStyle/>
                    <a:p>
                      <a:pPr marL="0" lvl="0" indent="0" algn="l" rtl="0">
                        <a:spcBef>
                          <a:spcPts val="0"/>
                        </a:spcBef>
                        <a:spcAft>
                          <a:spcPts val="0"/>
                        </a:spcAft>
                        <a:buNone/>
                      </a:pPr>
                      <a:r>
                        <a:rPr lang="en" dirty="0" smtClean="0"/>
                        <a:t>4.Pull the files</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1663</TotalTime>
  <Words>732</Words>
  <Application>Microsoft Office PowerPoint</Application>
  <PresentationFormat>On-screen Show (16:9)</PresentationFormat>
  <Paragraphs>107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Merriweather</vt:lpstr>
      <vt:lpstr>Roboto</vt:lpstr>
      <vt:lpstr>Consolas</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hp</cp:lastModifiedBy>
  <cp:revision>60</cp:revision>
  <dcterms:modified xsi:type="dcterms:W3CDTF">2021-09-03T13:47:48Z</dcterms:modified>
</cp:coreProperties>
</file>