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charset="0"/>
      <p:regular r:id="rId7"/>
      <p:bold r:id="rId8"/>
      <p:italic r:id="rId9"/>
      <p:boldItalic r:id="rId10"/>
    </p:embeddedFont>
    <p:embeddedFont>
      <p:font typeface="Roboto"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020"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xmlns="" val="20000"/>
                    </a:ext>
                  </a:extLst>
                </a:gridCol>
              </a:tblGrid>
              <a:tr h="1136650">
                <a:tc>
                  <a:txBody>
                    <a:bodyPr/>
                    <a:lstStyle/>
                    <a:p>
                      <a:pPr marL="0" lvl="0" indent="0" algn="l" rtl="0">
                        <a:spcBef>
                          <a:spcPts val="0"/>
                        </a:spcBef>
                        <a:spcAft>
                          <a:spcPts val="0"/>
                        </a:spcAft>
                        <a:buNone/>
                      </a:pPr>
                      <a:r>
                        <a:rPr lang="en-US" dirty="0" smtClean="0"/>
                        <a:t>I accidentally</a:t>
                      </a:r>
                      <a:r>
                        <a:rPr lang="en-US" baseline="0" dirty="0" smtClean="0"/>
                        <a:t> got a detached head situation but thankfully I solved it by typing in the command: “</a:t>
                      </a:r>
                      <a:r>
                        <a:rPr lang="en-US" baseline="0" dirty="0" err="1" smtClean="0"/>
                        <a:t>git</a:t>
                      </a:r>
                      <a:r>
                        <a:rPr lang="en-US" baseline="0" dirty="0" smtClean="0"/>
                        <a:t> checkout master”.</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136650">
                <a:tc>
                  <a:txBody>
                    <a:bodyPr/>
                    <a:lstStyle/>
                    <a:p>
                      <a:pPr marL="0" lvl="0" indent="0" algn="l" rtl="0">
                        <a:spcBef>
                          <a:spcPts val="0"/>
                        </a:spcBef>
                        <a:spcAft>
                          <a:spcPts val="0"/>
                        </a:spcAft>
                        <a:buNone/>
                      </a:pPr>
                      <a:r>
                        <a:rPr lang="en-US" dirty="0" smtClean="0"/>
                        <a:t>I</a:t>
                      </a:r>
                      <a:r>
                        <a:rPr lang="en-US" baseline="0" dirty="0" smtClean="0"/>
                        <a:t> pushed an unfinished file to the remote repository. But then I pulled it back.</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136650">
                <a:tc>
                  <a:txBody>
                    <a:bodyPr/>
                    <a:lstStyle/>
                    <a:p>
                      <a:pPr marL="0" lvl="0" indent="0" algn="l" rtl="0">
                        <a:spcBef>
                          <a:spcPts val="0"/>
                        </a:spcBef>
                        <a:spcAft>
                          <a:spcPts val="0"/>
                        </a:spcAft>
                        <a:buNone/>
                      </a:pPr>
                      <a:r>
                        <a:rPr lang="en-US" dirty="0" smtClean="0"/>
                        <a:t>I tried downloading my </a:t>
                      </a:r>
                      <a:r>
                        <a:rPr lang="en-US" dirty="0" err="1" smtClean="0"/>
                        <a:t>github</a:t>
                      </a:r>
                      <a:r>
                        <a:rPr lang="en-US" dirty="0" smtClean="0"/>
                        <a:t> repository without setting it in my computer so I couldn’t clone it. I looked</a:t>
                      </a:r>
                      <a:r>
                        <a:rPr lang="en-US" baseline="0" dirty="0" smtClean="0"/>
                        <a:t> it up on </a:t>
                      </a:r>
                      <a:r>
                        <a:rPr lang="en-US" baseline="0" dirty="0" err="1" smtClean="0"/>
                        <a:t>youtube</a:t>
                      </a:r>
                      <a:r>
                        <a:rPr lang="en-US" baseline="0" dirty="0" smtClean="0"/>
                        <a:t> and solved 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136650">
                <a:tc>
                  <a:txBody>
                    <a:bodyPr/>
                    <a:lstStyle/>
                    <a:p>
                      <a:pPr marL="0" lvl="0" indent="0" algn="l" rtl="0">
                        <a:spcBef>
                          <a:spcPts val="0"/>
                        </a:spcBef>
                        <a:spcAft>
                          <a:spcPts val="0"/>
                        </a:spcAft>
                        <a:buNone/>
                      </a:pPr>
                      <a:r>
                        <a:rPr lang="en-US" dirty="0" smtClean="0"/>
                        <a:t>I forgot</a:t>
                      </a:r>
                      <a:r>
                        <a:rPr lang="en-US" baseline="0" dirty="0" smtClean="0"/>
                        <a:t> to save my access key. So I had to create a new repository and save the key this time.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xmlns="" val="20000"/>
                    </a:ext>
                  </a:extLst>
                </a:gridCol>
              </a:tblGrid>
              <a:tr h="1206950">
                <a:tc>
                  <a:txBody>
                    <a:bodyPr/>
                    <a:lstStyle/>
                    <a:p>
                      <a:pPr marL="0" lvl="0" indent="0" algn="l" rtl="0">
                        <a:spcBef>
                          <a:spcPts val="0"/>
                        </a:spcBef>
                        <a:spcAft>
                          <a:spcPts val="0"/>
                        </a:spcAft>
                        <a:buNone/>
                      </a:pPr>
                      <a:r>
                        <a:rPr lang="en-US" sz="1000" dirty="0" smtClean="0"/>
                        <a:t>1-</a:t>
                      </a:r>
                      <a:r>
                        <a:rPr lang="en-US" sz="1000" baseline="0" dirty="0" smtClean="0"/>
                        <a:t> A list of all the commits made to a repository. A list that shows you all commits done to a repository.</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206950">
                <a:tc>
                  <a:txBody>
                    <a:bodyPr/>
                    <a:lstStyle/>
                    <a:p>
                      <a:pPr marL="0" lvl="0" indent="0" algn="l" rtl="0">
                        <a:spcBef>
                          <a:spcPts val="0"/>
                        </a:spcBef>
                        <a:spcAft>
                          <a:spcPts val="0"/>
                        </a:spcAft>
                        <a:buNone/>
                      </a:pPr>
                      <a:r>
                        <a:rPr lang="en-US" sz="1000" dirty="0" smtClean="0"/>
                        <a:t>2- You can see</a:t>
                      </a:r>
                      <a:r>
                        <a:rPr lang="en-US" sz="1000" baseline="0" dirty="0" smtClean="0"/>
                        <a:t> the hash of each </a:t>
                      </a:r>
                      <a:r>
                        <a:rPr lang="en-US" sz="1000" baseline="0" dirty="0" err="1" smtClean="0"/>
                        <a:t>git</a:t>
                      </a:r>
                      <a:r>
                        <a:rPr lang="en-US" sz="1000" baseline="0" dirty="0" smtClean="0"/>
                        <a:t> commit. It helps you in the long run because you might  need one a hash in the future to go back to.</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206950">
                <a:tc>
                  <a:txBody>
                    <a:bodyPr/>
                    <a:lstStyle/>
                    <a:p>
                      <a:pPr marL="0" lvl="0" indent="0" algn="l" rtl="0">
                        <a:spcBef>
                          <a:spcPts val="0"/>
                        </a:spcBef>
                        <a:spcAft>
                          <a:spcPts val="0"/>
                        </a:spcAft>
                        <a:buNone/>
                      </a:pPr>
                      <a:r>
                        <a:rPr lang="en-US" sz="1000" dirty="0" smtClean="0"/>
                        <a:t>3-The message associated with each commit. Shows you</a:t>
                      </a:r>
                      <a:r>
                        <a:rPr lang="en-US" sz="1000" baseline="0" dirty="0" smtClean="0"/>
                        <a:t> what changes a developer made at a certain time to a repository.</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160625">
                <a:tc>
                  <a:txBody>
                    <a:bodyPr/>
                    <a:lstStyle/>
                    <a:p>
                      <a:pPr marL="0" lvl="0" indent="0" algn="l" rtl="0">
                        <a:spcBef>
                          <a:spcPts val="0"/>
                        </a:spcBef>
                        <a:spcAft>
                          <a:spcPts val="0"/>
                        </a:spcAft>
                        <a:buNone/>
                      </a:pPr>
                      <a:r>
                        <a:rPr lang="en-US" dirty="0" smtClean="0"/>
                        <a:t>4- more metadata. A</a:t>
                      </a:r>
                      <a:r>
                        <a:rPr lang="en-US" baseline="0" dirty="0" smtClean="0"/>
                        <a:t> set of data that gives you more information or data about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xmlns="" val="20000"/>
                    </a:ext>
                  </a:extLst>
                </a:gridCol>
              </a:tblGrid>
              <a:tr h="909775">
                <a:tc>
                  <a:txBody>
                    <a:bodyPr/>
                    <a:lstStyle/>
                    <a:p>
                      <a:pPr marL="0" lvl="0" indent="0" algn="l" rtl="0">
                        <a:spcBef>
                          <a:spcPts val="0"/>
                        </a:spcBef>
                        <a:spcAft>
                          <a:spcPts val="0"/>
                        </a:spcAft>
                        <a:buNone/>
                      </a:pPr>
                      <a:r>
                        <a:rPr lang="en" sz="1000" dirty="0"/>
                        <a:t>You </a:t>
                      </a:r>
                      <a:r>
                        <a:rPr lang="en" sz="1000" dirty="0" smtClean="0"/>
                        <a:t>continue </a:t>
                      </a:r>
                      <a:r>
                        <a:rPr lang="en" sz="1000" dirty="0"/>
                        <a:t>a work in progress on a new computer</a:t>
                      </a:r>
                      <a:r>
                        <a:rPr lang="en" sz="1000" dirty="0" smtClean="0"/>
                        <a:t>.      Clone</a:t>
                      </a:r>
                      <a:r>
                        <a:rPr lang="en" sz="1000" baseline="0" dirty="0" smtClean="0"/>
                        <a:t> your personal work to the new computer</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909775">
                <a:tc>
                  <a:txBody>
                    <a:bodyPr/>
                    <a:lstStyle/>
                    <a:p>
                      <a:pPr marL="0" lvl="0" indent="0" algn="l" rtl="0">
                        <a:spcBef>
                          <a:spcPts val="0"/>
                        </a:spcBef>
                        <a:spcAft>
                          <a:spcPts val="0"/>
                        </a:spcAft>
                        <a:buNone/>
                      </a:pPr>
                      <a:r>
                        <a:rPr lang="en" sz="1000" dirty="0"/>
                        <a:t>You accidentally delete the file “</a:t>
                      </a:r>
                      <a:r>
                        <a:rPr lang="en" sz="1000" dirty="0" smtClean="0"/>
                        <a:t>important.txt”.      Type in the command: “git restore</a:t>
                      </a:r>
                      <a:r>
                        <a:rPr lang="en" sz="1000" baseline="0" dirty="0" smtClean="0"/>
                        <a:t> &lt;filename&gt;”.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909775">
                <a:tc>
                  <a:txBody>
                    <a:bodyPr/>
                    <a:lstStyle/>
                    <a:p>
                      <a:pPr marL="0" lvl="0" indent="0" algn="l" rtl="0">
                        <a:spcBef>
                          <a:spcPts val="0"/>
                        </a:spcBef>
                        <a:spcAft>
                          <a:spcPts val="0"/>
                        </a:spcAft>
                        <a:buNone/>
                      </a:pPr>
                      <a:r>
                        <a:rPr lang="en" sz="1000" dirty="0"/>
                        <a:t>You want to reuse a file from a </a:t>
                      </a:r>
                      <a:r>
                        <a:rPr lang="en" sz="1000" dirty="0" smtClean="0"/>
                        <a:t>previous </a:t>
                      </a:r>
                      <a:r>
                        <a:rPr lang="en" sz="1000" dirty="0"/>
                        <a:t>assignment</a:t>
                      </a:r>
                      <a:r>
                        <a:rPr lang="en" sz="1000" dirty="0" smtClean="0"/>
                        <a:t>. </a:t>
                      </a:r>
                      <a:r>
                        <a:rPr lang="en-US" sz="1000" baseline="0" dirty="0" smtClean="0"/>
                        <a:t>  You use the command:  “</a:t>
                      </a:r>
                      <a:r>
                        <a:rPr lang="en-US" sz="1000" baseline="0" dirty="0" err="1" smtClean="0"/>
                        <a:t>Git</a:t>
                      </a:r>
                      <a:r>
                        <a:rPr lang="en-US" sz="1000" baseline="0" dirty="0" smtClean="0"/>
                        <a:t> checkout”.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909775">
                <a:tc>
                  <a:txBody>
                    <a:bodyPr/>
                    <a:lstStyle/>
                    <a:p>
                      <a:pPr marL="0" lvl="0" indent="0" algn="l" rtl="0">
                        <a:spcBef>
                          <a:spcPts val="0"/>
                        </a:spcBef>
                        <a:spcAft>
                          <a:spcPts val="0"/>
                        </a:spcAft>
                        <a:buNone/>
                      </a:pPr>
                      <a:r>
                        <a:rPr lang="en" sz="1000" dirty="0"/>
                        <a:t>You want to throw away recent changes that you made to a file</a:t>
                      </a:r>
                      <a:r>
                        <a:rPr lang="en" sz="1000" dirty="0" smtClean="0"/>
                        <a:t>.     </a:t>
                      </a:r>
                      <a:r>
                        <a:rPr lang="en-US" sz="1000" dirty="0" smtClean="0"/>
                        <a:t>T</a:t>
                      </a:r>
                      <a:r>
                        <a:rPr lang="en" sz="1000" dirty="0" smtClean="0"/>
                        <a:t>ype in the command:</a:t>
                      </a:r>
                      <a:r>
                        <a:rPr lang="en" sz="1000" baseline="0" dirty="0" smtClean="0"/>
                        <a:t> “git reset”.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909775">
                <a:tc>
                  <a:txBody>
                    <a:bodyPr/>
                    <a:lstStyle/>
                    <a:p>
                      <a:pPr marL="0" lvl="0" indent="0" algn="l" rtl="0">
                        <a:spcBef>
                          <a:spcPts val="0"/>
                        </a:spcBef>
                        <a:spcAft>
                          <a:spcPts val="0"/>
                        </a:spcAft>
                        <a:buNone/>
                      </a:pPr>
                      <a:r>
                        <a:rPr lang="en" sz="1000" dirty="0"/>
                        <a:t>You forgot to push your solution before the assignment deadline</a:t>
                      </a:r>
                      <a:r>
                        <a:rPr lang="en" sz="1000" dirty="0" smtClean="0"/>
                        <a:t>. Git</a:t>
                      </a:r>
                      <a:r>
                        <a:rPr lang="en" sz="1000" baseline="0" dirty="0" smtClean="0"/>
                        <a:t> push timeout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614</Words>
  <Application>Microsoft Office PowerPoint</Application>
  <PresentationFormat>On-screen Show (16:9)</PresentationFormat>
  <Paragraphs>38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Merriweather</vt:lpstr>
      <vt:lpstr>Roboto</vt:lpstr>
      <vt:lpstr>Paradigm</vt:lpstr>
      <vt:lpstr>Problem Solving Session</vt:lpstr>
      <vt:lpstr>Problem 1</vt:lpstr>
      <vt:lpstr>Problem 2</vt:lpstr>
      <vt:lpstr>Problem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48</cp:revision>
  <dcterms:modified xsi:type="dcterms:W3CDTF">2021-09-05T18:32:14Z</dcterms:modified>
</cp:coreProperties>
</file>