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94660"/>
  </p:normalViewPr>
  <p:slideViewPr>
    <p:cSldViewPr snapToGrid="0">
      <p:cViewPr varScale="1">
        <p:scale>
          <a:sx n="108" d="100"/>
          <a:sy n="108" d="100"/>
        </p:scale>
        <p:origin x="66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8T02:50:24.540"/>
    </inkml:context>
    <inkml:brush xml:id="br0">
      <inkml:brushProperty name="width" value="0.05" units="cm"/>
      <inkml:brushProperty name="height" value="0.05" units="cm"/>
      <inkml:brushProperty name="ignorePressure" value="1"/>
    </inkml:brush>
  </inkml:definitions>
  <inkml:trace contextRef="#ctx0" brushRef="#br0">98 298,'0'0,"-10"-36,-9-24,-14-40,-3-2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20.245"/>
    </inkml:context>
    <inkml:brush xml:id="br0">
      <inkml:brushProperty name="width" value="0.05" units="cm"/>
      <inkml:brushProperty name="height" value="0.05" units="cm"/>
    </inkml:brush>
  </inkml:definitions>
  <inkml:trace contextRef="#ctx0" brushRef="#br0">1 1 8240 0 0,'0'0'537'0'0,"0"0"7"0"0,0 0 5 0 0,0 0-23 0 0,-1 4-82 0 0,2-1-344 0 0,-1 1 0 0 0,0-1 0 0 0,1 0 1 0 0,0 1-1 0 0,0-1 0 0 0,0 0 0 0 0,0 0 0 0 0,0 1 1 0 0,1-1-1 0 0,-1 0 0 0 0,1 0 0 0 0,0-1 1 0 0,0 1-1 0 0,0 0 0 0 0,0 0 0 0 0,1-1 1 0 0,4 5-1 0 0,10 7 171 0 0,29 22 1 0 0,-33-27-177 0 0,27 20 125 0 0,-17-14 14 0 0,-1 1 0 0 0,-1 0 0 0 0,0 2-1 0 0,-2 1 1 0 0,24 27 0 0 0,9 11 1835 0 0,-43-48-1892 0 0,-1-5-1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21.890"/>
    </inkml:context>
    <inkml:brush xml:id="br0">
      <inkml:brushProperty name="width" value="0.05" units="cm"/>
      <inkml:brushProperty name="height" value="0.05" units="cm"/>
    </inkml:brush>
  </inkml:definitions>
  <inkml:trace contextRef="#ctx0" brushRef="#br0">66 219 7432 0 0,'0'0'521'0'0,"0"0"6"0"0,0 3 1 0 0,1 14 2536 0 0,1-20-2734 0 0,1 1 1 0 0,0 0-1 0 0,0 1 1 0 0,-1-1-1 0 0,1 0 1 0 0,0 1-1 0 0,0 0 1 0 0,1-1-1 0 0,4 0 1 0 0,1 0-227 0 0,-1-1 1 0 0,1 0-1 0 0,-1-1 1 0 0,0 0-1 0 0,0 0 1 0 0,0-1-1 0 0,-1 1 0 0 0,0-2 1 0 0,1 1-1 0 0,-2-1 1 0 0,1 0-1 0 0,-1-1 1 0 0,0 1-1 0 0,7-10 0 0 0,-12 12-49 0 0,1 1 0 0 0,-1 0 0 0 0,1-1 0 0 0,-1 0 0 0 0,0 1 0 0 0,0-1 0 0 0,-1 1 0 0 0,1-1-1 0 0,-1 0 1 0 0,0 1 0 0 0,0-1 0 0 0,0 0 0 0 0,0 0 0 0 0,-1 1 0 0 0,1-1 0 0 0,-1 0-1 0 0,0 1 1 0 0,0-1 0 0 0,0 1 0 0 0,-1-1 0 0 0,1 1 0 0 0,-1 0 0 0 0,0-1 0 0 0,0 1-1 0 0,-3-4 1 0 0,3 4-20 0 0,0 0 1 0 0,0 0-1 0 0,0 0 0 0 0,0 0 0 0 0,-1 0 0 0 0,1 1 0 0 0,-1-1 1 0 0,0 1-1 0 0,1 0 0 0 0,-1 0 0 0 0,0 0 0 0 0,-1 0 0 0 0,1 0 1 0 0,0 0-1 0 0,0 1 0 0 0,-1 0 0 0 0,1 0 0 0 0,-1 0 1 0 0,1 0-1 0 0,-1 0 0 0 0,1 1 0 0 0,-1-1 0 0 0,0 1 0 0 0,1 0 1 0 0,-6 1-1 0 0,4 1-4 0 0,-1 0 0 0 0,1 0 0 0 0,0 1 0 0 0,0 0 0 0 0,0 0 0 0 0,0 0 0 0 0,1 1 0 0 0,-1-1 0 0 0,1 1 0 0 0,0 0 0 0 0,0 0 0 0 0,0 1 0 0 0,1-1 0 0 0,0 1-1 0 0,0 0 1 0 0,-5 8 0 0 0,-2 9 107 0 0,1 0 0 0 0,-11 38 0 0 0,16-50-85 0 0,2 1 4 0 0,1 1 1 0 0,0 0-1 0 0,0-1 0 0 0,1 1 0 0 0,0 0 1 0 0,5 21-1 0 0,-2 7 85 0 0,-2-30-91 0 0,-1-1 1 0 0,1 1 0 0 0,1-1 0 0 0,0 1-1 0 0,0-1 1 0 0,7 15 0 0 0,-7-19-29 0 0,0-1 0 0 0,0 0 1 0 0,0-1-1 0 0,1 1 0 0 0,0 0 0 0 0,-1-1 1 0 0,2 1-1 0 0,-1-1 0 0 0,0 0 0 0 0,0 0 1 0 0,1 0-1 0 0,0-1 0 0 0,0 1 0 0 0,-1-1 1 0 0,2 0-1 0 0,3 2 0 0 0,17 7 103 0 0,-21-8-104 0 0,0-1 1 0 0,0 0-1 0 0,1 0 1 0 0,-1 0-1 0 0,1-1 1 0 0,-1 1-1 0 0,1-1 1 0 0,0 0-1 0 0,-1 0 0 0 0,1-1 1 0 0,0 0-1 0 0,0 1 1 0 0,0-2-1 0 0,-1 1 1 0 0,7-1-1 0 0,28-5 185 0 0,-23 3-102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28.165"/>
    </inkml:context>
    <inkml:brush xml:id="br0">
      <inkml:brushProperty name="width" value="0.05" units="cm"/>
      <inkml:brushProperty name="height" value="0.05" units="cm"/>
    </inkml:brush>
  </inkml:definitions>
  <inkml:trace contextRef="#ctx0" brushRef="#br0">1 355 4120 0 0,'0'0'368'0'0,"0"0"0"0"0,0 0 1 0 0,0 0 95 0 0,0 0 360 0 0,0 0 93 0 0,0 0-1 0 0,0 0-30 0 0,0 0-156 0 0,0 0-30 0 0,0 0-1 0 0,3 0-32 0 0,11 1-267 0 0,-13 6 477 0 0,-1-6-814 0 0,0 1 1 0 0,0-1-1 0 0,0 0 1 0 0,0 0-1 0 0,0 0 1 0 0,1 0 0 0 0,-1 1-1 0 0,0-1 1 0 0,0 0-1 0 0,1 0 1 0 0,-1 0-1 0 0,1 0 1 0 0,-1 0-1 0 0,1 0 1 0 0,0 0-1 0 0,0 1 1 0 0,8 11 786 0 0,-9-12-778 0 0,0 0 1 0 0,1-1-1 0 0,-1 1 0 0 0,0-1 1 0 0,1 1-1 0 0,-1-1 0 0 0,0 1 1 0 0,1-1-1 0 0,-1 1 0 0 0,0-1 1 0 0,1 0-1 0 0,-1 1 0 0 0,1-1 1 0 0,-1 1-1 0 0,1-1 0 0 0,-1 0 1 0 0,1 1-1 0 0,-1-1 0 0 0,1 0 1 0 0,1 1-1 0 0,21-9 845 0 0,5-7-613 0 0,28-21 0 0 0,-16 10 130 0 0,-31 22-321 0 0,1 1 0 0 0,-1-1 0 0 0,1 2 0 0 0,-1-1 0 0 0,1 2 0 0 0,0-1 0 0 0,0 1 1 0 0,0 0-1 0 0,0 1 0 0 0,15 2 0 0 0,42-5 513 0 0,45-14-10 0 0,-90 13-319 0 0,44-2-1 0 0,-44 4-192 0 0,-1 0 1 0 0,21-5-1 0 0,-28 5-28 0 0,1 0 0 0 0,-1 1 0 0 0,0 0 0 0 0,17 2 0 0 0,39-2 238 0 0,30-9 25 0 0,-54 7-97 0 0,66-14 1 0 0,98-28 385 0 0,-197 43-566 0 0,0 1-1 0 0,23 1 0 0 0,-24 1-6 0 0,1-1 0 0 0,-1-1 0 0 0,18-2 0 0 0,-5-1 50 0 0,-1 2-1 0 0,1 0 1 0 0,36 3 0 0 0,-14 0 35 0 0,35 10 37 0 0,102-9-71 0 0,-109-3-83 0 0,-58-1-10 0 0,1 1 1 0 0,0 1 0 0 0,34 5 0 0 0,-44-4-10 0 0,0-1 0 0 0,1 0 0 0 0,-1 0 1 0 0,12-2-1 0 0,19 0 9 0 0,-23 2-3 0 0,0-1 0 0 0,0-1 0 0 0,20-4 0 0 0,34-4 28 0 0,18 3 26 0 0,12-1 63 0 0,48 17 116 0 0,-8 0-104 0 0,-111-10-130 0 0,35-3 0 0 0,-25-1 2 0 0,46-12 1 0 0,18-1-10 0 0,63-17-2 0 0,-93 34 10 0 0,-51-2 11 0 0,0 1-1 0 0,43 3 1 0 0,-38-1 7 0 0,37-2-1 0 0,-47 0-24 0 0,-11 2-1 0 0,-1-1 0 0 0,1 1 0 0 0,0-1 0 0 0,-1 0 0 0 0,1-1 0 0 0,-1 1 0 0 0,1-1 0 0 0,-1-1 0 0 0,9-4 0 0 0,29-10 15 0 0,-16 7 0 0 0,-6 3 4 0 0,6-3 37 0 0,-21 7-42 0 0,0 1-1 0 0,0 1 1 0 0,0-1-1 0 0,0 1 1 0 0,0 0 0 0 0,0 0-1 0 0,0 1 1 0 0,1 0 0 0 0,-1 0-1 0 0,0 0 1 0 0,0 1 0 0 0,8 2-1 0 0,18-1 87 0 0,-28-2-84 0 0,-1 1 0 0 0,1-1 0 0 0,0 1 0 0 0,0 0 0 0 0,0 0 0 0 0,-1 0 0 0 0,5 3 0 0 0,-4-3 53 0 0,0 1 0 0 0,-1-1 0 0 0,1 0 0 0 0,0 0 0 0 0,0 0 0 0 0,0 0 0 0 0,5 0 0 0 0,9 7-32 0 0,-17-7-37 0 0,1 0 1 0 0,-1 0-1 0 0,1 0 1 0 0,0 0-1 0 0,0 0 0 0 0,0 0 1 0 0,-1 0-1 0 0,1-1 1 0 0,0 1-1 0 0,3-1 0 0 0,50 0 70 0 0,-55 0-65 0 0,0 0 1 0 0,0 0 0 0 0,0 0 0 0 0,0 0 1 0 0,0 0 5 0 0,0 0-5 0 0,0 0-1 0 0,11 7 137 0 0,-11-5-142 0 0,0 0-1 0 0,1-1 0 0 0,-1 1 0 0 0,1 0 0 0 0,0 0 0 0 0,-1-1 0 0 0,1 1 0 0 0,0 0 1 0 0,0-1-1 0 0,0 1 0 0 0,0-1 0 0 0,2 3 0 0 0,-1-3-1 0 0,-1 1 1 0 0,0 0-1 0 0,1 0 0 0 0,-1-1 0 0 0,0 1 1 0 0,0 0-1 0 0,0 0 0 0 0,-1 0 0 0 0,1 0 1 0 0,0 0-1 0 0,-1 0 0 0 0,1 1 1 0 0,-1 1-1 0 0,9 98 0 0 0,0 37-1 0 0,-11-70 0 0 0,1-35 12 0 0,4 65-1 0 0,0-10 248 0 0,-3-62 219 0 0,4 40-1 0 0,2-12-49 0 0,-1 75-1 0 0,-4-121-381 0 0,0 0-1 0 0,0-1 1 0 0,5 16 0 0 0,-4-15-23 0 0,0 0 0 0 0,0 0 1 0 0,1 17-1 0 0,-3-19-18 0 0,1 0 0 0 0,0 0 0 0 0,0 0 0 0 0,1-1 0 0 0,0 1 0 0 0,0 0-1 0 0,0-1 1 0 0,4 7 0 0 0,5 16 47 0 0,-10-23-35 0 0,0 0 0 0 0,0 0 0 0 0,-1 0 1 0 0,0 1-1 0 0,0-1 0 0 0,-1 6 0 0 0,0 10-130 0 0,1-21 58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29.693"/>
    </inkml:context>
    <inkml:brush xml:id="br0">
      <inkml:brushProperty name="width" value="0.05" units="cm"/>
      <inkml:brushProperty name="height" value="0.05" units="cm"/>
    </inkml:brush>
  </inkml:definitions>
  <inkml:trace contextRef="#ctx0" brushRef="#br0">1 251 6224 0 0,'0'0'584'0'0,"0"0"0"0"0,0 0 1 0 0,0 0-32 0 0,0 0-146 0 0,0 0-34 0 0,0 0-2 0 0,0 0 29 0 0,0 0 103 0 0,0 0 23 0 0,0 0-3 0 0,0 0-34 0 0,0 0-145 0 0,0 0-28 0 0,0 0-2 0 0,0 0-21 0 0,0 0-73 0 0,0 0-15 0 0,0 0-2 0 0,0 0 4 0 0,0 0 2 0 0,0 0 4 0 0,0 0-2 0 0,0 0 4 0 0,2 3 2 0 0,30 54 339 0 0,-26-44-456 0 0,0-1 0 0 0,1 0 0 0 0,0 0 0 0 0,1-1 0 0 0,0 0 0 0 0,1 0 0 0 0,0-1 0 0 0,1 0 0 0 0,0 0 0 0 0,19 13 0 0 0,-14-13 88 0 0,0 2 0 0 0,-1 0 1 0 0,17 17-1 0 0,-17-14 149 0 0,32 24 1 0 0,-36-34-151 0 0,-9-5-170 0 0,0 1 0 0 0,0-1 1 0 0,0 0-1 0 0,0 1 0 0 0,0-1 1 0 0,0 1-1 0 0,0-1 0 0 0,0 1 1 0 0,0 0-1 0 0,-1-1 0 0 0,1 1 1 0 0,0 0-1 0 0,0 0 0 0 0,0 0 1 0 0,-1-1-1 0 0,1 1 0 0 0,-1 0 0 0 0,1 0 1 0 0,0 0-1 0 0,-1 0 0 0 0,0 0 1 0 0,1 0-1 0 0,0 2 0 0 0,-1-2 5 0 0,0 0 0 0 0,1 0 0 0 0,-1 0 0 0 0,1 0 0 0 0,-1 0 0 0 0,1 0 0 0 0,-1-1 0 0 0,1 1 0 0 0,0 0 0 0 0,-1 0 0 0 0,1-1 0 0 0,0 1 0 0 0,0 0 0 0 0,-1-1 0 0 0,1 1 0 0 0,0-1 0 0 0,0 1 0 0 0,0-1 0 0 0,0 1 0 0 0,0-1-1 0 0,0 0 1 0 0,0 1 0 0 0,0-1 0 0 0,0 0 0 0 0,0 0 0 0 0,0 0 0 0 0,-1 0 0 0 0,3 0 0 0 0,30 0 253 0 0,-24-3-206 0 0,0 0 0 0 0,0-1 0 0 0,0 0 0 0 0,-1 0 1 0 0,1-1-1 0 0,-1 0 0 0 0,0 0 0 0 0,-1-1 0 0 0,1 0 0 0 0,-1-1 0 0 0,0 0 0 0 0,9-11 0 0 0,-13 13-6 0 0,0-1 1 0 0,-1 1-1 0 0,0 0 1 0 0,0-1 0 0 0,0 1-1 0 0,0-1 1 0 0,0-9-1 0 0,8-19 115 0 0,4-8-30 0 0,-1-1 0 0 0,-2 0 1 0 0,-3-1-1 0 0,6-63 0 0 0,-7 46 34 0 0,-2 37-54 0 0,-4 20-88 0 0,0-1 0 0 0,0 0 1 0 0,0 0-1 0 0,-1 0 0 0 0,1 0 0 0 0,-1 0 0 0 0,-1 0 0 0 0,1 0 0 0 0,-2-9 0 0 0,3 3 222 0 0,-1 7-50 0 0,-9 3 149 0 0,9 1-296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0.156"/>
    </inkml:context>
    <inkml:brush xml:id="br0">
      <inkml:brushProperty name="width" value="0.05" units="cm"/>
      <inkml:brushProperty name="height" value="0.05" units="cm"/>
    </inkml:brush>
  </inkml:definitions>
  <inkml:trace contextRef="#ctx0" brushRef="#br0">222 56 10752 0 0,'8'-23'2417'0'0,"1"-10"2621"0"0,-41 41-4726 0 0,15 0-314 0 0,0 0 0 0 0,1 1-1 0 0,1 1 1 0 0,-24 19-1 0 0,33-24 3 0 0,0 0-1 0 0,0 0 0 0 0,1 1 0 0 0,-1-1 0 0 0,1 1 0 0 0,1 1 0 0 0,-1-1 1 0 0,1 1-1 0 0,0 0 0 0 0,1 0 0 0 0,0 0 0 0 0,0 0 0 0 0,-3 13 0 0 0,-7 43 34 0 0,-8 56 118 0 0,19-106-135 0 0,2-1 0 0 0,-1 0 1 0 0,2 0-1 0 0,-1 0 1 0 0,2 0-1 0 0,-1 0 1 0 0,6 17-1 0 0,-6-25 6 0 0,1 0-1 0 0,-1 0 1 0 0,1 0-1 0 0,0 0 1 0 0,0-1 0 0 0,1 1-1 0 0,-1-1 1 0 0,1 1-1 0 0,0-1 1 0 0,0 0-1 0 0,0 0 1 0 0,0 0 0 0 0,0 0-1 0 0,1 0 1 0 0,-1-1-1 0 0,5 3 1 0 0,-2-2 10 0 0,0-1 0 0 0,0 0 1 0 0,0 0-1 0 0,0 0 0 0 0,0-1 0 0 0,1 0 1 0 0,-1 0-1 0 0,0-1 0 0 0,0 0 0 0 0,8 0 1 0 0,-1-1 17 0 0,0-1 1 0 0,0 0-1 0 0,-1-1 1 0 0,1-1-1 0 0,-1 0 1 0 0,0 0-1 0 0,0-1 1 0 0,0-1-1 0 0,-1 0 1 0 0,12-8-1 0 0,105-91 374 0 0,-98 79-344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3.893"/>
    </inkml:context>
    <inkml:brush xml:id="br0">
      <inkml:brushProperty name="width" value="0.05" units="cm"/>
      <inkml:brushProperty name="height" value="0.05" units="cm"/>
    </inkml:brush>
  </inkml:definitions>
  <inkml:trace contextRef="#ctx0" brushRef="#br0">1 0 696 0 0,'0'0'448'0'0,"0"0"0"0"0,0 0 0 0 0,0 0 17 0 0,0 0 70 0 0,0 0 18 0 0,0 0 6 0 0,0 0 14 0 0,0 0 57 0 0,0 0 21 0 0,0 0 0 0 0,0 0-30 0 0,0 0-129 0 0,0 0-24 0 0,0 0-2 0 0,0 0-24 0 0,0 0-83 0 0,0 0-18 0 0,0 0-2 0 0,0 0-14 0 0,0 0-67 0 0,0 4-17 0 0,3 46 396 0 0,-4-40-443 0 0,1 1 1 0 0,1 0-1 0 0,0-1 0 0 0,4 18 0 0 0,-3-15 347 0 0,1 0-1 0 0,0 25 1 0 0,0-3 332 0 0,23 100 1380 0 0,-8-55-1345 0 0,2-2 204 0 0,-11-50-142 0 0,6 43-1 0 0,-14-62-794 0 0,0 0-1 0 0,0 0 1 0 0,-1 0 0 0 0,-1 0-1 0 0,1 0 1 0 0,-1 0-1 0 0,-1 0 1 0 0,0-1-1 0 0,-3 11 1 0 0,3-14-55 0 0,1 0 0 0 0,0 0 0 0 0,0 1 0 0 0,1-1 0 0 0,-1 0 0 0 0,1 7 0 0 0,1-7-36 0 0,-1 0-1 0 0,-1-1 1 0 0,1 1-1 0 0,-1 0 1 0 0,0 0 0 0 0,-2 8-1 0 0,1-4-18 0 0,0 0-1 0 0,1 0 1 0 0,0 0-1 0 0,0 1 0 0 0,1-1 1 0 0,1 0-1 0 0,0 10 1 0 0,1 14 83 0 0,3-17-52 0 0,-5-15-88 0 0,1 0 0 0 0,0 0 0 0 0,-1 0-1 0 0,1 1 1 0 0,-1-1 0 0 0,0 0-1 0 0,1 0 1 0 0,-1 1 0 0 0,0-1-1 0 0,0 0 1 0 0,0 0 0 0 0,0 1 0 0 0,0 1-1 0 0,-2 9 33 0 0,1 1 1 0 0,0-1-1 0 0,1 0 0 0 0,2 20 0 0 0,1 13 75 0 0,-3-45-112 0 0,0 0-1 0 0,0 1 1 0 0,0-1-1 0 0,0 0 1 0 0,0 1-1 0 0,0-1 1 0 0,0 0-1 0 0,0 0 1 0 0,0 1-1 0 0,-1-1 1 0 0,1 0-1 0 0,0 1 1 0 0,0-1-1 0 0,0 0 1 0 0,0 0-1 0 0,0 1 1 0 0,0-1-1 0 0,-1 0 1 0 0,1 0-1 0 0,0 1 1 0 0,0-1-1 0 0,0 0 1 0 0,-1 0-1 0 0,1 0 1 0 0,0 1-1 0 0,0-1 1 0 0,0 0-1 0 0,-1 0 1 0 0,1 0-1 0 0,0 0 1 0 0,0 0-1 0 0,-1 1 1 0 0,1-1-1 0 0,0 0 1 0 0,-1 0-1 0 0,1 0 1 0 0,0 0-1 0 0,0 0 1 0 0,-1 0-1 0 0,1 0 1 0 0,0 0-1 0 0,-1 0 1 0 0,1 0-1 0 0,0 0 1 0 0,0 0-1 0 0,-1 0 1 0 0,1 0-1 0 0,0-1 1 0 0,-1 1-1 0 0,1 0 1 0 0,0 0-1 0 0,0 0 0 0 0,-1 0 1 0 0,-11-1 6 0 0,12 1-9 0 0,0 0 0 0 0,0 0 0 0 0,-1 0-1 0 0,1 0 1 0 0,0 0 0 0 0,-1 1 0 0 0,1-1 0 0 0,0 0 0 0 0,0 0-1 0 0,0 0 1 0 0,-1 0 0 0 0,1 0 0 0 0,0 1 0 0 0,0-1-1 0 0,-1 0 1 0 0,1 0 0 0 0,0 0 0 0 0,0 1 0 0 0,0-1 0 0 0,0 0-1 0 0,-1 0 1 0 0,1 1 0 0 0,0-1 0 0 0,0 0 0 0 0,0 0-1 0 0,0 1 1 0 0,0-1 0 0 0,0 0 0 0 0,0 1 0 0 0,0-1 0 0 0,0 0-1 0 0,0 0 1 0 0,0 1 0 0 0,0-1 0 0 0,0 0 0 0 0,0 1-1 0 0,0-1 1 0 0,0 0 0 0 0,0 1 0 0 0,0-1-1 0 0,0 2 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6.318"/>
    </inkml:context>
    <inkml:brush xml:id="br0">
      <inkml:brushProperty name="width" value="0.05" units="cm"/>
      <inkml:brushProperty name="height" value="0.05" units="cm"/>
    </inkml:brush>
  </inkml:definitions>
  <inkml:trace contextRef="#ctx0" brushRef="#br0">0 36 4120 0 0,'0'0'843'0'0,"1"-4"8"0"0,9-21 1304 0 0,-17 19-1113 0 0,7 6-1030 0 0,0 0 0 0 0,0 0 0 0 0,0 0 0 0 0,0 0 0 0 0,1 0 0 0 0,-1 1 0 0 0,0-1 0 0 0,0 0 1 0 0,0 0-1 0 0,0 0 0 0 0,0 0 0 0 0,0 0 0 0 0,0 0 0 0 0,0 1 0 0 0,0-1 0 0 0,1 0 0 0 0,-1 0 0 0 0,0 0 0 0 0,0 0 0 0 0,0 1 0 0 0,0-1 0 0 0,0 0 0 0 0,0 0 0 0 0,0 0 0 0 0,0 0 0 0 0,0 1 0 0 0,0-1 0 0 0,0 0 0 0 0,0 0 0 0 0,0 0 0 0 0,0 0 0 0 0,0 1 0 0 0,-1-1 0 0 0,1 0 0 0 0,0 0 0 0 0,0 0 0 0 0,0 0 0 0 0,0 0 0 0 0,0 1 0 0 0,0-1 0 0 0,0 0 0 0 0,0 0 0 0 0,0 0 0 0 0,-1 0 0 0 0,1 0 0 0 0,0 0 0 0 0,0 0 0 0 0,0 1 0 0 0,0-1 0 0 0,0 0 0 0 0,-1 0 0 0 0,1 0 0 0 0,0 0 0 0 0,0 0 0 0 0,0 0 0 0 0,0 0 0 0 0,-1 0 0 0 0,1 0 0 0 0,0 0 0 0 0,0 0 0 0 0,0 0 0 0 0,0 0 0 0 0,-1 0 0 0 0,1 0 0 0 0,0 0 0 0 0,0 0 0 0 0,0 0 0 0 0,0 0 0 0 0,-1 0 0 0 0,3 5 2 0 0,0 1 1 0 0,-1 0 0 0 0,0 0-1 0 0,0 0 1 0 0,0 7 0 0 0,2 10-18 0 0,5 3 2 0 0,5-3 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6.681"/>
    </inkml:context>
    <inkml:brush xml:id="br0">
      <inkml:brushProperty name="width" value="0.05" units="cm"/>
      <inkml:brushProperty name="height" value="0.05" units="cm"/>
    </inkml:brush>
  </inkml:definitions>
  <inkml:trace contextRef="#ctx0" brushRef="#br0">9 1 8336 0 0,'0'0'-16'0'0,"-2"3"-2"0"0,1 1 24 0 0,-1-1-1 0 0,1 0 1 0 0,1 1-1 0 0,-1-1 1 0 0,0 1-1 0 0,1-1 0 0 0,-1 1 1 0 0,1-1-1 0 0,0 1 1 0 0,0-1-1 0 0,1 1 1 0 0,-1-1-1 0 0,1 1 0 0 0,0-1 1 0 0,-1 1-1 0 0,2-1 1 0 0,-1 1-1 0 0,0-1 1 0 0,1 0-1 0 0,-1 0 0 0 0,1 0 1 0 0,0 0-1 0 0,0 0 1 0 0,0 0-1 0 0,0 0 1 0 0,1-1-1 0 0,-1 1 0 0 0,1-1 1 0 0,0 1-1 0 0,-1-1 1 0 0,1 0-1 0 0,0 0 0 0 0,0-1 1 0 0,1 1-1 0 0,-1 0 1 0 0,0-1-1 0 0,0 0 1 0 0,1 0-1 0 0,-1 0 0 0 0,1 0 1 0 0,-1-1-1 0 0,7 1 1 0 0,1 1 131 0 0,-9-2-88 0 0,0 1-1 0 0,-1-1 0 0 0,1 0 1 0 0,0 1-1 0 0,-1-1 0 0 0,1 0 1 0 0,0 0-1 0 0,-1 0 1 0 0,1-1-1 0 0,0 1 0 0 0,-1 0 1 0 0,1-1-1 0 0,1 0 0 0 0,2-3 282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1.951"/>
    </inkml:context>
    <inkml:brush xml:id="br0">
      <inkml:brushProperty name="width" value="0.05" units="cm"/>
      <inkml:brushProperty name="height" value="0.05" units="cm"/>
    </inkml:brush>
  </inkml:definitions>
  <inkml:trace contextRef="#ctx0" brushRef="#br0">808 20 2808 0 0,'-4'-3'456'0'0,"-3"-1"-570"0"0,6 3 309 0 0,-1 0 0 0 0,0 0 0 0 0,1-1 0 0 0,-1 1 0 0 0,0 0 0 0 0,0 0-1 0 0,0 1 1 0 0,1-1 0 0 0,-1 0 0 0 0,0 0 0 0 0,0 1 0 0 0,0 0 0 0 0,0-1 0 0 0,0 1 0 0 0,0 0-1 0 0,0 0 1 0 0,0 0 0 0 0,-1 0 0 0 0,1 0 0 0 0,0 0 0 0 0,0 1 0 0 0,0-1 0 0 0,0 1 0 0 0,0-1-1 0 0,1 1 1 0 0,-1 0 0 0 0,0 0 0 0 0,0 0 0 0 0,0 0 0 0 0,-2 2 0 0 0,2-2-39 0 0,1 1-1 0 0,-1 0 1 0 0,1 0 0 0 0,0 0 0 0 0,-1 0 0 0 0,1 0 0 0 0,0 0 0 0 0,0 0 0 0 0,0 0-1 0 0,1 0 1 0 0,-2 4 0 0 0,2-5-82 0 0,0 1 1 0 0,-1 0-1 0 0,1-1 1 0 0,-1 1-1 0 0,0 0 0 0 0,1-1 1 0 0,-1 1-1 0 0,0-1 0 0 0,0 1 1 0 0,0-1-1 0 0,0 1 0 0 0,0-1 1 0 0,0 0-1 0 0,0 1 0 0 0,-1-1 1 0 0,1 0-1 0 0,0 0 0 0 0,-1 0 1 0 0,1 0-1 0 0,-1 0 1 0 0,1 0-1 0 0,-1-1 0 0 0,1 1 1 0 0,-3 0-1 0 0,-11 5 343 0 0,12-5-226 0 0,0 1 1 0 0,0-1-1 0 0,-1 0 1 0 0,1 0-1 0 0,0 0 1 0 0,-1-1 0 0 0,-4 1-1 0 0,7-1 3 0 0,1 0-1 0 0,-24 1 374 0 0,-11-1 46 0 0,1-2 0 0 0,-51-8 0 0 0,55 6-279 0 0,0 1-1 0 0,-43 3 0 0 0,36 1-147 0 0,27-1-132 0 0,-11 0 165 0 0,-1 0 0 0 0,1-2-1 0 0,-35-6 1 0 0,41 5 649 0 0,0 1 1 0 0,-1 0-1 0 0,-24 0 0 0 0,39 2-745 0 0,1 0-8 0 0,-29-11 579 0 0,28 11-672 0 0,1-1-1 0 0,-1 1 1 0 0,0 0-1 0 0,0-1 0 0 0,0 1 1 0 0,0 0-1 0 0,0 0 1 0 0,0 0-1 0 0,0 0 1 0 0,0-1-1 0 0,0 1 1 0 0,0 1-1 0 0,0-1 0 0 0,0 0 1 0 0,0 0-1 0 0,0 0 1 0 0,0 0-1 0 0,0 1 1 0 0,0-1-1 0 0,0 0 1 0 0,0 1-1 0 0,1-1 0 0 0,-1 1 1 0 0,0-1-1 0 0,0 1 1 0 0,0 0-1 0 0,0 0 1 0 0,-1 1-3 0 0,0 0 0 0 0,0 1 1 0 0,1-1-1 0 0,-1 1 0 0 0,1-1 0 0 0,0 1 1 0 0,0 0-1 0 0,0-1 0 0 0,-1 6 0 0 0,-2 9-19 0 0,2 0-1 0 0,-2 29 1 0 0,4-35 58 0 0,0 28 13 0 0,1-1 1 0 0,7 43 0 0 0,-3-39 17 0 0,33 183 439 0 0,-33-171-414 0 0,-4-30-51 0 0,1 0 1 0 0,2 0-1 0 0,0-1 1 0 0,1 1-1 0 0,1-1 1 0 0,13 30-1 0 0,-15-44-32 0 0,0 0 0 0 0,0 1 0 0 0,-1-1 0 0 0,0 1-1 0 0,-1 0 1 0 0,0-1 0 0 0,-1 1 0 0 0,0 0 0 0 0,0 0 0 0 0,-1 0 0 0 0,-1 0-1 0 0,0 0 1 0 0,-2 13 0 0 0,-4 6 77 0 0,5-19-9 0 0,0 1 0 0 0,0-1 0 0 0,-1 18 0 0 0,3-28-83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3.013"/>
    </inkml:context>
    <inkml:brush xml:id="br0">
      <inkml:brushProperty name="width" value="0.05" units="cm"/>
      <inkml:brushProperty name="height" value="0.05" units="cm"/>
    </inkml:brush>
  </inkml:definitions>
  <inkml:trace contextRef="#ctx0" brushRef="#br0">1 6 8032 0 0,'0'0'1985'0'0,"0"0"4"0"0,0 0-2 0 0,0 0-232 0 0,0 0-942 0 0,0 0-231 0 0,1 3 2 0 0,5 19-285 0 0,2-1-1 0 0,0 0 0 0 0,1 0 0 0 0,16 24 0 0 0,80 132-213 0 0,-68-115-104 0 0,-17-30-9 0 0,-1 1 0 0 0,28 70-1 0 0,-45-99 33 0 0,0 0-1 0 0,1 0 1 0 0,0 0-1 0 0,0 0 1 0 0,0 0-1 0 0,0 0 1 0 0,6 4-1 0 0,12 16 27 0 0,-16-18 20 0 0,1-1-1 0 0,0 0 1 0 0,0 0 0 0 0,0-1 0 0 0,0 0 0 0 0,1 0 0 0 0,12 6-1 0 0,-18-10-40 0 0,-1 0-1 0 0,0 0 0 0 0,1 1 0 0 0,-1-1 0 0 0,1 0 0 0 0,-1 0 0 0 0,1 1 1 0 0,-1-1-1 0 0,1 0 0 0 0,-1 0 0 0 0,1 0 0 0 0,-1 0 0 0 0,1 0 1 0 0,-1 0-1 0 0,1 0 0 0 0,-1 0 0 0 0,1 0 0 0 0,-1 0 0 0 0,1 0 0 0 0,-1 0 1 0 0,1 0-1 0 0,0 0 0 0 0,-1 0 0 0 0,1 0 0 0 0,-1-1 0 0 0,0 1 0 0 0,1 0 1 0 0,-1 0-1 0 0,1-1 0 0 0,-1 1 0 0 0,1 0 0 0 0,-1-1 0 0 0,0 1 1 0 0,1 0-1 0 0,-1-1 0 0 0,1 1 0 0 0,-1-1 0 0 0,0 1 0 0 0,0 0 0 0 0,1-1 1 0 0,-1 1-1 0 0,0-2 0 0 0,1 2 3 0 0,-1 0 1 0 0,0-1-1 0 0,0 1 0 0 0,0-1 1 0 0,1 1-1 0 0,-1 0 1 0 0,0-1-1 0 0,0 1 0 0 0,1 0 1 0 0,-1-1-1 0 0,0 1 1 0 0,1 0-1 0 0,-1-1 0 0 0,0 1 1 0 0,1 0-1 0 0,-1 0 1 0 0,0 0-1 0 0,1-1 0 0 0,-1 1 1 0 0,1 0-1 0 0,-1 0 0 0 0,1 0 1 0 0,-1 0-1 0 0,0 0 1 0 0,1-1-1 0 0,-1 1 0 0 0,1 0 1 0 0,-1 0-1 0 0,1 0 1 0 0,-1 0-1 0 0,0 1 0 0 0,1-1 1 0 0,-1 0-1 0 0,1 0 1 0 0,-1 0-1 0 0,1 0 0 0 0,-1 0 1 0 0,0 0-1 0 0,1 1 1 0 0,-1-1-1 0 0,1 0 0 0 0,-1 0 1 0 0,0 1-1 0 0,1-1 1 0 0,-1 0-1 0 0,0 0 0 0 0,1 1 1 0 0,15-25 428 0 0,4-3 10 0 0,-20 27-423 0 0,1-1-1 0 0,-1 0 0 0 0,1 1 0 0 0,-1-1 0 0 0,0 0 0 0 0,1 0 1 0 0,-1 0-1 0 0,0 1 0 0 0,1-1 0 0 0,-1 0 0 0 0,0 0 0 0 0,0 0 1 0 0,0 0-1 0 0,1 1 0 0 0,-1-1 0 0 0,0 0 0 0 0,0 0 0 0 0,0 0 1 0 0,-1 0-1 0 0,1 0 0 0 0,0 0 0 0 0,0 1 0 0 0,0-1 0 0 0,-1 0 0 0 0,1 0 1 0 0,0 0-1 0 0,-1 1 0 0 0,1-1 0 0 0,-1 0 0 0 0,1 0 0 0 0,-2-1 1 0 0,0 1 33 0 0,-1-1 0 0 0,1-1 0 0 0,-1 1 0 0 0,1 0 0 0 0,0-1 0 0 0,0 1 0 0 0,0-1 0 0 0,0 1 0 0 0,0-1 0 0 0,1 0 0 0 0,-1 0 0 0 0,1 0 0 0 0,0 0 0 0 0,0 0 0 0 0,0 0 0 0 0,0 0 0 0 0,0 0 0 0 0,1-1 0 0 0,-1 1 0 0 0,1 0 0 0 0,0 0 0 0 0,0-1 0 0 0,0 1 0 0 0,1-6 0 0 0,0 3 134 0 0,-1-1 0 0 0,0 0 0 0 0,-1 0 0 0 0,0 0 0 0 0,-2-8 0 0 0,3 14-173 0 0,-1 0 0 0 0,1 0 0 0 0,-1 0 0 0 0,1 0 1 0 0,-1 0-1 0 0,1 0 0 0 0,-1 0 0 0 0,0 0 1 0 0,0 0-1 0 0,1 1 0 0 0,-1-1 0 0 0,0 0 0 0 0,0 1 1 0 0,0-1-1 0 0,0 0 0 0 0,0 1 0 0 0,0-1 1 0 0,-2 0-1 0 0,2 1-9 0 0,0-1 0 0 0,0 1 0 0 0,0-1 1 0 0,0 1-1 0 0,0-1 0 0 0,0 1 0 0 0,0-1 1 0 0,0 0-1 0 0,1 0 0 0 0,-1 1 0 0 0,0-1 0 0 0,0 0 1 0 0,0 0-1 0 0,1 0 0 0 0,-1 0 0 0 0,1 0 0 0 0,-1 0 1 0 0,1 0-1 0 0,-1 0 0 0 0,1 0 0 0 0,-1-2 1 0 0,0-3 38 0 0,-2-6 22 0 0,1 1-1 0 0,0 0 1 0 0,1-1-1 0 0,1 1 0 0 0,0-1 1 0 0,2-17-1 0 0,4-4 95 0 0,-4 27-127 0 0,0 0 0 0 0,-1-1 0 0 0,0 1 0 0 0,0-1 0 0 0,-1 1 0 0 0,1-1 0 0 0,-2 0 0 0 0,1 1 0 0 0,-2-7 0 0 0,0 5-21 0 0,1 0 0 0 0,-1 0 0 0 0,1 0 1 0 0,0 0-1 0 0,1 0 0 0 0,0 0 0 0 0,0 0 0 0 0,1 0 1 0 0,0 0-1 0 0,1 0 0 0 0,-1 1 0 0 0,1-1 0 0 0,1 0 0 0 0,0 1 1 0 0,0-1-1 0 0,0 1 0 0 0,7-11 0 0 0,15-22 297 0 0,-24 40-277 0 0,-1-3 149 0 0,0 3-163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2.596"/>
    </inkml:context>
    <inkml:brush xml:id="br0">
      <inkml:brushProperty name="width" value="0.05" units="cm"/>
      <inkml:brushProperty name="height" value="0.05" units="cm"/>
    </inkml:brush>
  </inkml:definitions>
  <inkml:trace contextRef="#ctx0" brushRef="#br0">1 1 6128 0 0,'0'0'216'0'0,"0"0"0"0"0,0 4 0 0 0,2 31 2123 0 0,2 0 0 0 0,1 0 1 0 0,11 37-1 0 0,-1-2-1559 0 0,-6-8 255 0 0,2 106 0 0 0,-1 1 164 0 0,-9-139-929 0 0,-1-23-153 0 0,0-1 0 0 0,0 1 1 0 0,1-1-1 0 0,0 0 0 0 0,0 1 0 0 0,0-1 1 0 0,3 7-1 0 0,-4-12-56 0 0,7 12 324 0 0,-4-9-90 0 0,-1-7 213 0 0,-2 5-364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4.316"/>
    </inkml:context>
    <inkml:brush xml:id="br0">
      <inkml:brushProperty name="width" value="0.05" units="cm"/>
      <inkml:brushProperty name="height" value="0.05" units="cm"/>
    </inkml:brush>
  </inkml:definitions>
  <inkml:trace contextRef="#ctx0" brushRef="#br0">410 0 2304 0 0,'0'0'1976'0'0,"0"0"0"0"0,0 0 1 0 0,0 0-238 0 0,0 0-975 0 0,0 0-244 0 0,0 0 1 0 0,0 0-44 0 0,0 0-193 0 0,0 0-40 0 0,-3 5-2 0 0,-22 38 121 0 0,-22 33-16 0 0,9-28-269 0 0,-30 43 68 0 0,36-27-53 0 0,3-5 56 0 0,5-16-47 0 0,12-19 32 0 0,-1-1 0 0 0,-2-1 0 0 0,0 0 0 0 0,-20 21 0 0 0,22-29 3 0 0,9-9-31 0 0,0 0-1 0 0,0-1 1 0 0,0 0 0 0 0,0 0-1 0 0,-1 0 1 0 0,-8 5 0 0 0,11-7 67 0 0,1 3-3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5.504"/>
    </inkml:context>
    <inkml:brush xml:id="br0">
      <inkml:brushProperty name="width" value="0.05" units="cm"/>
      <inkml:brushProperty name="height" value="0.05" units="cm"/>
    </inkml:brush>
  </inkml:definitions>
  <inkml:trace contextRef="#ctx0" brushRef="#br0">0 0 8744 0 0,'0'0'520'0'0,"0"0"0"0"0,0 0 1 0 0,0 0-37 0 0,2 5-169 0 0,4 11-90 0 0,-1 1 1 0 0,0 0 0 0 0,-2 0 0 0 0,0 1-1 0 0,0-1 1 0 0,-1 29 0 0 0,-1-20-80 0 0,1-1 0 0 0,10 47 0 0 0,-2-32 178 0 0,-2-1-1 0 0,-2 2 0 0 0,2 58 1 0 0,-4-77-42 0 0,-3-20-219 0 0,0 0 0 0 0,-1 1 0 0 0,1-1-1 0 0,0 1 1 0 0,-1-1 0 0 0,0 1 0 0 0,0-1 0 0 0,1 1 0 0 0,-2-1 0 0 0,1 1-1 0 0,0-1 1 0 0,0 1 0 0 0,-1-1 0 0 0,0 4 0 0 0,-5 1 184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6.168"/>
    </inkml:context>
    <inkml:brush xml:id="br0">
      <inkml:brushProperty name="width" value="0.05" units="cm"/>
      <inkml:brushProperty name="height" value="0.05" units="cm"/>
    </inkml:brush>
  </inkml:definitions>
  <inkml:trace contextRef="#ctx0" brushRef="#br0">1 1 3312 0 0,'0'0'889'0'0,"0"0"5"0"0,0 0-4 0 0,0 0-7 0 0,0 0-45 0 0,0 0-3 0 0,0 0-7 0 0,0 0-63 0 0,0 0-257 0 0,0 0-57 0 0,0 0-7 0 0,0 0-23 0 0,0 0-99 0 0,0 0-26 0 0,0 0 0 0 0,0 0-20 0 0,0 0-79 0 0,0 0-16 0 0,0 0-1 0 0,0 0-6 0 0,0 0-61 0 0,0 0-9 0 0,0 0 5 0 0,0 0-14 0 0,4 2-46 0 0,1 1-44 0 0,-3-1 9 0 0,0 0-1 0 0,0 0 1 0 0,0-1 0 0 0,1 1 0 0 0,-1-1 0 0 0,0 0 0 0 0,1 0 0 0 0,0 0 0 0 0,-1 0 0 0 0,1 0-1 0 0,-1-1 1 0 0,1 1 0 0 0,0-1 0 0 0,0 1 0 0 0,4-1 0 0 0,23 9 281 0 0,14-13 89 0 0,-37 3-325 0 0,0 0 1 0 0,0 0-1 0 0,0 1 0 0 0,0-1 1 0 0,0 2-1 0 0,0-1 1 0 0,0 1-1 0 0,0 0 1 0 0,12 4-1 0 0,2 2 103 0 0,-16-6-103 0 0,-1 0 1 0 0,1 1-1 0 0,0-1 1 0 0,-1 1-1 0 0,0 0 1 0 0,1 0-1 0 0,-1 1 0 0 0,0-1 1 0 0,0 1-1 0 0,0 0 1 0 0,0 0-1 0 0,-1 0 0 0 0,1 0 1 0 0,-1 1-1 0 0,0 0 1 0 0,4 4-1 0 0,28 40 445 0 0,13 56-39 0 0,-43-91-384 0 0,0 1 1 0 0,-1-1 0 0 0,-1 1-1 0 0,-1 0 1 0 0,0 0-1 0 0,1 16 1 0 0,-4-22-23 0 0,-1 1-1 0 0,1-1 1 0 0,-1 0-1 0 0,-1 0 1 0 0,1 1 0 0 0,-7 11-1 0 0,-6 22 201 0 0,-60 195 895 0 0,42-154-624 0 0,7-20 130 0 0,24-59-559 0 0,0 0 0 0 0,0 0-1 0 0,0 0 1 0 0,-1-1 0 0 0,1 1 0 0 0,-1-1-1 0 0,0 0 1 0 0,0 0 0 0 0,-1 0-1 0 0,1 0 1 0 0,-1 0 0 0 0,1-1-1 0 0,-1 1 1 0 0,0-1 0 0 0,-4 2 0 0 0,-1 0 63 0 0,0 0 1 0 0,-1-1-1 0 0,1 0 1 0 0,-1 0-1 0 0,-16 2 1 0 0,22-5-117 0 0,0 0 0 0 0,0 0 0 0 0,0-1 0 0 0,0 0 0 0 0,0 1 0 0 0,0-1 0 0 0,0-1 0 0 0,0 1 0 0 0,1 0 1 0 0,-6-4-1 0 0,-4 0 40 0 0,-4-2 40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8.944"/>
    </inkml:context>
    <inkml:brush xml:id="br0">
      <inkml:brushProperty name="width" value="0.05" units="cm"/>
      <inkml:brushProperty name="height" value="0.05" units="cm"/>
    </inkml:brush>
  </inkml:definitions>
  <inkml:trace contextRef="#ctx0" brushRef="#br0">84 1 5520 0 0,'0'0'193'0'0,"0"0"6"0"0,0 0-1 0 0,0 0 129 0 0,0 0 530 0 0,0 0 130 0 0,0 0 2 0 0,0 0-97 0 0,0 0-374 0 0,0 0-96 0 0,0 0-2 0 0,0 0 19 0 0,0 0 38 0 0,0 0 6 0 0,0 0 4 0 0,0 0-27 0 0,0 0-110 0 0,0 0-19 0 0,0 0-7 0 0,0 0-5 0 0,-4 3-30 0 0,-2 3-27 0 0,0 0-1 0 0,1 1 1 0 0,-1 0-1 0 0,1 0 1 0 0,0 0 0 0 0,1 1-1 0 0,-6 13 1 0 0,3-7 203 0 0,6-13-438 0 0,1 0 0 0 0,-1-1 0 0 0,1 1 0 0 0,-1 0 0 0 0,1 0 1 0 0,0 0-1 0 0,-1 0 0 0 0,1 0 0 0 0,0 0 0 0 0,0 0 0 0 0,0 0 1 0 0,-1 0-1 0 0,1 1 0 0 0,0-1 0 0 0,1 0 0 0 0,-1 0 1 0 0,0 0-1 0 0,0 0 0 0 0,0 0 0 0 0,1 0 0 0 0,-1 0 0 0 0,0 0 1 0 0,1 0-1 0 0,-1 0 0 0 0,1 0 0 0 0,-1-1 0 0 0,1 2 0 0 0,2 3 45 0 0,-1 0 0 0 0,0 0 0 0 0,-1 0 0 0 0,1 0 0 0 0,-1 0 0 0 0,0 0 0 0 0,-1 0 0 0 0,1 0 0 0 0,-1 1 0 0 0,0-1 0 0 0,0 0 0 0 0,0 0-1 0 0,-1 1 1 0 0,0-1 0 0 0,0 0 0 0 0,0 0 0 0 0,-1 0 0 0 0,-2 5 0 0 0,0 8 181 0 0,1-1 1 0 0,1 1-1 0 0,0 0 1 0 0,1 0-1 0 0,1-1 1 0 0,1 1-1 0 0,3 21 0 0 0,0 35 339 0 0,-1 76 354 0 0,-2-142-906 0 0,-1-7-27 0 0,0 1 1 0 0,0-1-1 0 0,1 0 1 0 0,-1 0-1 0 0,0 1 0 0 0,0-1 1 0 0,0 0-1 0 0,0 0 1 0 0,-1 1-1 0 0,1-1 0 0 0,0 0 1 0 0,0 0-1 0 0,-1 0 1 0 0,1 0-1 0 0,-1 1 0 0 0,1-1 1 0 0,-1 0-1 0 0,1 0 1 0 0,-1 0-1 0 0,0 0 0 0 0,0 0 1 0 0,0 1-1 0 0,0 45 1291 0 0,-5-17-1169 0 0,1-6 141 0 0,0 0-1 0 0,-1 41 1 0 0,6-63-271 0 0,1 0 0 0 0,-1 0 0 0 0,0 0 1 0 0,0 0-1 0 0,1 0 0 0 0,-1 0 1 0 0,1 0-1 0 0,0-1 0 0 0,-1 1 0 0 0,1 0 1 0 0,0 0-1 0 0,0-1 0 0 0,0 1 1 0 0,0-1-1 0 0,1 1 0 0 0,-1-1 0 0 0,0 1 1 0 0,1-1-1 0 0,-1 0 0 0 0,1 1 1 0 0,-1-1-1 0 0,1 0 0 0 0,-1 0 0 0 0,1 0 1 0 0,2 1-1 0 0,7 5 0 0 0,-8 0-14 0 0,-1-5 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39.778"/>
    </inkml:context>
    <inkml:brush xml:id="br0">
      <inkml:brushProperty name="width" value="0.05" units="cm"/>
      <inkml:brushProperty name="height" value="0.05" units="cm"/>
    </inkml:brush>
  </inkml:definitions>
  <inkml:trace contextRef="#ctx0" brushRef="#br0">1 0 2104 0 0,'0'0'2473'0'0,"0"0"4"0"0,0 0-2 0 0,0 0-392 0 0,0 0-1582 0 0,0 0-392 0 0,0 0-1 0 0,3 5 30 0 0,42 45 597 0 0,-33-39-609 0 0,-1 2 0 0 0,0-1 0 0 0,0 2 0 0 0,-2-1 0 0 0,1 1 0 0 0,11 25 0 0 0,46 140 534 0 0,-63-168-604 0 0,1 0 0 0 0,0 0 0 0 0,0 0 0 0 0,1-1 0 0 0,1 0 0 0 0,0 0 0 0 0,0-1 0 0 0,1 1 0 0 0,0-2 0 0 0,1 1 0 0 0,17 13 0 0 0,-3 4 207 0 0,-21-23-228 0 0,0 0 1 0 0,0 0-1 0 0,0 0 1 0 0,0-1 0 0 0,1 1-1 0 0,-1-1 1 0 0,1 1 0 0 0,0-1-1 0 0,0 0 1 0 0,6 3 0 0 0,41 11 431 0 0,-41-14-211 0 0,0 0 1 0 0,-1 0-1 0 0,1 1 0 0 0,16 8 1 0 0,-25-10-214 0 0,1-1 0 0 0,-1 0 0 0 0,0 1 0 0 0,1-1 0 0 0,-1 0 0 0 0,1 1 0 0 0,-1-1 0 0 0,1 0 1 0 0,-1 0-1 0 0,1 1 0 0 0,-1-1 0 0 0,0 0 0 0 0,1 0 0 0 0,0 0 0 0 0,-1 0 0 0 0,1 0 0 0 0,-1 0 0 0 0,1 0 0 0 0,-1 0 0 0 0,1 0 1 0 0,-1 0-1 0 0,1 0 0 0 0,-1 0 0 0 0,1 0 0 0 0,-1 0 0 0 0,1 0 0 0 0,-1 0 0 0 0,1-1 0 0 0,0-12 781 0 0,-15-18-176 0 0,9 24-535 0 0,0 0-1 0 0,1 0 1 0 0,0 0 0 0 0,1-1-1 0 0,0 1 1 0 0,0-1 0 0 0,1 0-1 0 0,-1 0 1 0 0,2 0 0 0 0,-1 0 0 0 0,0-10-1 0 0,1-14 487 0 0,3-50 0 0 0,0 24-229 0 0,1 21-98 0 0,-2 29-149 0 0,-1-1 0 0 0,1 0 1 0 0,-1 0-1 0 0,-1 0 0 0 0,-1-13 0 0 0,1 18-34 0 0,1 0 0 0 0,-1 0 0 0 0,1-1 0 0 0,0 1 0 0 0,0 0 0 0 0,1 0 0 0 0,0-5 0 0 0,1-14 199 0 0,-2 16-234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41.705"/>
    </inkml:context>
    <inkml:brush xml:id="br0">
      <inkml:brushProperty name="width" value="0.05" units="cm"/>
      <inkml:brushProperty name="height" value="0.05" units="cm"/>
    </inkml:brush>
  </inkml:definitions>
  <inkml:trace contextRef="#ctx0" brushRef="#br0">2863 0 2104 0 0,'0'0'472'0'0,"0"0"-1"0"0,0 0-3 0 0,0 0 69 0 0,0 0 246 0 0,0 0 67 0 0,-4 4-5 0 0,-8 7-475 0 0,3-4 871 0 0,0 1 0 0 0,1 0-1 0 0,1 0 1 0 0,-11 14 0 0 0,-11 9 856 0 0,29-30-2012 0 0,-1 0 0 0 0,0 0 1 0 0,0 0-1 0 0,0 0 0 0 0,0-1 0 0 0,0 1 1 0 0,0 0-1 0 0,0-1 0 0 0,0 1 0 0 0,0-1 1 0 0,0 1-1 0 0,0-1 0 0 0,-1 1 0 0 0,1-1 1 0 0,0 0-1 0 0,0 0 0 0 0,0 1 0 0 0,-1-1 1 0 0,-1 0-1 0 0,-34-1 650 0 0,15 1-193 0 0,-45 7 271 0 0,43-3-418 0 0,-1-1-1 0 0,1-2 1 0 0,-38-1-1 0 0,-1 2 213 0 0,17 1-301 0 0,30-3-200 0 0,0 1-1 0 0,0 1 0 0 0,0 0 1 0 0,0 1-1 0 0,1 1 0 0 0,-20 7 1 0 0,26-8 70 0 0,-1 0 0 0 0,0-1 0 0 0,1 0 0 0 0,-1 0 0 0 0,0-1 0 0 0,0-1 0 0 0,-19-1 0 0 0,-111-6 577 0 0,93 4-600 0 0,-1 1 0 0 0,0 3 0 0 0,1 2 0 0 0,-89 17 0 0 0,109-15 1 0 0,-46 1 0 0 0,25-3-64 0 0,-141 6 90 0 0,160-10-153 0 0,0-1-1 0 0,0-1 1 0 0,1-2-1 0 0,-43-11 1 0 0,62 12-21 0 0,0 1 0 0 0,0-2 0 0 0,1 1 0 0 0,0-1 0 0 0,0 0 0 0 0,0-1 0 0 0,0 0 0 0 0,1 0 0 0 0,0 0 0 0 0,0-1 0 0 0,1 0 0 0 0,0-1 0 0 0,0 1 1 0 0,-8-14-1 0 0,13 19-5 0 0,0 0 1 0 0,0 1-1 0 0,-1-1 1 0 0,1 1-1 0 0,-1-1 1 0 0,1 1-1 0 0,-1-1 1 0 0,0 1-1 0 0,1 0 1 0 0,-1 0-1 0 0,0 0 1 0 0,0 0-1 0 0,0 0 1 0 0,0 1-1 0 0,0-1 1 0 0,0 0-1 0 0,-2 0 1 0 0,-2 0 2 0 0,0 1-1 0 0,0-1 1 0 0,0 1 0 0 0,0 0-1 0 0,-11 2 1 0 0,1 1 1 0 0,0 0 0 0 0,0 2 0 0 0,-21 8 0 0 0,12-3-3 0 0,-6 4 5 0 0,-1-1-1 0 0,-1-2 0 0 0,0-1 0 0 0,0-2 1 0 0,-38 5-1 0 0,53-12 5 0 0,1-1 0 0 0,-33-3 0 0 0,25 1 15 0 0,-38 4 0 0 0,41-1-5 0 0,0-1-1 0 0,-39-4 1 0 0,44 2-17 0 0,1 0 0 0 0,-1 1 0 0 0,0 1 0 0 0,1 1 0 0 0,-1 0 0 0 0,0 1 0 0 0,-20 5 0 0 0,31-5-3 0 0,0-1 0 0 0,-1 1 0 0 0,1-1 1 0 0,0-1-1 0 0,0 0 0 0 0,0 1 0 0 0,-1-2 1 0 0,1 1-1 0 0,0-1 0 0 0,0 0 0 0 0,0 0 1 0 0,0-1-1 0 0,0 1 0 0 0,0-1 0 0 0,0-1 1 0 0,0 1-1 0 0,-7-6 0 0 0,10 7 1 0 0,1 1-1 0 0,-1-1 0 0 0,1 0 0 0 0,-1 1 1 0 0,1 0-1 0 0,-1-1 0 0 0,1 1 1 0 0,-1 0-1 0 0,0 0 0 0 0,-3 1 1 0 0,-8 0 22 0 0,13-2-8 0 0,1 0-15 0 0,0 1-1 0 0,0 0 1 0 0,0-1-1 0 0,-1 1 1 0 0,1 0-1 0 0,0 0 1 0 0,0-1-1 0 0,0 1 1 0 0,-1 0-1 0 0,1-1 1 0 0,0 1-1 0 0,-1 0 1 0 0,1 0-1 0 0,0 0 1 0 0,0-1-1 0 0,-1 1 1 0 0,1 0-1 0 0,0 0 1 0 0,-1 0-1 0 0,1 0 1 0 0,0-1-1 0 0,-1 1 1 0 0,1 0-1 0 0,0 0 1 0 0,-1 0-1 0 0,1 0 1 0 0,0 0-1 0 0,-1 0 1 0 0,1 0-1 0 0,-1 0 1 0 0,1 0-1 0 0,0 0 1 0 0,-1 0-1 0 0,0 1 0 0 0,0 0 0 0 0,1-1 0 0 0,-1 1 0 0 0,0 0 0 0 0,1 0 0 0 0,-1 0 0 0 0,1-1 0 0 0,-1 1 0 0 0,1 0 0 0 0,-1 0 0 0 0,1 0 0 0 0,-1 0 0 0 0,1 0 0 0 0,0 0 0 0 0,-1 0 0 0 0,1 0 0 0 0,0 0 0 0 0,0 0 0 0 0,0 0 0 0 0,0 0 0 0 0,0 0 0 0 0,0 1 0 0 0,2 25 0 0 0,-2-26 0 0 0,5 48 1 0 0,-2-15 7 0 0,1 0 0 0 0,2 0-1 0 0,13 44 1 0 0,-10-48 25 0 0,7 51 0 0 0,-12-51 12 0 0,2-1 0 0 0,12 38 1 0 0,-5-36 2 0 0,-9-20-17 0 0,1-1 0 0 0,-1 1 0 0 0,-1 1 0 0 0,0-1 0 0 0,-1 0 0 0 0,0 1 0 0 0,1 14 0 0 0,-3-16 27 0 0,-1 1 0 0 0,0-1 1 0 0,-1 0-1 0 0,0 1 0 0 0,-1-1 1 0 0,0 0-1 0 0,0 0 0 0 0,-5 9 1 0 0,7-17-15 0 0,-12 26 32 0 0,13-26-23 0 0,-1-1-1 0 0,1 0 1 0 0,-1 0 0 0 0,0 0-1 0 0,1 1 1 0 0,-1-1-1 0 0,0 0 1 0 0,0 0 0 0 0,0 0-1 0 0,0 0 1 0 0,0 0 0 0 0,0 0-1 0 0,0-1 1 0 0,0 1-1 0 0,0 0 1 0 0,0-1 0 0 0,-1 1-1 0 0,-1 1 1 0 0,2 0-25 0 0,0 0 1 0 0,1 0-1 0 0,-1 0 1 0 0,0 0-1 0 0,0-1 1 0 0,0 1-1 0 0,-1 0 1 0 0,1 0-1 0 0,0-1 1 0 0,-1 1-1 0 0,-1 1 1 0 0,2-2-2 0 0,1 0-27 0 0,0-1 1 0 0,-1 0-1 0 0,1 1 0 0 0,0-1 0 0 0,-1 0 1 0 0,1 1-1 0 0,0-1 0 0 0,-1 0 0 0 0,1 0 1 0 0,-1 1-1 0 0,1-1 0 0 0,-1 0 0 0 0,1 0 1 0 0,-1 0-1 0 0,1 0 0 0 0,0 1 0 0 0,-1-1 1 0 0,1 0-1 0 0,-1 0 0 0 0,1 0 0 0 0,-1 0 1 0 0,1 0-1 0 0,-1 0 0 0 0,1 0 0 0 0,-1 0 1 0 0,1 0-1 0 0,-1-1 0 0 0,0 1 0 0 0,1 0-8 0 0,0 0-6 0 0,0 0 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42.306"/>
    </inkml:context>
    <inkml:brush xml:id="br0">
      <inkml:brushProperty name="width" value="0.05" units="cm"/>
      <inkml:brushProperty name="height" value="0.05" units="cm"/>
    </inkml:brush>
  </inkml:definitions>
  <inkml:trace contextRef="#ctx0" brushRef="#br0">0 1 3504 0 0,'2'10'5757'0'0,"4"12"-4033"0"0,2-8-1263 0 0,1 0-1 0 0,-2 1 1 0 0,9 23-1 0 0,10 19-302 0 0,19 41-68 0 0,-32-66-54 0 0,2 0 0 0 0,18 29 1 0 0,-23-48 19 0 0,0-1 0 0 0,21 21 0 0 0,14 17 360 0 0,-44-49-384 0 0,0 0 1 0 0,1 1 0 0 0,-1-1-1 0 0,0 0 1 0 0,1 0 0 0 0,-1 1-1 0 0,1-1 1 0 0,-1 0 0 0 0,1 0 0 0 0,0-1-1 0 0,2 2 1 0 0,11 7 464 0 0,-10-3-198 0 0,1 1-37 0 0,-6-7-239 0 0,0 0 1 0 0,1 0 0 0 0,-1 0 0 0 0,0 1-1 0 0,0-1 1 0 0,0 0 0 0 0,0 0 0 0 0,1 0 0 0 0,-1 0-1 0 0,0 0 1 0 0,0 0 0 0 0,0 0 0 0 0,1 0-1 0 0,-1 0 1 0 0,0 0 0 0 0,0 0 0 0 0,0 0-1 0 0,1-1 1 0 0,-1 1 0 0 0,0 0 0 0 0,0 0-1 0 0,0 0 1 0 0,0 0 0 0 0,1 0 0 0 0,-1 0 0 0 0,0 0-1 0 0,0 0 1 0 0,0-1 0 0 0,0 1 0 0 0,0 0-1 0 0,1 0 1 0 0,-1 0 0 0 0,0 0 0 0 0,0 0-1 0 0,0-1 1 0 0,0 1 0 0 0,0 0 0 0 0,0 0-1 0 0,0 0 1 0 0,0 0 0 0 0,0-1 0 0 0,1 1 0 0 0,35-90 1451 0 0,1-3-919 0 0,-27 69-394 0 0,-2-1 0 0 0,-1 0 0 0 0,0-1-1 0 0,-2 1 1 0 0,2-36 0 0 0,-2 25 43 0 0,12-50 695 0 0,-15 76-799 0 0,-2 9-57 0 0,0-1 0 0 0,1 1 0 0 0,-1-1 0 0 0,0 1 1 0 0,0 0-1 0 0,0-1 0 0 0,0 1 0 0 0,0-1 0 0 0,-1 1 0 0 0,1-1 1 0 0,0 1-1 0 0,-1-1 0 0 0,0-1 0 0 0,0-3 739 0 0,1 14-490 0 0,0-5-212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0:43.984"/>
    </inkml:context>
    <inkml:brush xml:id="br0">
      <inkml:brushProperty name="width" value="0.05" units="cm"/>
      <inkml:brushProperty name="height" value="0.05" units="cm"/>
    </inkml:brush>
  </inkml:definitions>
  <inkml:trace contextRef="#ctx0" brushRef="#br0">205 2 8336 0 0,'-4'-1'649'0'0,"-2"1"-226"0"0,0 0-1 0 0,0 1 1 0 0,0-1 0 0 0,1 1-1 0 0,-1 1 1 0 0,0-1-1 0 0,1 1 1 0 0,-1 0 0 0 0,1 0-1 0 0,-1 0 1 0 0,1 1 0 0 0,0 0-1 0 0,0 0 1 0 0,0 0-1 0 0,-4 5 1 0 0,5-5-537 0 0,-5 4 184 0 0,1 0 0 0 0,0 0 0 0 0,0 1 1 0 0,1 0-1 0 0,0 0 0 0 0,0 1 0 0 0,1-1 0 0 0,0 2 1 0 0,1-1-1 0 0,0 1 0 0 0,0-1 0 0 0,1 2 0 0 0,0-1 0 0 0,1 0 1 0 0,0 1-1 0 0,-1 10 0 0 0,2-12-37 0 0,1-1 1 0 0,-1 1-1 0 0,2 0 1 0 0,-1 0-1 0 0,1 0 1 0 0,1 0-1 0 0,0-1 1 0 0,0 1-1 0 0,0 0 1 0 0,1 0-1 0 0,1-1 1 0 0,-1 1-1 0 0,1-1 1 0 0,1 0-1 0 0,0 0 1 0 0,0 0-1 0 0,0 0 1 0 0,1-1-1 0 0,11 14 0 0 0,-14-18-13 0 0,1-1-1 0 0,-1 1 0 0 0,0-1 0 0 0,1 0 1 0 0,0 0-1 0 0,-1 0 0 0 0,1 0 0 0 0,0 0 0 0 0,0-1 1 0 0,0 1-1 0 0,0-1 0 0 0,0 0 0 0 0,0 0 1 0 0,0 0-1 0 0,1 0 0 0 0,-1 0 0 0 0,0-1 1 0 0,1 1-1 0 0,-1-1 0 0 0,0 0 0 0 0,1 0 0 0 0,-1 0 1 0 0,0-1-1 0 0,1 1 0 0 0,-1-1 0 0 0,0 0 1 0 0,0 0-1 0 0,0 0 0 0 0,1 0 0 0 0,4-3 0 0 0,14-9 132 0 0,-18 11-119 0 0,0 0 0 0 0,0-1-1 0 0,0 1 1 0 0,0-1-1 0 0,-1 0 1 0 0,7-6-1 0 0,-4 1 27 0 0,0 0 0 0 0,-1-1 0 0 0,0 0 0 0 0,0 1 0 0 0,-1-2 0 0 0,0 1 0 0 0,-1 0 0 0 0,0-1 0 0 0,0 0 0 0 0,-1 0 0 0 0,0 0 0 0 0,0-13 0 0 0,-1 5 32 0 0,-1 0 0 0 0,-1 0 1 0 0,0 0-1 0 0,-1 0 0 0 0,-2 1 0 0 0,-5-20 1 0 0,-3 10 52 0 0,12 26-125 0 0,0 0 1 0 0,-1 0 0 0 0,1 0 0 0 0,-1 0 0 0 0,1 1-1 0 0,-1-1 1 0 0,1 0 0 0 0,-1 0 0 0 0,0 0 0 0 0,1 0 0 0 0,-1 1-1 0 0,0-1 1 0 0,0 0 0 0 0,0 1 0 0 0,0-1 0 0 0,1 0-1 0 0,-1 1 1 0 0,0-1 0 0 0,0 1 0 0 0,0 0 0 0 0,0-1 0 0 0,0 1-1 0 0,0 0 1 0 0,-2-1 0 0 0,-1 4 11 0 0,1 0 1 0 0,-1 0-1 0 0,1 1 0 0 0,0-1 0 0 0,0 1 1 0 0,0 0-1 0 0,0 0 0 0 0,1 0 0 0 0,0 0 1 0 0,-1 0-1 0 0,1 0 0 0 0,-1 5 0 0 0,1-1-4 0 0,1 0 0 0 0,-1 0-1 0 0,1 0 1 0 0,1 1 0 0 0,0-1-1 0 0,0 0 1 0 0,1 0 0 0 0,0 1 0 0 0,0-1-1 0 0,0 0 1 0 0,1 0 0 0 0,1 0-1 0 0,3 9 1 0 0,1 0 18 0 0,1 0-1 0 0,1 0 1 0 0,1-1-1 0 0,18 25 1 0 0,-21-34-19 0 0,0 0 1 0 0,0 0-1 0 0,0-1 1 0 0,1 0-1 0 0,0 0 0 0 0,9 5 1 0 0,-7-5 11 0 0,0 1 0 0 0,17 15 0 0 0,-18-13-19 0 0,1 0 50 0 0,-1 0-1 0 0,-1 1 0 0 0,12 15 1 0 0,-18-21-45 0 0,1 1 1 0 0,-1 0 0 0 0,0 0 0 0 0,0-1 0 0 0,-1 1-1 0 0,1 0 1 0 0,-1 0 0 0 0,0 0 0 0 0,-1 0 0 0 0,1 1-1 0 0,-1 9 1 0 0,0-4 17 0 0,-1 0 0 0 0,0-1-1 0 0,-1 1 1 0 0,0-1-1 0 0,-1 1 1 0 0,0-1 0 0 0,0 0-1 0 0,-1 0 1 0 0,-1 0-1 0 0,-8 15 1 0 0,11-23-27 0 0,0 0 1 0 0,0-1-1 0 0,0 1 1 0 0,-1-1-1 0 0,1 1 1 0 0,0-1-1 0 0,0 0 1 0 0,-1 0-1 0 0,1 0 0 0 0,-1 0 1 0 0,1 0-1 0 0,-1-1 1 0 0,1 1-1 0 0,-1-1 1 0 0,-3 1-1 0 0,-39 0 132 0 0,30-1-97 0 0,6 0-7 0 0,0 0 1 0 0,1-1 0 0 0,-1 0-1 0 0,0 0 1 0 0,1-1-1 0 0,-1 0 1 0 0,1 0 0 0 0,-10-5-1 0 0,6 0 46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1.168"/>
    </inkml:context>
    <inkml:brush xml:id="br0">
      <inkml:brushProperty name="width" value="0.05" units="cm"/>
      <inkml:brushProperty name="height" value="0.05" units="cm"/>
    </inkml:brush>
  </inkml:definitions>
  <inkml:trace contextRef="#ctx0" brushRef="#br0">0 0 3712 0 0,'0'0'480'0'0,"0"0"0"0"0,0 0 0 0 0,0 0 121 0 0,0 0 486 0 0,0 0 119 0 0,0 0-2 0 0,0 0-86 0 0,0 0-382 0 0,0 0-95 0 0,1 7 6 0 0,52 290 2955 0 0,-48-278-3379 0 0,0 0 0 0 0,9 21-1 0 0,-7-22-41 0 0,-1-1-1 0 0,6 28 0 0 0,13 90 656 0 0,-22-119-622 0 0,-1-1-1 0 0,0 26 0 0 0,-4-36-125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1.569"/>
    </inkml:context>
    <inkml:brush xml:id="br0">
      <inkml:brushProperty name="width" value="0.05" units="cm"/>
      <inkml:brushProperty name="height" value="0.05" units="cm"/>
    </inkml:brush>
  </inkml:definitions>
  <inkml:trace contextRef="#ctx0" brushRef="#br0">1 338 9648 0 0,'24'-11'610'0'0,"0"-2"0"0"0,-1-1 1 0 0,-1 0-1 0 0,25-21 1 0 0,72-76 1493 0 0,-91 84-1847 0 0,64-59 776 0 0,-88 83-985 0 0,-1 0-1 0 0,1 1 1 0 0,-1 0-1 0 0,1-1 1 0 0,0 1-1 0 0,0 0 1 0 0,0 0-1 0 0,0 1 1 0 0,0 0-1 0 0,0-1 1 0 0,1 1-1 0 0,7-1 0 0 0,-1 2 73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3.244"/>
    </inkml:context>
    <inkml:brush xml:id="br0">
      <inkml:brushProperty name="width" value="0.05" units="cm"/>
      <inkml:brushProperty name="height" value="0.05" units="cm"/>
    </inkml:brush>
  </inkml:definitions>
  <inkml:trace contextRef="#ctx0" brushRef="#br0">0 32 8536 0 0,'0'0'1166'0'0,"0"0"-3"0"0,0 0 4 0 0,0 0-125 0 0,0 0-499 0 0,0 0-123 0 0,0 0-7 0 0,4 1-35 0 0,2 0-308 0 0,0 1 0 0 0,-1 0 0 0 0,1 0 0 0 0,-1 0 0 0 0,0 0 0 0 0,1 1-1 0 0,-1 0 1 0 0,0 0 0 0 0,4 4 0 0 0,43 41 44 0 0,-39-36-101 0 0,0 0 0 0 0,26 20 0 0 0,-25-23 17 0 0,-2 1 0 0 0,1 0 1 0 0,-2 1-1 0 0,1 0 1 0 0,-2 1-1 0 0,1 0 0 0 0,-1 0 1 0 0,-1 2-1 0 0,13 23 1 0 0,-13-20 53 0 0,-2 1 0 0 0,12 34 0 0 0,-12-29 6 0 0,26 83 479 0 0,-16-35 81 0 0,-15-63-453 0 0,0-1 0 0 0,1 1 0 0 0,0 0 0 0 0,0-1 0 0 0,1 0 0 0 0,-1 0 0 0 0,10 13 0 0 0,-12-20-140 0 0,0 0 1 0 0,0 0 0 0 0,0 0-1 0 0,0 1 1 0 0,0-1 0 0 0,0 0-1 0 0,0 0 1 0 0,0 0 0 0 0,0-1-1 0 0,1 1 1 0 0,-1 0 0 0 0,0 0-1 0 0,0-1 1 0 0,0 1 0 0 0,0 0-1 0 0,0-1 1 0 0,-1 1 0 0 0,1-1-1 0 0,0 1 1 0 0,0-1 0 0 0,0 1-1 0 0,0-1 1 0 0,0 0 0 0 0,-1 1-1 0 0,1-1 1 0 0,0 0 0 0 0,0 0-1 0 0,-1 0 1 0 0,1 0 0 0 0,0 0-1 0 0,33-39-164 0 0,-24 27 273 0 0,9-9-89 0 0,-4 6-8 0 0,-2-1-1 0 0,0-1 1 0 0,12-20 0 0 0,-4 0 82 0 0,-1-2-1 0 0,-2-1 1 0 0,-2 0-1 0 0,17-66 0 0 0,-27 79-68 0 0,4-11 228 0 0,7-74 1 0 0,-17 111-299 0 0,0 1 1 0 0,-1-1-1 0 0,1 1 0 0 0,0 0 1 0 0,0-1-1 0 0,-1 1 0 0 0,1 0 1 0 0,-1 0-1 0 0,1-1 0 0 0,-1 1 1 0 0,0 0-1 0 0,1 0 1 0 0,-1 0-1 0 0,-2-3 0 0 0,-3-10 188 0 0,6 13-128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2.264"/>
    </inkml:context>
    <inkml:brush xml:id="br0">
      <inkml:brushProperty name="width" value="0.05" units="cm"/>
      <inkml:brushProperty name="height" value="0.05" units="cm"/>
    </inkml:brush>
  </inkml:definitions>
  <inkml:trace contextRef="#ctx0" brushRef="#br0">144 1 9440 0 0,'-56'153'2616'0'0,"39"-115"-2216"0"0,2 0 0 0 0,1 1 0 0 0,2 0 0 0 0,2 1 1 0 0,-10 80-1 0 0,20-118-352 0 0,0 0-1 0 0,1 0 1 0 0,-1 0 0 0 0,0 1 0 0 0,1-1-1 0 0,-1 0 1 0 0,1 0 0 0 0,0 0-1 0 0,1 3 1 0 0,-4-5 66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2.611"/>
    </inkml:context>
    <inkml:brush xml:id="br0">
      <inkml:brushProperty name="width" value="0.05" units="cm"/>
      <inkml:brushProperty name="height" value="0.05" units="cm"/>
    </inkml:brush>
  </inkml:definitions>
  <inkml:trace contextRef="#ctx0" brushRef="#br0">0 4 8936 0 0,'0'0'336'0'0,"5"-1"0"0"0,-2 1-184 0 0,1-1 1 0 0,0 0-1 0 0,-1 1 1 0 0,1 0 0 0 0,0 0-1 0 0,0 0 1 0 0,-1 0-1 0 0,1 1 1 0 0,0 0 0 0 0,0-1-1 0 0,-1 1 1 0 0,1 1-1 0 0,-1-1 1 0 0,1 0 0 0 0,-1 1-1 0 0,1 0 1 0 0,3 2-1 0 0,44 31 751 0 0,-38-27-773 0 0,0 0 0 0 0,0 1 0 0 0,-1 0 0 0 0,0 1 0 0 0,-1 1 0 0 0,0 0 0 0 0,13 17 0 0 0,-7-3 84 0 0,0 2 1 0 0,-1 0-1 0 0,-2 1 0 0 0,12 32 1 0 0,-23-52-175 0 0,0 0 0 0 0,0-1 0 0 0,1 1-1 0 0,-1-1 1 0 0,2 0 0 0 0,-1 0 0 0 0,1 0 0 0 0,0-1 0 0 0,1 1 0 0 0,-1-1 0 0 0,1-1 0 0 0,1 1 0 0 0,7 5 0 0 0,3-2 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2.955"/>
    </inkml:context>
    <inkml:brush xml:id="br0">
      <inkml:brushProperty name="width" value="0.05" units="cm"/>
      <inkml:brushProperty name="height" value="0.05" units="cm"/>
    </inkml:brush>
  </inkml:definitions>
  <inkml:trace contextRef="#ctx0" brushRef="#br0">19 1 8640 0 0,'0'0'145'0'0,"0"0"6"0"0,0 0 1 0 0,0 0 26 0 0,-3 4 108 0 0,1 0-218 0 0,0-1 1 0 0,0 0-1 0 0,0 1 0 0 0,1 0 1 0 0,-1-1-1 0 0,1 1 1 0 0,0 0-1 0 0,0-1 1 0 0,1 1-1 0 0,-1 0 1 0 0,1 0-1 0 0,0 0 0 0 0,0 0 1 0 0,0 0-1 0 0,0 0 1 0 0,1-1-1 0 0,0 5 1 0 0,8 37 546 0 0,2-2 0 0 0,1 0 0 0 0,25 56 0 0 0,-17-49 164 0 0,-3 0 1 0 0,12 56-1 0 0,-22-69-493 0 0,-2-4 71 0 0,2 0 1 0 0,1 0-1 0 0,1-1 1 0 0,22 50-1 0 0,-29-79-297 0 0,-1 0 0 0 0,1 0-1 0 0,0 0 1 0 0,0-1-1 0 0,0 1 1 0 0,0 0-1 0 0,1-1 1 0 0,3 5-1 0 0,1-4 101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3.299"/>
    </inkml:context>
    <inkml:brush xml:id="br0">
      <inkml:brushProperty name="width" value="0.05" units="cm"/>
      <inkml:brushProperty name="height" value="0.05" units="cm"/>
    </inkml:brush>
  </inkml:definitions>
  <inkml:trace contextRef="#ctx0" brushRef="#br0">1 99 8640 0 0,'0'0'560'0'0,"0"0"1"0"0,0 0 6 0 0,0 0 34 0 0,0 0 135 0 0,0 0 37 0 0,0 0-2 0 0,0 0-67 0 0,0 0-283 0 0,0 0-74 0 0,0 0 5 0 0,5 0-16 0 0,5-2-228 0 0,0 0 1 0 0,0-1-1 0 0,-1 0 0 0 0,1-1 1 0 0,-1 0-1 0 0,1-1 1 0 0,-1 1-1 0 0,16-13 0 0 0,-12 8-6 0 0,1 1-1 0 0,0 1 1 0 0,26-11-1 0 0,-35 17-74 0 0,2-2 41 0 0,1 1-1 0 0,-1 0 0 0 0,1 0 1 0 0,0 1-1 0 0,0 0 0 0 0,12 0 1 0 0,-1 3 114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5.245"/>
    </inkml:context>
    <inkml:brush xml:id="br0">
      <inkml:brushProperty name="width" value="0.05" units="cm"/>
      <inkml:brushProperty name="height" value="0.05" units="cm"/>
    </inkml:brush>
  </inkml:definitions>
  <inkml:trace contextRef="#ctx0" brushRef="#br0">39 37 1600 0 0,'-3'-4'-23'0'0,"-16"-21"-11"0"0,6 17 2460 0 0,9 10 5674 0 0,6 25-7774 0 0,1 0 0 0 0,0-1 0 0 0,2 0 0 0 0,13 39 0 0 0,-2-4 288 0 0,-13-51-448 0 0,1 0-1 0 0,-1-1 1 0 0,2 0 0 0 0,-1 0 0 0 0,9 13-1 0 0,-7-13 90 0 0,-5-9-237 0 0,0-1-1 0 0,1 1 0 0 0,-1-1 1 0 0,0 0-1 0 0,0 0 1 0 0,0 1-1 0 0,0-1 0 0 0,0 0 1 0 0,0 0-1 0 0,0 0 1 0 0,-1 0-1 0 0,1 0 0 0 0,0 0 1 0 0,0 0-1 0 0,-1-1 1 0 0,1 1-1 0 0,-1 0 0 0 0,1-2 1 0 0,0-6 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5.578"/>
    </inkml:context>
    <inkml:brush xml:id="br0">
      <inkml:brushProperty name="width" value="0.05" units="cm"/>
      <inkml:brushProperty name="height" value="0.05" units="cm"/>
    </inkml:brush>
  </inkml:definitions>
  <inkml:trace contextRef="#ctx0" brushRef="#br0">0 14 7528 0 0,'0'0'0'0'0,"0"0"0"0"0,0 0 0 0 0,0 0 224 0 0,0 0 8 0 0,0 0 0 0 0,0 0 8 0 0,0 0 224 0 0,0 0 8 0 0,0 0 0 0 0,0 0 0 0 0,0 0-288 0 0,0 0-8 0 0,0 0 8 0 0,0 0-8 0 0,0 0-128 0 0,0 0-8 0 0,25-14 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5.930"/>
    </inkml:context>
    <inkml:brush xml:id="br0">
      <inkml:brushProperty name="width" value="0.05" units="cm"/>
      <inkml:brushProperty name="height" value="0.05" units="cm"/>
    </inkml:brush>
  </inkml:definitions>
  <inkml:trace contextRef="#ctx0" brushRef="#br0">1 1 3208 0 0,'0'0'280'0'0,"0"0"0"0"0,1 3-1 0 0,16 45 1270 0 0,-2 0 0 0 0,-2 0 0 0 0,10 80 0 0 0,-16-89-1135 0 0,-2-16-120 0 0,1-1 0 0 0,1 1 0 0 0,1-1 0 0 0,1 0-1 0 0,0-1 1 0 0,22 34 0 0 0,-25-46 145 0 0,1 1-1 0 0,-1-1 0 0 0,2 0 1 0 0,14 14-1 0 0,-19-22-251 0 0,1 0-8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6.257"/>
    </inkml:context>
    <inkml:brush xml:id="br0">
      <inkml:brushProperty name="width" value="0.05" units="cm"/>
      <inkml:brushProperty name="height" value="0.05" units="cm"/>
    </inkml:brush>
  </inkml:definitions>
  <inkml:trace contextRef="#ctx0" brushRef="#br0">1 39 4512 0 0,'0'0'0'0'0,"0"0"0"0"0,0 0 0 0 0,0 0 944 0 0,0 0 0 0 0,0 0-8 0 0,0 0 8 0 0,19-22-528 0 0,-15 19 8 0 0,2 2-8 0 0,-2-5 8 0 0,0 2-160 0 0,0 1-8 0 0,1 3 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6.943"/>
    </inkml:context>
    <inkml:brush xml:id="br0">
      <inkml:brushProperty name="width" value="0.05" units="cm"/>
      <inkml:brushProperty name="height" value="0.05" units="cm"/>
    </inkml:brush>
  </inkml:definitions>
  <inkml:trace contextRef="#ctx0" brushRef="#br0">1 134 3912 0 0,'0'0'160'0'0,"0"0"0"0"0,0 0 3 0 0,0 0 67 0 0,0 0 234 0 0,0 0 63 0 0,0 0 1 0 0,0 0 20 0 0,0 0 80 0 0,0 0 20 0 0,0 0 0 0 0,0 0-35 0 0,0 0-138 0 0,0 0-35 0 0,0 0 0 0 0,0 0-7 0 0,2-4-25 0 0,14-17 188 0 0,0 0 0 0 0,1 1 1 0 0,2 1-1 0 0,25-21 0 0 0,-43 39-544 0 0,1 0-1 0 0,-1 0 1 0 0,0 1 0 0 0,1-1-1 0 0,-1 0 1 0 0,1 1-1 0 0,-1-1 1 0 0,1 1 0 0 0,-1-1-1 0 0,1 1 1 0 0,-1-1-1 0 0,1 1 1 0 0,-1 0 0 0 0,1 0-1 0 0,-1 0 1 0 0,3 0-1 0 0,-3 0-30 0 0,3 0 179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7.297"/>
    </inkml:context>
    <inkml:brush xml:id="br0">
      <inkml:brushProperty name="width" value="0.05" units="cm"/>
      <inkml:brushProperty name="height" value="0.05" units="cm"/>
    </inkml:brush>
  </inkml:definitions>
  <inkml:trace contextRef="#ctx0" brushRef="#br0">2 1 10152 0 0,'0'0'562'0'0,"0"0"10"0"0,0 0-1 0 0,0 0-23 0 0,0 0-103 0 0,0 0-17 0 0,0 0-1 0 0,0 0-15 0 0,0 0-71 0 0,0 0-10 0 0,0 0-6 0 0,0 0-15 0 0,0 0-92 0 0,0 0-12 0 0,0 5 2 0 0,0 16-27 0 0,-1-6-25 0 0,0-1-1 0 0,2 0 1 0 0,-1 1 0 0 0,5 20-1 0 0,-2-30-27 0 0,0-2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5.750"/>
    </inkml:context>
    <inkml:brush xml:id="br0">
      <inkml:brushProperty name="width" value="0.05" units="cm"/>
      <inkml:brushProperty name="height" value="0.05" units="cm"/>
    </inkml:brush>
  </inkml:definitions>
  <inkml:trace contextRef="#ctx0" brushRef="#br0">1 77 6632 0 0,'0'0'168'0'0,"0"0"1"0"0,0 4 6 0 0,-1 3 82 0 0,1 1 0 0 0,0 0 0 0 0,1-1 1 0 0,-1 1-1 0 0,1 0 0 0 0,1-1 0 0 0,-1 1 1 0 0,1-1-1 0 0,1 0 0 0 0,-1 0 0 0 0,1 0 1 0 0,1 0-1 0 0,-1 0 0 0 0,8 10 0 0 0,23 24 1255 0 0,56 87-1 0 0,-87-124-1450 0 0,1 1 0 0 0,0-1 0 0 0,-1 0 0 0 0,2 0 0 0 0,-1 0 1 0 0,0-1-1 0 0,1 1 0 0 0,0-1 0 0 0,8 4 0 0 0,-11-6-36 0 0,0 1 0 0 0,0-1 0 0 0,0 0 0 0 0,0 0 0 0 0,0 0 0 0 0,0-1 0 0 0,1 1 0 0 0,-1-1 0 0 0,0 1 0 0 0,0-1 0 0 0,1 1 0 0 0,-1-1 0 0 0,0 0 0 0 0,1 0 0 0 0,-1 0 0 0 0,0-1 0 0 0,1 1 0 0 0,-1-1 0 0 0,0 1 0 0 0,0-1 0 0 0,0 1 0 0 0,1-1 0 0 0,-1 0 0 0 0,0 0 0 0 0,0 0 1 0 0,3-3-1 0 0,-1 0 30 0 0,-1-1 1 0 0,1 0-1 0 0,-1 0 1 0 0,0-1 0 0 0,0 1-1 0 0,0 0 1 0 0,-1-1 0 0 0,0 0-1 0 0,0 0 1 0 0,1-8-1 0 0,0 0 147 0 0,0-1-1 0 0,-2 1 0 0 0,1-17 1 0 0,-1 19-99 0 0,4 15 78 0 0,7 19 191 0 0,-8-13-294 0 0,29 41-69 0 0,20 33 14 0 0,-41-65 5 0 0,-9-15 2 0 0,-1 0 0 0 0,0 0 0 0 0,0 0 0 0 0,0 0 0 0 0,-1 0-1 0 0,1 0 1 0 0,1 5 0 0 0,-3-8-21 0 0,0 0 0 0 0,0 0 0 0 0,0 0 0 0 0,0-1 0 0 0,0 1-1 0 0,1 0 1 0 0,-1 0 0 0 0,0 0 0 0 0,0 0 0 0 0,0 0 0 0 0,0 0 0 0 0,0-1 0 0 0,1 1-1 0 0,-1 0 1 0 0,0 0 0 0 0,0 0 0 0 0,0 0 0 0 0,0 0 0 0 0,1 0 0 0 0,-1 0 0 0 0,0 0-1 0 0,0 0 1 0 0,0 0 0 0 0,1 0 0 0 0,-1 0 0 0 0,0 0 0 0 0,0 0 0 0 0,0 0 0 0 0,0 0-1 0 0,1 0 1 0 0,-1 0 0 0 0,0 0 0 0 0,0 0 0 0 0,0 0 0 0 0,1 0 0 0 0,-1 0 0 0 0,0 0-1 0 0,0 0 1 0 0,0 0 0 0 0,0 0 0 0 0,1 1 0 0 0,-1-1 0 0 0,0 0 0 0 0,0 0 0 0 0,0 0-1 0 0,0 0 1 0 0,0 0 0 0 0,0 1 0 0 0,1-1 0 0 0,-1 0 0 0 0,0 0 0 0 0,0 0 0 0 0,0 0-1 0 0,0 1 1 0 0,0-1 0 0 0,0 0 0 0 0,0 0 0 0 0,0 1 0 0 0,5-19 250 0 0,-2-25-76 0 0,-1 1 0 0 0,-3-1 0 0 0,-1 1 1 0 0,-10-47-1 0 0,5 27 19 0 0,5 40-121 0 0,2 15-37 0 0,0 1 0 0 0,-1 0 0 0 0,1 0 0 0 0,-1-1 0 0 0,-1 1 0 0 0,1 0 0 0 0,-1 0 0 0 0,0 0 1 0 0,0 0-1 0 0,-1 0 0 0 0,-6-10 0 0 0,-9-12 468 0 0,18 27-482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8.183"/>
    </inkml:context>
    <inkml:brush xml:id="br0">
      <inkml:brushProperty name="width" value="0.05" units="cm"/>
      <inkml:brushProperty name="height" value="0.05" units="cm"/>
    </inkml:brush>
  </inkml:definitions>
  <inkml:trace contextRef="#ctx0" brushRef="#br0">1 288 7232 0 0,'0'0'513'0'0,"0"0"4"0"0,0 0-2 0 0,0 0-31 0 0,0 0-135 0 0,0 0-25 0 0,2 4-1 0 0,0 0-198 0 0,-1-3-66 0 0,0 1 0 0 0,0 0 0 0 0,0 0 1 0 0,0-1-1 0 0,0 1 0 0 0,0-1 0 0 0,0 1 1 0 0,0-1-1 0 0,1 1 0 0 0,-1-1 0 0 0,1 0 0 0 0,1 2 1 0 0,2-2 51 0 0,-1-1 0 0 0,1 1 1 0 0,0-1-1 0 0,-1 0 0 0 0,1 0 1 0 0,0 0-1 0 0,6-1 0 0 0,1 0 11 0 0,-5 0-82 0 0,0-1 0 0 0,0 1 1 0 0,1-1-1 0 0,-1 0 0 0 0,0-1 0 0 0,0 0 1 0 0,-1 0-1 0 0,1 0 0 0 0,-1-1 1 0 0,0 0-1 0 0,1 0 0 0 0,-2-1 0 0 0,1 0 1 0 0,10-10-1 0 0,-5 2 88 0 0,1 0-1 0 0,-2-1 1 0 0,0 0 0 0 0,-1 0 0 0 0,11-22-1 0 0,-17 29 10 0 0,0 0-1 0 0,0 0 1 0 0,0 0-1 0 0,-1-1 1 0 0,0 1-1 0 0,-1 0 1 0 0,1-10-1 0 0,-2 14-88 0 0,1 1 0 0 0,-2 0 0 0 0,1-1-1 0 0,0 1 1 0 0,0 0 0 0 0,-1 0 0 0 0,1-1-1 0 0,-1 1 1 0 0,0 0 0 0 0,0 0 0 0 0,0 0-1 0 0,0 0 1 0 0,0 0 0 0 0,0 0 0 0 0,0 0-1 0 0,-1 0 1 0 0,1 0 0 0 0,-1 0 0 0 0,1 1-1 0 0,-1-1 1 0 0,0 1 0 0 0,1-1 0 0 0,-1 1-1 0 0,0 0 1 0 0,0-1 0 0 0,0 1 0 0 0,-3-1 0 0 0,-65-32 654 0 0,68 34-664 0 0,0 0 0 0 0,0 0 0 0 0,0 0-1 0 0,0 1 1 0 0,0-1 0 0 0,0 0 0 0 0,0 1 0 0 0,0 0-1 0 0,0-1 1 0 0,0 1 0 0 0,0 0 0 0 0,1 0 0 0 0,-1 0-1 0 0,0 0 1 0 0,0 0 0 0 0,1 1 0 0 0,-1-1 0 0 0,1 0 0 0 0,-1 1-1 0 0,1-1 1 0 0,0 1 0 0 0,-1 0 0 0 0,1-1 0 0 0,0 1-1 0 0,0 0 1 0 0,0 0 0 0 0,-1 2 0 0 0,-4 10 16 0 0,1 1 0 0 0,0-1 0 0 0,0 1 0 0 0,2 0 0 0 0,0 1 0 0 0,1-1 0 0 0,0 0 0 0 0,1 20 0 0 0,1-14 11 0 0,1 0 0 0 0,1 1 0 0 0,1-1 0 0 0,1 0 0 0 0,9 28 0 0 0,-5-23 2 0 0,-6-18-30 0 0,0-1 1 0 0,1 1-1 0 0,0 0 0 0 0,0-1 0 0 0,1 0 1 0 0,-1 0-1 0 0,9 11 0 0 0,-8-13 4 0 0,0-1-1 0 0,0 1 1 0 0,1-1-1 0 0,0 0 1 0 0,-1 0-1 0 0,1 0 1 0 0,1-1-1 0 0,-1 0 1 0 0,0 0-1 0 0,1 0 1 0 0,0-1-1 0 0,-1 1 1 0 0,1-1 0 0 0,11 2-1 0 0,-3-2 33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8.562"/>
    </inkml:context>
    <inkml:brush xml:id="br0">
      <inkml:brushProperty name="width" value="0.05" units="cm"/>
      <inkml:brushProperty name="height" value="0.05" units="cm"/>
    </inkml:brush>
  </inkml:definitions>
  <inkml:trace contextRef="#ctx0" brushRef="#br0">109 26 10248 0 0,'0'0'449'0'0,"0"0"7"0"0,1-4 5 0 0,5-17 479 0 0,-6 20-446 0 0,-10 3 2256 0 0,-7 42-2388 0 0,1 1 0 0 0,3 1 1 0 0,-8 48-1 0 0,-11 143 909 0 0,30-221-1131 0 0,2-11-14 0 0,-1 1 0 0 0,0-1 0 0 0,1 1 0 0 0,0 0 0 0 0,1 9 0 0 0,-4-3 867 0 0,3-12-889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8.917"/>
    </inkml:context>
    <inkml:brush xml:id="br0">
      <inkml:brushProperty name="width" value="0.05" units="cm"/>
      <inkml:brushProperty name="height" value="0.05" units="cm"/>
    </inkml:brush>
  </inkml:definitions>
  <inkml:trace contextRef="#ctx0" brushRef="#br0">0 23 9944 0 0,'0'0'689'0'0,"0"0"4"0"0,0 0-1 0 0,2-3 30 0 0,3-10-216 0 0,-5 6 2735 0 0,0 7-3015 0 0,0 0-20 0 0,0 0-92 0 0,0 0-21 0 0,3 4-65 0 0,0 0-1 0 0,0 0 1 0 0,0-1 0 0 0,1 1-1 0 0,-1-1 1 0 0,1 0 0 0 0,0 0-1 0 0,5 3 1 0 0,19 17 11 0 0,-2 12 47 0 0,-2 1-1 0 0,-2 1 0 0 0,-1 0 1 0 0,18 49-1 0 0,-36-79-64 0 0,31 75 419 0 0,-33-80-408 0 0,25 39 339 0 0,-25-40-345 0 0,0 1 1 0 0,0-1-1 0 0,0 0 0 0 0,1 1 1 0 0,-1-1-1 0 0,0 0 1 0 0,1 0-1 0 0,-1 0 1 0 0,1 0-1 0 0,0 0 1 0 0,-1 0-1 0 0,1 0 0 0 0,0 0 1 0 0,-1-1-1 0 0,1 1 1 0 0,0-1-1 0 0,0 1 1 0 0,-1-1-1 0 0,1 0 0 0 0,0 0 1 0 0,0 1-1 0 0,3-2 1 0 0,-2 0 74 0 0,1-1-4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09.318"/>
    </inkml:context>
    <inkml:brush xml:id="br0">
      <inkml:brushProperty name="width" value="0.05" units="cm"/>
      <inkml:brushProperty name="height" value="0.05" units="cm"/>
    </inkml:brush>
  </inkml:definitions>
  <inkml:trace contextRef="#ctx0" brushRef="#br0">1 312 3616 0 0,'0'0'1408'0'0,"0"0"0"0"0,0 0 0 0 0,0 0-144 0 0,3-1-576 0 0,5 0-429 0 0,0 0 1 0 0,0-1-1 0 0,0 0 1 0 0,-1 0 0 0 0,1-1-1 0 0,-1 0 1 0 0,1 0-1 0 0,-1-1 1 0 0,0 0-1 0 0,0 0 1 0 0,6-6-1 0 0,7-12-197 0 0,-14 15-35 0 0,-1 0 0 0 0,1-1 1 0 0,-2 0-1 0 0,1 0 0 0 0,-1 0 1 0 0,0 0-1 0 0,-1-1 0 0 0,0 0 1 0 0,0 1-1 0 0,-1-1 0 0 0,0 0 1 0 0,0 0-1 0 0,-1-1 0 0 0,0 1 1 0 0,-1 0-1 0 0,0 0 0 0 0,-1 0 1 0 0,0-1-1 0 0,0 1 0 0 0,-1 0 1 0 0,0 0-1 0 0,0 0 0 0 0,-6-12 1 0 0,8 19-14 0 0,-1 1 1 0 0,0-1 0 0 0,1 0 0 0 0,-1 1 0 0 0,0-1 0 0 0,0 0 0 0 0,0 1 0 0 0,0-1 0 0 0,0 1 0 0 0,0 0-1 0 0,-1-1 1 0 0,1 1 0 0 0,0 0 0 0 0,-1 0 0 0 0,1 0 0 0 0,-1 0 0 0 0,1 0 0 0 0,-1 0 0 0 0,1 0 0 0 0,-1 0-1 0 0,0 0 1 0 0,-1 0 0 0 0,2 1-1 0 0,-1 0 0 0 0,1 0-1 0 0,0 0 1 0 0,-1 0-1 0 0,1 0 1 0 0,0 1 0 0 0,0-1-1 0 0,-1 0 1 0 0,1 0 0 0 0,0 1-1 0 0,0-1 1 0 0,0 1 0 0 0,-1-1-1 0 0,1 1 1 0 0,0 0-1 0 0,0-1 1 0 0,0 1 0 0 0,0 0-1 0 0,0 0 1 0 0,0 0 0 0 0,0 0-1 0 0,1 0 1 0 0,-1 0 0 0 0,0 0-1 0 0,0 0 1 0 0,1 0 0 0 0,-2 2-1 0 0,-21 38-14 0 0,19-33 32 0 0,-4 11 30 0 0,-1 0 0 0 0,2 0-1 0 0,1 1 1 0 0,0 0 0 0 0,2 0 0 0 0,0 1-1 0 0,1-1 1 0 0,1 1 0 0 0,1 0-1 0 0,2 24 1 0 0,0-13 146 0 0,-1-7 28 0 0,1 0 1 0 0,8 43-1 0 0,-7-60-118 0 0,0-1-1 0 0,0 0 1 0 0,0 1 0 0 0,1-1-1 0 0,0-1 1 0 0,1 1-1 0 0,0 0 1 0 0,0-1 0 0 0,0 0-1 0 0,1 0 1 0 0,-1 0-1 0 0,1 0 1 0 0,10 8-1 0 0,-12-11-56 0 0,1 0-1 0 0,-1-1 0 0 0,0 1 0 0 0,1-1 0 0 0,0 0 0 0 0,0 0 0 0 0,0 0 0 0 0,0 0 0 0 0,0 0 0 0 0,0-1 0 0 0,0 0 0 0 0,0 0 0 0 0,1 0 1 0 0,-1 0-1 0 0,0-1 0 0 0,1 0 0 0 0,-1 0 0 0 0,0 0 0 0 0,1 0 0 0 0,-1-1 0 0 0,0 1 0 0 0,1-1 0 0 0,-1 0 0 0 0,0-1 0 0 0,5-1 0 0 0,5-4 77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7.252"/>
    </inkml:context>
    <inkml:brush xml:id="br0">
      <inkml:brushProperty name="width" value="0.05" units="cm"/>
      <inkml:brushProperty name="height" value="0.05" units="cm"/>
    </inkml:brush>
  </inkml:definitions>
  <inkml:trace contextRef="#ctx0" brushRef="#br0">12 54 8336 0 0,'0'0'0'0'0,"0"0"0"0"0,0 0 0 0 0,0-24 16 0 0,0 19 8 0 0,0-1-8 0 0,0-3 8 0 0,0 3 32 0 0,0 3 0 0 0,0 3-8 0 0,-2 0 8 0 0,-2 0 8 0 0,-2 0 0 0 0,6 0 0 0 0,0 0 8 0 0,0 0-184 0 0,0 0 16 0 0,0 0-8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7.615"/>
    </inkml:context>
    <inkml:brush xml:id="br0">
      <inkml:brushProperty name="width" value="0.05" units="cm"/>
      <inkml:brushProperty name="height" value="0.05" units="cm"/>
    </inkml:brush>
  </inkml:definitions>
  <inkml:trace contextRef="#ctx0" brushRef="#br0">1 0 7936 0 0,'0'0'0'0'0,"0"0"0"0"0,0 0 0 0 0,0 0 16 0 0,0 0 8 0 0,0 0-8 0 0,0 0 16 0 0,0 0-16 0 0,0 0 8 0 0,0 0 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49.878"/>
    </inkml:context>
    <inkml:brush xml:id="br0">
      <inkml:brushProperty name="width" value="0.05" units="cm"/>
      <inkml:brushProperty name="height" value="0.05" units="cm"/>
    </inkml:brush>
  </inkml:definitions>
  <inkml:trace contextRef="#ctx0" brushRef="#br0">0 306 4416 0 0,'0'0'160'0'0,"0"0"0"0"0,0 0 3 0 0,1 4 55 0 0,-1 0-250 0 0,4 21 1526 0 0,-4-24-1407 0 0,0-1-1 0 0,0 1 0 0 0,1-1 0 0 0,-1 1 0 0 0,0-1 0 0 0,0 1 1 0 0,0-1-1 0 0,1 1 0 0 0,-1-1 0 0 0,0 1 0 0 0,1-1 0 0 0,-1 1 1 0 0,0-1-1 0 0,1 1 0 0 0,-1-1 0 0 0,0 0 0 0 0,1 1 0 0 0,-1-1 1 0 0,1 0-1 0 0,-1 1 0 0 0,1-1 0 0 0,-1 0 0 0 0,1 0 1 0 0,-1 1-1 0 0,1-1 0 0 0,-1 0 0 0 0,1 0 0 0 0,-1 0 0 0 0,1 0 1 0 0,0 0-1 0 0,-1 0 0 0 0,1 0 0 0 0,-1 0 0 0 0,1 0 0 0 0,-1 0 1 0 0,1 0-1 0 0,0 0 0 0 0,-1 0 0 0 0,2 0 0 0 0,6-3 107 0 0,0 0 0 0 0,0 1 0 0 0,0 1 0 0 0,0-1 0 0 0,1 1 0 0 0,-1 1 0 0 0,1 0 0 0 0,-1 0 0 0 0,1 0 0 0 0,-1 1 0 0 0,13 3 0 0 0,-14-2 130 0 0,1-1-1 0 0,-1 0 0 0 0,0-1 1 0 0,0 1-1 0 0,0-2 0 0 0,1 1 0 0 0,-1-1 1 0 0,0 0-1 0 0,13-3 0 0 0,4 0-190 0 0,34-6 344 0 0,20-2 28 0 0,70-13 957 0 0,-88 13-826 0 0,-26 4-257 0 0,-8 3 132 0 0,0 2-1 0 0,53-1 0 0 0,-67 4-388 0 0,0 0 0 0 0,0-1 0 0 0,0-1 0 0 0,0 0 0 0 0,-1-1 0 0 0,16-5 0 0 0,11-1 130 0 0,-31 8-196 0 0,0 0-1 0 0,0-1 1 0 0,-1 0 0 0 0,1 0-1 0 0,0 0 1 0 0,7-4-1 0 0,61-23 514 0 0,-67 26-503 0 0,-1 0 1 0 0,1 0-1 0 0,0 0 0 0 0,13-2 0 0 0,10-3 83 0 0,3-1 49 0 0,-28 8-130 0 0,-1 0-1 0 0,1-1 0 0 0,-1 1 0 0 0,1-1 0 0 0,-1 0 0 0 0,0 0 0 0 0,0-1 1 0 0,0 1-1 0 0,0-1 0 0 0,5-4 0 0 0,25-20 279 0 0,59-33 1 0 0,-87 56-300 0 0,-1 1 1 0 0,1 0 0 0 0,0 0 0 0 0,1 0 0 0 0,-1 1 0 0 0,8-2 0 0 0,-11 4-21 0 0,0-1 1 0 0,-1 1-1 0 0,1-1 1 0 0,-1 1-1 0 0,1 0 1 0 0,0 0-1 0 0,-1 1 0 0 0,1-1 1 0 0,-1 1-1 0 0,1 0 1 0 0,-1 0-1 0 0,1 0 1 0 0,-1 0-1 0 0,6 3 1 0 0,77 38 86 0 0,-84-41-112 0 0,-1 0 0 0 0,1 0 1 0 0,0 0-1 0 0,-1 1 0 0 0,1-1 0 0 0,-1 1 0 0 0,0-1 0 0 0,1 1 0 0 0,-1 0 0 0 0,1 1 0 0 0,6 9 3 0 0,-7-11-3 0 0,-1 0 0 0 0,1 0 0 0 0,0 0 0 0 0,0 0-1 0 0,0 0 1 0 0,1 0 0 0 0,-1 0 0 0 0,0 0 0 0 0,0 0-1 0 0,0 0 1 0 0,1-1 0 0 0,-1 1 0 0 0,0 0 0 0 0,1-1 0 0 0,-1 1-1 0 0,1-1 1 0 0,-1 0 0 0 0,0 1 0 0 0,1-1 0 0 0,-1 0 0 0 0,1 0-1 0 0,-1 0 1 0 0,1 0 0 0 0,-1 0 0 0 0,1 0 0 0 0,-1 0 0 0 0,1-1-1 0 0,1 1 1 0 0,2-2 5 0 0,0-1 0 0 0,0 1 0 0 0,0-1 0 0 0,0 1 0 0 0,7-7 0 0 0,-4 3 0 0 0,30-26 251 0 0,15-18 212 0 0,-52 50-448 0 0,-1-1 0 0 0,1 1-1 0 0,0 0 1 0 0,0-1 0 0 0,0 1-1 0 0,0 0 1 0 0,0 0 0 0 0,-1 0-1 0 0,1 0 1 0 0,0 0 0 0 0,0 0 0 0 0,0 0-1 0 0,0 0 1 0 0,0 0 0 0 0,0 1-1 0 0,-1-1 1 0 0,1 0 0 0 0,0 0-1 0 0,0 1 1 0 0,0-1 0 0 0,0 1 0 0 0,-1-1-1 0 0,1 1 1 0 0,0-1 0 0 0,0 1-1 0 0,-1-1 1 0 0,2 2 0 0 0,18 15 54 0 0,-15-11-56 0 0,1 1-1 0 0,-1 0 1 0 0,0 1 0 0 0,-1-1-1 0 0,6 13 1 0 0,-9-18-20 0 0,0 0 0 0 0,0 0 0 0 0,0-1 1 0 0,0 1-1 0 0,0 0 0 0 0,0-1 0 0 0,1 1 0 0 0,-1-1 1 0 0,1 0-1 0 0,-1 1 0 0 0,1-1 0 0 0,-1 0 0 0 0,1 0 0 0 0,0 0 1 0 0,0 0-1 0 0,0 0 0 0 0,3 1 0 0 0,-5-2-7 0 0,0 0 0 0 0,0 0-1 0 0,0 0-6 0 0,0 0 1 0 0,0 0 4 0 0,18-26-159 0 0,-18 26 167 0 0,0 0-1 0 0,0 0 1 0 0,0 0 0 0 0,0 0 0 0 0,-1 0 0 0 0,1 0 0 0 0,0 0-1 0 0,0 0 1 0 0,0 0 0 0 0,0 0 0 0 0,0 0 0 0 0,-1 0-1 0 0,1-1 1 0 0,0 1 0 0 0,0 0 0 0 0,0 0 0 0 0,0 0-1 0 0,0 0 1 0 0,0 0 0 0 0,0 0 0 0 0,-1 0 0 0 0,1-1 0 0 0,0 1-1 0 0,0 0 1 0 0,0 0 0 0 0,0 0 0 0 0,0 0 0 0 0,0-1-1 0 0,0 1 1 0 0,0 0 0 0 0,0 0 0 0 0,0 0 0 0 0,0 0-1 0 0,0 0 1 0 0,0-1 0 0 0,0 1 0 0 0,0 0 0 0 0,0 0 0 0 0,0 0-1 0 0,0 0 1 0 0,0-1 0 0 0,0 1 0 0 0,0 0 0 0 0,0 0-1 0 0,1 0 1 0 0,-1-1-1 0 0,0 1 1 0 0,0 0-1 0 0,0 0 0 0 0,0 0 1 0 0,0-1-1 0 0,0 1 0 0 0,0 0 1 0 0,0 0-1 0 0,0-1 0 0 0,0 1 0 0 0,0 0 1 0 0,0 0-1 0 0,0-1 0 0 0,0 1 1 0 0,0 0-1 0 0,0 0 0 0 0,0-1 0 0 0,0 1 1 0 0,0 0-1 0 0,0 0 0 0 0,0 0 1 0 0,-1-1-1 0 0,1 1 0 0 0,0 0 1 0 0,0 0-1 0 0,0 0 0 0 0,0-1 0 0 0,0 1 1 0 0,-1 0-1 0 0,1 0 0 0 0,0 0 1 0 0,0 0-1 0 0,0-1 0 0 0,-1 1 0 0 0,1 0 1 0 0,0 0-1 0 0,0 0 0 0 0,0 0 1 0 0,-1 0-1 0 0,1 0 0 0 0,0 0 0 0 0,0 0 1 0 0,-1 0-1 0 0,1 0 0 0 0,0 0 1 0 0,0 0-1 0 0,-1 0 0 0 0,1 0 1 0 0,-1 0-3 0 0,1 0 1 0 0,0 0 0 0 0,-1 0 0 0 0,1 1 0 0 0,0-1 0 0 0,-1 0-1 0 0,1 1 1 0 0,0-1 0 0 0,-1 0 0 0 0,1 0 0 0 0,0 1 0 0 0,0-1 0 0 0,0 1-1 0 0,-1-1 1 0 0,1 0 0 0 0,0 1 0 0 0,0-1 0 0 0,0 0 0 0 0,-1 1 0 0 0,1-1-1 0 0,0 1 1 0 0,0-1 0 0 0,0 0 0 0 0,0 1 0 0 0,0-1 0 0 0,0 1-1 0 0,0-1 1 0 0,0 1 0 0 0,0-1 0 0 0,0 0 0 0 0,0 1 0 0 0,0-1 0 0 0,1 1-1 0 0,-1-1 1 0 0,0 0 0 0 0,0 1 0 0 0,0-1 0 0 0,1 1 0 0 0,7 27-37 0 0,-4-14 6 0 0,2 15-3 0 0,-6-23 26 0 0,1 0 0 0 0,0 0 0 0 0,1 0 0 0 0,-1-1 0 0 0,5 11 0 0 0,-4-8-2 0 0,-1-1 1 0 0,-1 0-1 0 0,1 1 1 0 0,-1-1-1 0 0,-1 0 1 0 0,-1 11-1 0 0,2-10 19 0 0,-11 199 371 0 0,14-198-360 0 0,-3-7-16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0.377"/>
    </inkml:context>
    <inkml:brush xml:id="br0">
      <inkml:brushProperty name="width" value="0.05" units="cm"/>
      <inkml:brushProperty name="height" value="0.05" units="cm"/>
    </inkml:brush>
  </inkml:definitions>
  <inkml:trace contextRef="#ctx0" brushRef="#br0">1 79 10544 0 0,'4'2'566'0'0,"36"8"799"0"0,-29-8-979 0 0,0 1 1 0 0,0 0-1 0 0,-1 0 1 0 0,21 10 0 0 0,-25-9-363 0 0,1 0 1 0 0,-1 0-1 0 0,0 0 1 0 0,0 1 0 0 0,0 0-1 0 0,0 0 1 0 0,-1 1 0 0 0,0 0-1 0 0,0 0 1 0 0,-1 0-1 0 0,0 0 1 0 0,0 0 0 0 0,0 1-1 0 0,-1 0 1 0 0,0 0 0 0 0,3 9-1 0 0,-1-2 31 0 0,47 108 81 0 0,-45-108 56 0 0,0-2 0 0 0,1 1 0 0 0,1-1 0 0 0,0 0 0 0 0,0-1 0 0 0,22 20 0 0 0,7-11 1382 0 0,-18-48 740 0 0,-5 8-2136 0 0,-1-1 0 0 0,-1 0 0 0 0,-1-1 0 0 0,-1-1 0 0 0,0 0 0 0 0,-2 0 0 0 0,-1-1 0 0 0,-1 0 0 0 0,-1-1 0 0 0,-1 0 0 0 0,-1 1 0 0 0,2-45 0 0 0,-6 57-114 0 0,1 4-12 0 0,-1 0 0 0 0,0 0 0 0 0,0 0 0 0 0,-1 0 0 0 0,-2-10 0 0 0,3 16-43 0 0,-1 0-1 0 0,1 0 1 0 0,-1 0-1 0 0,0 0 1 0 0,0 0-1 0 0,0 0 1 0 0,0 0-1 0 0,0 0 1 0 0,-1 1-1 0 0,1-1 0 0 0,0 0 1 0 0,-1 1-1 0 0,1-1 1 0 0,-1 1-1 0 0,0 0 1 0 0,0 0-1 0 0,1-1 1 0 0,-1 1-1 0 0,0 0 1 0 0,0 0-1 0 0,0 1 0 0 0,0-1 1 0 0,0 0-1 0 0,0 1 1 0 0,-3-1-1 0 0,-2 0 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1.612"/>
    </inkml:context>
    <inkml:brush xml:id="br0">
      <inkml:brushProperty name="width" value="0.05" units="cm"/>
      <inkml:brushProperty name="height" value="0.05" units="cm"/>
    </inkml:brush>
  </inkml:definitions>
  <inkml:trace contextRef="#ctx0" brushRef="#br0">1320 1 2400 0 0,'0'0'891'0'0,"-4"4"9"0"0,-7 8-134 0 0,0 0 1 0 0,1 1 0 0 0,-9 15 0 0 0,6-9-47 0 0,9-16-544 0 0,1 1-1 0 0,-1-1 0 0 0,0 1 0 0 0,0-1 0 0 0,-1-1 0 0 0,1 1 0 0 0,-1-1 0 0 0,1 1 1 0 0,-1-1-1 0 0,0 0 0 0 0,1-1 0 0 0,-1 1 0 0 0,0-1 0 0 0,-9 1 0 0 0,-14 5 196 0 0,12-3-172 0 0,1-1 1 0 0,-1-1 0 0 0,1-1 0 0 0,-1 0-1 0 0,0-1 1 0 0,0 0 0 0 0,-20-4 0 0 0,0 1 190 0 0,-12 3 82 0 0,37 1-302 0 0,0 0-1 0 0,-1-2 1 0 0,1 1-1 0 0,-16-4 1 0 0,-33-9 966 0 0,-27-8 291 0 0,68 16-1109 0 0,0 1-1 0 0,-24-2 0 0 0,-5 0 185 0 0,34 4-252 0 0,-1 1 1 0 0,-28 2 0 0 0,-11-1 263 0 0,-5 4-8 0 0,-2 0 54 0 0,54-4-431 0 0,-1 0-1 0 0,0 1 1 0 0,0 0 0 0 0,-12 3 0 0 0,-27 3 1171 0 0,42-6-1156 0 0,1 0 0 0 0,-1 1 0 0 0,0 0 0 0 0,0 0 0 0 0,1 0 0 0 0,-1 0 0 0 0,1 1 0 0 0,0-1-1 0 0,0 1 1 0 0,0 0 0 0 0,0 1 0 0 0,-7 6 0 0 0,-19 15 470 0 0,28-24-577 0 0,0 1 1 0 0,0-1-1 0 0,0 0 1 0 0,0 0-1 0 0,0 0 1 0 0,0 0-1 0 0,0 0 1 0 0,0 0-1 0 0,-1 0 1 0 0,1-1-1 0 0,0 1 1 0 0,-1-1-1 0 0,1 0 1 0 0,-1 1-1 0 0,1-1 1 0 0,0 0-1 0 0,-1 0 1 0 0,1-1-1 0 0,0 1 1 0 0,-1-1-1 0 0,1 1 1 0 0,0-1-1 0 0,-1 1 1 0 0,1-1-1 0 0,0 0 1 0 0,0 0-1 0 0,0 0 1 0 0,0-1-1 0 0,0 1 1 0 0,0 0-1 0 0,0-1 1 0 0,0 1-1 0 0,0-1 1 0 0,1 0-1 0 0,-1 0 1 0 0,1 1-1 0 0,-1-1 1 0 0,1 0-1 0 0,0 0 1 0 0,-2-3-1 0 0,2 3-14 0 0,1 1 1 0 0,-1 0-1 0 0,1 0 0 0 0,-1-1 0 0 0,0 1 1 0 0,0 0-1 0 0,1 0 0 0 0,-1 0 0 0 0,0 0 1 0 0,0 0-1 0 0,0 0 0 0 0,0 0 0 0 0,-1 0 1 0 0,1 0-1 0 0,-1 0 0 0 0,1 1-15 0 0,0 0 1 0 0,0 0-1 0 0,0 0 0 0 0,0 0 1 0 0,0 0-1 0 0,0 1 1 0 0,0-1-1 0 0,0 0 0 0 0,0 1 1 0 0,0-1-1 0 0,0 0 0 0 0,0 1 1 0 0,0-1-1 0 0,1 1 0 0 0,-1 0 1 0 0,0-1-1 0 0,0 1 1 0 0,0 0-1 0 0,1-1 0 0 0,-1 1 1 0 0,0 0-1 0 0,1 0 0 0 0,-1-1 1 0 0,1 1-1 0 0,-1 1 0 0 0,-1 2 3 0 0,1-1-1 0 0,-1 0 0 0 0,1 0 0 0 0,0 1 1 0 0,0-1-1 0 0,0 1 0 0 0,0-1 0 0 0,1 0 1 0 0,0 1-1 0 0,-1 0 0 0 0,1-1 0 0 0,1 1 1 0 0,-1-1-1 0 0,0 1 0 0 0,1-1 0 0 0,1 6 1 0 0,20 62 104 0 0,-18-60-93 0 0,1 6 14 0 0,-1 0-1 0 0,-1 1 0 0 0,-1-1 0 0 0,0 1 0 0 0,-2 27 0 0 0,1 5 34 0 0,-1-37-51 0 0,0-1-1 0 0,-1 1 0 0 0,-6 23 1 0 0,-1 27 75 0 0,8-63-91 0 0,0 1-1 0 0,0-1 1 0 0,0 1-1 0 0,0-1 1 0 0,0 0-1 0 0,0 1 1 0 0,0-1-1 0 0,0 1 1 0 0,0-1-1 0 0,0 1 1 0 0,0-1-1 0 0,0 1 1 0 0,0-1-1 0 0,1 0 1 0 0,-1 1-1 0 0,0-1 1 0 0,0 1-1 0 0,0-1 1 0 0,1 0 0 0 0,-1 1-1 0 0,0-1 1 0 0,1 1-1 0 0,-1-1 1 0 0,0 0-1 0 0,1 0 1 0 0,-1 1-1 0 0,0-1 1 0 0,1 0-1 0 0,-1 1 1 0 0,0-1-1 0 0,1 0 1 0 0,-1 0-1 0 0,1 0 1 0 0,-1 0-1 0 0,1 1 1 0 0,1-4 15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2.113"/>
    </inkml:context>
    <inkml:brush xml:id="br0">
      <inkml:brushProperty name="width" value="0.05" units="cm"/>
      <inkml:brushProperty name="height" value="0.05" units="cm"/>
    </inkml:brush>
  </inkml:definitions>
  <inkml:trace contextRef="#ctx0" brushRef="#br0">2 1 8432 0 0,'0'0'953'0'0,"0"0"4"0"0,0 0-2 0 0,0 0-28 0 0,-1 3-129 0 0,1 1-539 0 0,0 0 0 0 0,0 1 0 0 0,0-1 0 0 0,0 0 0 0 0,1 0 0 0 0,0 0 0 0 0,0 0 0 0 0,0 0 0 0 0,0 0 0 0 0,3 5 0 0 0,23 47 88 0 0,3 7-309 0 0,-24-44-33 0 0,1 1 1 0 0,1-1 0 0 0,0 0-1 0 0,2-1 1 0 0,0 0 0 0 0,20 26 0 0 0,26 39 0 0 0,-25-34 5 0 0,-28-45 3 0 0,0-1 1 0 0,0 0 0 0 0,1 1-1 0 0,-1-1 1 0 0,1-1-1 0 0,0 1 1 0 0,0 0-1 0 0,0-1 1 0 0,0 0-1 0 0,1 0 1 0 0,-1 0 0 0 0,0-1-1 0 0,1 1 1 0 0,5 0-1 0 0,18 8 262 0 0,-27-9-208 0 0,0-1-1 0 0,1 1 0 0 0,-1 0 1 0 0,0-1-1 0 0,1 1 0 0 0,-1-1 0 0 0,0 0 1 0 0,1 1-1 0 0,-1-1 0 0 0,1 0 1 0 0,-1 0-1 0 0,0 0 0 0 0,3 0 0 0 0,-3-1-20 0 0,0 0-1 0 0,1 0 0 0 0,-1 0 1 0 0,0 0-1 0 0,1-1 0 0 0,-1 1 1 0 0,0 0-1 0 0,0-1 0 0 0,0 1 1 0 0,0-1-1 0 0,0 1 0 0 0,0-3 0 0 0,10-18 154 0 0,-1-1 1 0 0,-1 0-1 0 0,-1 0 0 0 0,-1-1 0 0 0,5-30 0 0 0,-1 4 189 0 0,-3 14-164 0 0,-6 23-81 0 0,1 1 1 0 0,1-1-1 0 0,0 1 0 0 0,7-16 0 0 0,-7 19 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6.252"/>
    </inkml:context>
    <inkml:brush xml:id="br0">
      <inkml:brushProperty name="width" value="0.05" units="cm"/>
      <inkml:brushProperty name="height" value="0.05" units="cm"/>
    </inkml:brush>
  </inkml:definitions>
  <inkml:trace contextRef="#ctx0" brushRef="#br0">121 89 12360 0 0,'0'0'360'0'0,"-3"0"-2"0"0,-2-1-211 0 0,1 1 0 0 0,-1 0 0 0 0,1 0-1 0 0,0 0 1 0 0,-1 1 0 0 0,1-1 0 0 0,0 1 0 0 0,0 0-1 0 0,-1 0 1 0 0,1 1 0 0 0,0-1 0 0 0,0 1-1 0 0,0 0 1 0 0,0 0 0 0 0,0 0 0 0 0,1 0 0 0 0,-1 1-1 0 0,1 0 1 0 0,-1-1 0 0 0,1 1 0 0 0,0 0 0 0 0,0 1-1 0 0,1-1 1 0 0,-1 1 0 0 0,0-1 0 0 0,1 1-1 0 0,0 0 1 0 0,0 0 0 0 0,0 0 0 0 0,1 0 0 0 0,-1 0-1 0 0,-1 7 1 0 0,2-6-101 0 0,0 0-1 0 0,0 0 1 0 0,0 1 0 0 0,0-1-1 0 0,1 0 1 0 0,0 1-1 0 0,0-1 1 0 0,1 0 0 0 0,-1 0-1 0 0,1 1 1 0 0,0-1-1 0 0,1 0 1 0 0,-1 0 0 0 0,1 0-1 0 0,0 0 1 0 0,0 0-1 0 0,4 5 1 0 0,0-1 20 0 0,0-1 0 0 0,1 0-1 0 0,0-1 1 0 0,0 1 0 0 0,0-2 0 0 0,1 1 0 0 0,0-1 0 0 0,10 6-1 0 0,8 11 140 0 0,-23-20-179 0 0,-1 0-1 0 0,1-1 1 0 0,-1 1-1 0 0,1-1 1 0 0,0 0-1 0 0,0 0 1 0 0,0 0-1 0 0,0 0 0 0 0,0 0 1 0 0,0 0-1 0 0,0-1 1 0 0,1 0-1 0 0,5 2 1 0 0,-1-2 27 0 0,-1 1 1 0 0,0-2 0 0 0,1 1 0 0 0,-1-1-1 0 0,1 0 1 0 0,-1-1 0 0 0,10-1-1 0 0,-12 0-31 0 0,-1 0-1 0 0,1 0 1 0 0,0 0-1 0 0,-1 0 1 0 0,1-1-1 0 0,-1 0 0 0 0,0 0 1 0 0,0 0-1 0 0,0 0 1 0 0,0-1-1 0 0,5-5 0 0 0,-2 0-4 0 0,-1 0-1 0 0,0 0 0 0 0,0 0 1 0 0,0 0-1 0 0,-2-1 1 0 0,1 0-1 0 0,-1 0 0 0 0,-1-1 1 0 0,1 1-1 0 0,2-19 0 0 0,-5 21-5 0 0,1-1-1 0 0,-2 0 1 0 0,1 1-1 0 0,-1-1 0 0 0,0 1 1 0 0,-1-1-1 0 0,0 0 1 0 0,0 1-1 0 0,-1-1 0 0 0,0 1 1 0 0,0 0-1 0 0,-1 0 1 0 0,0-1-1 0 0,-5-6 0 0 0,5 9-10 0 0,-1 0 0 0 0,0 0-1 0 0,0 1 1 0 0,0-1 0 0 0,0 1-1 0 0,-1 0 1 0 0,0 1 0 0 0,0-1-1 0 0,0 1 1 0 0,-1 0 0 0 0,0 0-1 0 0,1 1 1 0 0,-1-1-1 0 0,-1 1 1 0 0,1 1 0 0 0,0-1-1 0 0,-1 1 1 0 0,1 0 0 0 0,-1 1-1 0 0,1-1 1 0 0,-1 1 0 0 0,-9 0-1 0 0,0-9-40 0 0,16 10 26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3.417"/>
    </inkml:context>
    <inkml:brush xml:id="br0">
      <inkml:brushProperty name="width" value="0.05" units="cm"/>
      <inkml:brushProperty name="height" value="0.05" units="cm"/>
    </inkml:brush>
  </inkml:definitions>
  <inkml:trace contextRef="#ctx0" brushRef="#br0">0 0 2808 0 0,'0'0'1464'0'0,"0"0"-2"0"0,1 4-3 0 0,1 1-904 0 0,-1-1 1 0 0,1 0-1 0 0,0 0 0 0 0,0 1 1 0 0,1-1-1 0 0,-1-1 0 0 0,1 1 1 0 0,0 0-1 0 0,0 0 0 0 0,6 5 1 0 0,-6-6-506 0 0,1 0 1 0 0,-1 0-1 0 0,0 0 1 0 0,-1 0-1 0 0,1 1 1 0 0,-1 0-1 0 0,1-1 1 0 0,-1 1 0 0 0,0 0-1 0 0,0 0 1 0 0,-1 0-1 0 0,1 0 1 0 0,-1 0-1 0 0,0 1 1 0 0,1 7-1 0 0,8 132 326 0 0,0-40 90 0 0,-8-32-139 0 0,1-7 766 0 0,12 82 0 0 0,-15-140-895 0 0,1-1 0 0 0,-1 1 0 0 0,0 0 0 0 0,-3 13 1 0 0,1 11 1360 0 0,8-31-928 0 0,-4 0-502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3.890"/>
    </inkml:context>
    <inkml:brush xml:id="br0">
      <inkml:brushProperty name="width" value="0.05" units="cm"/>
      <inkml:brushProperty name="height" value="0.05" units="cm"/>
    </inkml:brush>
  </inkml:definitions>
  <inkml:trace contextRef="#ctx0" brushRef="#br0">350 0 3712 0 0,'0'1'612'0'0,"-1"0"0"0"0,0 0 0 0 0,0 0 0 0 0,0 0-1 0 0,0 0 1 0 0,0 0 0 0 0,0 0 0 0 0,0 0 0 0 0,0-1 0 0 0,0 1 0 0 0,0 0 0 0 0,0-1 0 0 0,-1 1 0 0 0,-1 0 0 0 0,-6 3 2070 0 0,1 1-3769 0 0,-63 60 1885 0 0,-91 104-1 0 0,128-133-629 0 0,-10 11 225 0 0,40-34-205 0 0,4-12-147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4.388"/>
    </inkml:context>
    <inkml:brush xml:id="br0">
      <inkml:brushProperty name="width" value="0.05" units="cm"/>
      <inkml:brushProperty name="height" value="0.05" units="cm"/>
    </inkml:brush>
  </inkml:definitions>
  <inkml:trace contextRef="#ctx0" brushRef="#br0">313 1 13672 0 0,'-21'15'215'0'0,"0"-2"1"0"0,-1 0-1 0 0,-1-1 1 0 0,-26 9-1 0 0,-22 12 34 0 0,66-30-204 0 0,-1 1 0 0 0,1-1-1 0 0,0 1 1 0 0,1-1 0 0 0,-1 2 0 0 0,1-1-1 0 0,0 0 1 0 0,0 1 0 0 0,0 0 0 0 0,0 0-1 0 0,1 0 1 0 0,-4 7 0 0 0,0 4 251 0 0,0 0-1 0 0,-7 32 1 0 0,1-7 139 0 0,12-39-406 0 0,0 1 0 0 0,1 0 0 0 0,-1 0 0 0 0,0 0-1 0 0,1 0 1 0 0,0-1 0 0 0,0 1 0 0 0,0 0 0 0 0,0 0 0 0 0,0 0 0 0 0,0 0-1 0 0,1 0 1 0 0,-1 0 0 0 0,1-1 0 0 0,0 1 0 0 0,0 0 0 0 0,0 0 0 0 0,0-1-1 0 0,0 1 1 0 0,1-1 0 0 0,-1 1 0 0 0,3 2 0 0 0,2 2 8 0 0,1-1 1 0 0,0 1-1 0 0,0-1 1 0 0,1-1 0 0 0,10 8-1 0 0,11 7 13 0 0,14 4 428 0 0,-19-39-78 0 0,86-35-102 0 0,-89 40-230 0 0,-14 7-38 0 0,-1 0 0 0 0,1-1 0 0 0,-1 0 0 0 0,1 0 0 0 0,10-9 0 0 0,18-17 58 0 0,1 1-1 0 0,1 2 1 0 0,1 2 0 0 0,2 1 0 0 0,0 2 0 0 0,66-25-1 0 0,7 6 48 0 0,-84 31-102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5.106"/>
    </inkml:context>
    <inkml:brush xml:id="br0">
      <inkml:brushProperty name="width" value="0.05" units="cm"/>
      <inkml:brushProperty name="height" value="0.05" units="cm"/>
    </inkml:brush>
  </inkml:definitions>
  <inkml:trace contextRef="#ctx0" brushRef="#br0">10 0 8840 0 0,'-2'4'433'0'0,"0"2"-178"0"0,0 0 0 0 0,1 1-1 0 0,0-1 1 0 0,0 1 0 0 0,0-1 0 0 0,1 1 0 0 0,0-1 0 0 0,0 1-1 0 0,1-1 1 0 0,0 1 0 0 0,0-1 0 0 0,1 1 0 0 0,2 6-1 0 0,1 14 626 0 0,-3-22-756 0 0,0-1 0 0 0,0 1 1 0 0,0-1-1 0 0,1 1 1 0 0,-1-1-1 0 0,1 0 0 0 0,0 0 1 0 0,0 0-1 0 0,1 0 1 0 0,-1 0-1 0 0,8 5 0 0 0,18 22 592 0 0,-19-17-315 0 0,2 0 0 0 0,22 21 0 0 0,-24-26-251 0 0,0 0 0 0 0,-1 1-1 0 0,-1 0 1 0 0,0 0 0 0 0,0 1 0 0 0,8 15-1 0 0,-10-13-12 0 0,-1-1-1 0 0,2-1 0 0 0,0 1 0 0 0,0-1 0 0 0,1 0 0 0 0,0 0 0 0 0,1-1 0 0 0,0-1 0 0 0,1 1 0 0 0,0-1 0 0 0,0-1 0 0 0,1 0 0 0 0,0 0 0 0 0,0-1 0 0 0,1-1 0 0 0,0 0 1 0 0,0 0-1 0 0,1-1 0 0 0,24 6 0 0 0,-34-10-93 0 0,0 0-1 0 0,0 0 1 0 0,0 0 0 0 0,0 0 0 0 0,-1 0 0 0 0,1 1-1 0 0,0-1 1 0 0,-1 1 0 0 0,1 0 0 0 0,-1-1 0 0 0,0 1-1 0 0,0 0 1 0 0,1 1 0 0 0,-1-1 0 0 0,-1 0 0 0 0,3 4-1 0 0,-1-3 25 0 0,7 6 234 0 0,-10-8-282 0 0,1-1 1 0 0,-1 0 0 0 0,1 1 0 0 0,-1-1 0 0 0,1 1-1 0 0,-1-1 1 0 0,1 1 0 0 0,-1-1 0 0 0,0 1 0 0 0,1-1-1 0 0,-1 1 1 0 0,0-1 0 0 0,1 1 0 0 0,-1 0 0 0 0,0-1-1 0 0,0 1 1 0 0,0-1 0 0 0,0 1 0 0 0,1 0 0 0 0,-1-1-1 0 0,0 1 1 0 0,0 0 0 0 0,0-1 0 0 0,0 1 0 0 0,0-1-1 0 0,-1 1 1 0 0,1 0 0 0 0,0-1 0 0 0,0 1 0 0 0,0 0-1 0 0,0-1 1 0 0,-1 1 0 0 0,1-1 0 0 0,-1 1 0 0 0,1 3 123 0 0,0-1 1 0 0,-1 1 0 0 0,1-1 0 0 0,1 1 0 0 0,-1-1 0 0 0,0 1-1 0 0,1-1 1 0 0,0 1 0 0 0,0-1 0 0 0,1 4 0 0 0,3 12 566 0 0,-5-19-708 0 0,0 1 46 0 0,1 1 1 0 0,-1 0 0 0 0,1-1-1 0 0,-1 1 1 0 0,0-1 0 0 0,0 1-1 0 0,0 0 1 0 0,0-1-1 0 0,0 1 1 0 0,0 0 0 0 0,0-1-1 0 0,0 1 1 0 0,-1 0 0 0 0,1-1-1 0 0,0 1 1 0 0,-1-1 0 0 0,0 1-1 0 0,1-1 1 0 0,-1 1-1 0 0,0-1 1 0 0,0 1 0 0 0,0-1-1 0 0,0 0 1 0 0,0 1 0 0 0,-2 1-1 0 0,7-17 200 0 0,-1 10-232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55.591"/>
    </inkml:context>
    <inkml:brush xml:id="br0">
      <inkml:brushProperty name="width" value="0.05" units="cm"/>
      <inkml:brushProperty name="height" value="0.05" units="cm"/>
    </inkml:brush>
  </inkml:definitions>
  <inkml:trace contextRef="#ctx0" brushRef="#br0">127 0 8536 0 0,'0'0'394'0'0,"0"0"9"0"0,0 0-7 0 0,0 0-12 0 0,4 4-57 0 0,2 2-33 0 0,-1-1-1 0 0,0 2 1 0 0,-1-1 0 0 0,0 1 0 0 0,0-1 0 0 0,0 1-1 0 0,5 14 1 0 0,10 31 289 0 0,-9-23 29 0 0,2-1 1 0 0,0 0-1 0 0,30 49 0 0 0,-21-48 304 0 0,47 47 0 0 0,-59-66-613 0 0,0 1-1 0 0,-1 0 1 0 0,0 0 0 0 0,-1 1-1 0 0,12 23 1 0 0,-15-24-81 0 0,1 1-1 0 0,-2 0 0 0 0,1 0 1 0 0,-2 0-1 0 0,1 0 1 0 0,-2 0-1 0 0,0 0 1 0 0,0 1-1 0 0,-2 12 1 0 0,1-23-200 0 0,-1 1 1 0 0,0 0 0 0 0,0-1-1 0 0,0 1 1 0 0,-1-1 0 0 0,1 1-1 0 0,0-1 1 0 0,-1 1 0 0 0,0-1-1 0 0,1 0 1 0 0,-1 0 0 0 0,0 0-1 0 0,0 0 1 0 0,-1 0 0 0 0,1 0-1 0 0,0-1 1 0 0,0 1 0 0 0,-1-1-1 0 0,1 1 1 0 0,-5 0 0 0 0,-4 4 68 0 0,-1-1 1 0 0,1-1 0 0 0,-16 4-1 0 0,-139 26 1260 0 0,121-17-554 0 0,40-14-730 0 0,0 0 1 0 0,-1 0-1 0 0,1-1 1 0 0,-1 0 0 0 0,0 0-1 0 0,0 0 1 0 0,0-1-1 0 0,0 0 1 0 0,0 0 0 0 0,0 0-1 0 0,0-1 1 0 0,0 0-1 0 0,-1 0 1 0 0,1-1-1 0 0,0 0 1 0 0,0 0 0 0 0,-6-1-1 0 0,12 1-54 0 0,-1 1 1 0 0,0 0-1 0 0,0-1 0 0 0,1 1 1 0 0,-1 0-1 0 0,0-1 0 0 0,1 1 0 0 0,-1-1 1 0 0,1 1-1 0 0,-1-1 0 0 0,1 1 0 0 0,-1-1 1 0 0,1 0-1 0 0,-1 1 0 0 0,1-1 0 0 0,-1 0 1 0 0,1 1-1 0 0,0-1 0 0 0,-1-1 1 0 0,-2-8 108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6.954"/>
    </inkml:context>
    <inkml:brush xml:id="br0">
      <inkml:brushProperty name="width" value="0.05" units="cm"/>
      <inkml:brushProperty name="height" value="0.05" units="cm"/>
    </inkml:brush>
  </inkml:definitions>
  <inkml:trace contextRef="#ctx0" brushRef="#br0">19 29 6016 0 0,'0'0'264'0'0,"0"0"-2"0"0,0 0-2 0 0,0 4 36 0 0,1 0-341 0 0,-1-3 149 0 0,1 0 1 0 0,-1 0-1 0 0,0 0 1 0 0,0 0 0 0 0,0 0-1 0 0,1 0 1 0 0,-1 0-1 0 0,0 0 1 0 0,0 0 0 0 0,0 1-1 0 0,0-1 1 0 0,-1 0-1 0 0,1 0 1 0 0,0 0 0 0 0,0 0-1 0 0,-1 0 1 0 0,1 0-1 0 0,0-1 1 0 0,-1 1 0 0 0,1 0-1 0 0,-1 0 1 0 0,1 0-1 0 0,-1 0 1 0 0,1 0 0 0 0,-1-1-1 0 0,0 1 1 0 0,0 0-1 0 0,1 0 1 0 0,-1-1-1 0 0,0 1 1 0 0,-1 0 0 0 0,1 0-47 0 0,1-1 0 0 0,-1 0 1 0 0,0 1-1 0 0,1-1 0 0 0,-1 0 1 0 0,1 1-1 0 0,-1-1 0 0 0,1 1 1 0 0,0-1-1 0 0,-1 1 0 0 0,1-1 1 0 0,-1 1-1 0 0,1-1 0 0 0,0 1 1 0 0,-1 0-1 0 0,1-1 0 0 0,0 1 1 0 0,0-1-1 0 0,-1 1 0 0 0,1 0 1 0 0,0-1-1 0 0,0 1 0 0 0,0 0 1 0 0,0-1-1 0 0,0 1 0 0 0,0 0 0 0 0,0-1 1 0 0,0 1-1 0 0,0-1 0 0 0,0 1 1 0 0,0 0-1 0 0,1 0 0 0 0,4 32 845 0 0,-3-21-785 0 0,0 7 108 0 0,-2-1-3 0 0,1-1-1 0 0,1 0 1 0 0,1 0-1 0 0,0 0 1 0 0,1-1 0 0 0,1 1-1 0 0,1-1 1 0 0,11 25-1 0 0,-16-40-210 0 0,1 4 75 0 0,0-1 0 0 0,1 1 1 0 0,0-1-1 0 0,0 0 0 0 0,0 1 0 0 0,0-1 1 0 0,1-1-1 0 0,-1 1 0 0 0,1 0 0 0 0,0-1 1 0 0,0 0-1 0 0,0 0 0 0 0,1 0 1 0 0,-1 0-1 0 0,6 1 0 0 0,-8-2-45 0 0,0-1-1 0 0,0 0 1 0 0,1 0-1 0 0,-1 0 0 0 0,1-1 1 0 0,-1 1-1 0 0,0 0 1 0 0,1-1-1 0 0,-1 0 1 0 0,1 1-1 0 0,-1-1 1 0 0,1 0-1 0 0,0 0 0 0 0,-1-1 1 0 0,1 1-1 0 0,-1-1 1 0 0,0 1-1 0 0,1-1 1 0 0,-1 1-1 0 0,1-1 1 0 0,-1 0-1 0 0,0 0 0 0 0,1-1 1 0 0,-1 1-1 0 0,0 0 1 0 0,0-1-1 0 0,0 1 1 0 0,0-1-1 0 0,0 0 1 0 0,-1 1-1 0 0,1-1 1 0 0,0 0-1 0 0,1-3 0 0 0,44-68 423 0 0,-45 70-452 0 0,0-1-1 0 0,0 1 1 0 0,0-1-1 0 0,-1 0 1 0 0,1 1-1 0 0,-1-1 1 0 0,0 0-1 0 0,0 0 1 0 0,0 0-1 0 0,-1 0 1 0 0,1 0-1 0 0,-1 0 0 0 0,0 0 1 0 0,0 0-1 0 0,-1 0 1 0 0,1 0-1 0 0,-1 1 1 0 0,0-1-1 0 0,-1-4 1 0 0,-2-15-54 0 0,4 21 34 0 0,0 0 1 0 0,0 0 0 0 0,0 0 0 0 0,0 0 0 0 0,-1 0-1 0 0,1 0 1 0 0,-1 0 0 0 0,1 0 0 0 0,-1 0 0 0 0,0 1-1 0 0,0-1 1 0 0,1 0 0 0 0,-1 0 0 0 0,-1 0 0 0 0,0-1-1 0 0,0 2-7 0 0,1-1-1 0 0,0 1 0 0 0,0-1 0 0 0,0 1 0 0 0,0-1 0 0 0,0 1 0 0 0,0-1 1 0 0,0 1-1 0 0,1-1 0 0 0,-1 0 0 0 0,0 1 0 0 0,1-1 0 0 0,-1-2 0 0 0,0-1-58 0 0,-7 3-109 0 0,8 2 173 0 0,0 0 0 0 0,-1 0 0 0 0,1 0 1 0 0,0 0-1 0 0,0 0 0 0 0,-1 1 0 0 0,1-1 0 0 0,0 0 1 0 0,0 0-1 0 0,-1 0 0 0 0,1 0 0 0 0,0 0 0 0 0,-1 0 0 0 0,1 0 1 0 0,0 0-1 0 0,-1-1 0 0 0,1 1 0 0 0,0 0 0 0 0,0 0 0 0 0,-1 0 1 0 0,1 0-1 0 0,0 0 0 0 0,0 0 0 0 0,-1 0 0 0 0,1-1 0 0 0,0 1 1 0 0,0 0-1 0 0,-1 0 0 0 0,1 0 0 0 0,0-1 0 0 0,0 1 1 0 0,0 0-1 0 0,0 0 0 0 0,-1-1 0 0 0,1 1 0 0 0,0 0 0 0 0,0 0 1 0 0,0-1-1 0 0,0 1 0 0 0,0 0 0 0 0,0 0 0 0 0,0-1 0 0 0,0 1 1 0 0,-1 0-1 0 0,1-1 0 0 0,0 1 0 0 0,0 0-27 0 0,0 0 23 0 0,0 0 5 0 0,11 19-5 0 0,-4-2 29 0 0,5-1 59 0 0,2-1 0 0 0,0 0 0 0 0,0-1 0 0 0,2 0 0 0 0,-1-2-1 0 0,2 1 1 0 0,23 12 0 0 0,-28-11 114 0 0,-11-13-178 0 0,-1 0 0 0 0,0 0 0 0 0,1 0 0 0 0,-1 0 0 0 0,1 0 0 0 0,-1-1 1 0 0,1 1-1 0 0,0 0 0 0 0,-1 0 0 0 0,1-1 0 0 0,0 1 0 0 0,0 0 0 0 0,0-1 0 0 0,-1 1 0 0 0,1 0 0 0 0,0-1 0 0 0,0 1 0 0 0,0-1 0 0 0,0 0 0 0 0,0 1 0 0 0,0-1 0 0 0,0 0 0 0 0,0 1 1 0 0,0-1-1 0 0,0 0 0 0 0,0 0 0 0 0,0 0 0 0 0,0 0 0 0 0,0 0 0 0 0,0 0 0 0 0,0 0 0 0 0,2-1 0 0 0,6-2 48 0 0,0 0 0 0 0,-1-1 0 0 0,1 0 1 0 0,-1 0-1 0 0,0-1 0 0 0,8-6 0 0 0,-13 8-19 0 0,1 0-1 0 0,-1 0 1 0 0,-1 0 0 0 0,1-1-1 0 0,0 0 1 0 0,-1 1 0 0 0,0-1-1 0 0,0 0 1 0 0,0 0-1 0 0,0 0 1 0 0,-1 0 0 0 0,1-1-1 0 0,-1 1 1 0 0,1-9 0 0 0,2-8 72 0 0,-2 0 0 0 0,0 0 0 0 0,-1 0 1 0 0,-4-34-1 0 0,2 49-73 0 0,0-1-1 0 0,-1 1 1 0 0,0 0 0 0 0,0 0 0 0 0,-5-11 0 0 0,6 15-21 0 0,0 1 1 0 0,0-1 0 0 0,0 0 0 0 0,0 1 0 0 0,0-1-1 0 0,0 0 1 0 0,0 1 0 0 0,0 0 0 0 0,-1-1-1 0 0,1 1 1 0 0,0 0 0 0 0,-1-1 0 0 0,0 1 0 0 0,1 0-1 0 0,-1 0 1 0 0,1 0 0 0 0,-1 1 0 0 0,0-1 0 0 0,0 0-1 0 0,0 1 1 0 0,1-1 0 0 0,-4 0 0 0 0,1 1 36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8.843"/>
    </inkml:context>
    <inkml:brush xml:id="br0">
      <inkml:brushProperty name="width" value="0.05" units="cm"/>
      <inkml:brushProperty name="height" value="0.05" units="cm"/>
    </inkml:brush>
  </inkml:definitions>
  <inkml:trace contextRef="#ctx0" brushRef="#br0">38 0 6520 0 0,'0'0'0'0'0,"0"0"0"0"0,0 0 0 0 0,0 0 832 0 0,0 0 0 0 0,0 0-8 0 0,-27 7 16 0 0,21-2 48 0 0,1-1 0 0 0,5-2 0 0 0,0 0 0 0 0,0-2-392 0 0,0 0 0 0 0,0 3 8 0 0,0 1 0 0 0,0 0-456 0 0,0-1 8 0 0,2-1-8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9.544"/>
    </inkml:context>
    <inkml:brush xml:id="br0">
      <inkml:brushProperty name="width" value="0.05" units="cm"/>
      <inkml:brushProperty name="height" value="0.05" units="cm"/>
    </inkml:brush>
  </inkml:definitions>
  <inkml:trace contextRef="#ctx0" brushRef="#br0">8 339 3712 0 0,'0'0'1265'0'0,"0"0"4"0"0,0 0-3 0 0,0 0-173 0 0,0 0-681 0 0,0 0-167 0 0,0 0-3 0 0,3 0-17 0 0,1 0-140 0 0,-1 1 1 0 0,1 0-1 0 0,-1-1 1 0 0,1 1-1 0 0,-1 1 0 0 0,1-1 1 0 0,3 2-1 0 0,-5-2-56 0 0,0 0-16 0 0,-1-1-1 0 0,1 0 1 0 0,0 0 0 0 0,-1 1 0 0 0,1-1-1 0 0,0 0 1 0 0,-1 0 0 0 0,1-1 0 0 0,0 1-1 0 0,-1 0 1 0 0,1 0 0 0 0,0-1 0 0 0,-1 1-1 0 0,1-1 1 0 0,0 0 0 0 0,-1 1-1 0 0,1-1 1 0 0,-1 0 0 0 0,1 0 0 0 0,-1 0-1 0 0,0 0 1 0 0,2-1 0 0 0,0 0-12 0 0,-1 0 1 0 0,0-1 0 0 0,1 1-1 0 0,-1 0 1 0 0,0-1 0 0 0,0 1-1 0 0,-1-1 1 0 0,1 0-1 0 0,0 1 1 0 0,1-7 0 0 0,1-3 49 0 0,-2-1-1 0 0,1 0 1 0 0,-2 1 0 0 0,0-1 0 0 0,0 0 0 0 0,-1 0-1 0 0,-3-15 1 0 0,2-92 1208 0 0,2 63-300 0 0,-4 44-491 0 0,-3 17 88 0 0,-7 19-156 0 0,-45 130 449 0 0,49-123-609 0 0,0 1-1 0 0,3 0 1 0 0,-5 37-1 0 0,11-60-166 0 0,0 1-1 0 0,0-1 0 0 0,1 0 0 0 0,0 0 1 0 0,0 0-1 0 0,1 0 0 0 0,0 0 0 0 0,0 0 1 0 0,1 0-1 0 0,4 8 0 0 0,-5-13-36 0 0,-1 0 0 0 0,1 1-1 0 0,0-1 1 0 0,0 0 0 0 0,0 0-1 0 0,0 0 1 0 0,1 0 0 0 0,-1-1 0 0 0,1 1-1 0 0,0-1 1 0 0,-1 1 0 0 0,1-1 0 0 0,0 0-1 0 0,1 0 1 0 0,-1-1 0 0 0,0 1 0 0 0,0 0-1 0 0,1-1 1 0 0,-1 0 0 0 0,1 0-1 0 0,-1 0 1 0 0,1 0 0 0 0,0-1 0 0 0,4 1-1 0 0,-6-1-20 0 0,4 1 27 0 0,1-1 0 0 0,-1 0 0 0 0,1-1 1 0 0,-1 1-1 0 0,1-1 0 0 0,-1-1 0 0 0,1 1 0 0 0,-1-1 1 0 0,0 0-1 0 0,10-5 0 0 0,35-16 49 0 0,-21 15-45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08T02:51:19.877"/>
    </inkml:context>
    <inkml:brush xml:id="br0">
      <inkml:brushProperty name="width" value="0.05" units="cm"/>
      <inkml:brushProperty name="height" value="0.05" units="cm"/>
    </inkml:brush>
  </inkml:definitions>
  <inkml:trace contextRef="#ctx0" brushRef="#br0">59 1 4512 0 0,'0'0'1105'0'0,"0"0"6"0"0,0 0 1 0 0,0 0-154 0 0,0 0-611 0 0,0 0-151 0 0,0 0-7 0 0,0 0-2 0 0,0 0-40 0 0,0 0-13 0 0,0 0-2 0 0,0 0 3 0 0,0 0-26 0 0,0 0-11 0 0,-3 4 0 0 0,-6 16 153 0 0,0 0 0 0 0,1 0 0 0 0,1 1 1 0 0,0 0-1 0 0,2 0 0 0 0,-5 39 0 0 0,10-43 163 0 0,0 0 1 0 0,1 0 0 0 0,0 0 0 0 0,6 21 0 0 0,-3-16 653 0 0,1 41 0 0 0,-10 25 1381 0 0,8-82-2051 0 0,-1-3-200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1.png"/><Relationship Id="rId42" Type="http://schemas.openxmlformats.org/officeDocument/2006/relationships/customXml" Target="../ink/ink2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5.png"/><Relationship Id="rId16" Type="http://schemas.openxmlformats.org/officeDocument/2006/relationships/customXml" Target="../ink/ink7.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0.png"/><Relationship Id="rId102" Type="http://schemas.openxmlformats.org/officeDocument/2006/relationships/customXml" Target="../ink/ink50.xml"/><Relationship Id="rId5" Type="http://schemas.openxmlformats.org/officeDocument/2006/relationships/image" Target="../media/image3.png"/><Relationship Id="rId90" Type="http://schemas.openxmlformats.org/officeDocument/2006/relationships/customXml" Target="../ink/ink44.xml"/><Relationship Id="rId95" Type="http://schemas.openxmlformats.org/officeDocument/2006/relationships/image" Target="../media/image48.png"/><Relationship Id="rId22" Type="http://schemas.openxmlformats.org/officeDocument/2006/relationships/customXml" Target="../ink/ink1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5.png"/><Relationship Id="rId80" Type="http://schemas.openxmlformats.org/officeDocument/2006/relationships/customXml" Target="../ink/ink39.xml"/><Relationship Id="rId85"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9.png"/><Relationship Id="rId33" Type="http://schemas.openxmlformats.org/officeDocument/2006/relationships/image" Target="../media/image17.png"/><Relationship Id="rId38" Type="http://schemas.openxmlformats.org/officeDocument/2006/relationships/customXml" Target="../ink/ink18.xml"/><Relationship Id="rId59" Type="http://schemas.openxmlformats.org/officeDocument/2006/relationships/image" Target="../media/image30.png"/><Relationship Id="rId103" Type="http://schemas.openxmlformats.org/officeDocument/2006/relationships/image" Target="../media/image52.png"/><Relationship Id="rId108" Type="http://schemas.openxmlformats.org/officeDocument/2006/relationships/customXml" Target="../ink/ink53.xml"/><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8.png"/><Relationship Id="rId91" Type="http://schemas.openxmlformats.org/officeDocument/2006/relationships/image" Target="../media/image46.png"/><Relationship Id="rId96" Type="http://schemas.openxmlformats.org/officeDocument/2006/relationships/customXml" Target="../ink/ink47.xml"/><Relationship Id="rId1" Type="http://schemas.openxmlformats.org/officeDocument/2006/relationships/slideLayout" Target="../slideLayouts/slideLayout6.xml"/><Relationship Id="rId6"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5.png"/><Relationship Id="rId57" Type="http://schemas.openxmlformats.org/officeDocument/2006/relationships/image" Target="../media/image29.png"/><Relationship Id="rId106" Type="http://schemas.openxmlformats.org/officeDocument/2006/relationships/customXml" Target="../ink/ink52.xml"/><Relationship Id="rId10" Type="http://schemas.openxmlformats.org/officeDocument/2006/relationships/customXml" Target="../ink/ink4.xml"/><Relationship Id="rId31" Type="http://schemas.openxmlformats.org/officeDocument/2006/relationships/image" Target="../media/image16.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3.png"/><Relationship Id="rId73" Type="http://schemas.openxmlformats.org/officeDocument/2006/relationships/image" Target="../media/image37.png"/><Relationship Id="rId78" Type="http://schemas.openxmlformats.org/officeDocument/2006/relationships/customXml" Target="../ink/ink38.xml"/><Relationship Id="rId81" Type="http://schemas.openxmlformats.org/officeDocument/2006/relationships/image" Target="../media/image41.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50.png"/><Relationship Id="rId101" Type="http://schemas.openxmlformats.org/officeDocument/2006/relationships/image" Target="../media/image51.png"/><Relationship Id="rId4" Type="http://schemas.openxmlformats.org/officeDocument/2006/relationships/customXml" Target="../ink/ink1.xml"/><Relationship Id="rId9"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customXml" Target="../ink/ink8.xml"/><Relationship Id="rId39" Type="http://schemas.openxmlformats.org/officeDocument/2006/relationships/image" Target="../media/image20.png"/><Relationship Id="rId109" Type="http://schemas.openxmlformats.org/officeDocument/2006/relationships/image" Target="../media/image55.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8.png"/><Relationship Id="rId76" Type="http://schemas.openxmlformats.org/officeDocument/2006/relationships/customXml" Target="../ink/ink37.xml"/><Relationship Id="rId97" Type="http://schemas.openxmlformats.org/officeDocument/2006/relationships/image" Target="../media/image49.png"/><Relationship Id="rId104" Type="http://schemas.openxmlformats.org/officeDocument/2006/relationships/customXml" Target="../ink/ink51.xml"/><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5.xml"/><Relationship Id="rId2" Type="http://schemas.openxmlformats.org/officeDocument/2006/relationships/notesSlide" Target="../notesSlides/notesSlide3.xml"/><Relationship Id="rId29" Type="http://schemas.openxmlformats.org/officeDocument/2006/relationships/image" Target="../media/image15.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3.png"/><Relationship Id="rId66" Type="http://schemas.openxmlformats.org/officeDocument/2006/relationships/customXml" Target="../ink/ink32.xml"/><Relationship Id="rId87" Type="http://schemas.openxmlformats.org/officeDocument/2006/relationships/image" Target="../media/image44.png"/><Relationship Id="rId110" Type="http://schemas.openxmlformats.org/officeDocument/2006/relationships/customXml" Target="../ink/ink54.xml"/><Relationship Id="rId61" Type="http://schemas.openxmlformats.org/officeDocument/2006/relationships/image" Target="../media/image31.png"/><Relationship Id="rId82" Type="http://schemas.openxmlformats.org/officeDocument/2006/relationships/customXml" Target="../ink/ink40.xml"/><Relationship Id="rId19" Type="http://schemas.openxmlformats.org/officeDocument/2006/relationships/image" Target="../media/image1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8.png"/><Relationship Id="rId56" Type="http://schemas.openxmlformats.org/officeDocument/2006/relationships/customXml" Target="../ink/ink27.xml"/><Relationship Id="rId77" Type="http://schemas.openxmlformats.org/officeDocument/2006/relationships/image" Target="../media/image39.png"/><Relationship Id="rId100" Type="http://schemas.openxmlformats.org/officeDocument/2006/relationships/customXml" Target="../ink/ink49.xml"/><Relationship Id="rId105" Type="http://schemas.openxmlformats.org/officeDocument/2006/relationships/image" Target="../media/image53.png"/><Relationship Id="rId8" Type="http://schemas.openxmlformats.org/officeDocument/2006/relationships/customXml" Target="../ink/ink3.xml"/><Relationship Id="rId51" Type="http://schemas.openxmlformats.org/officeDocument/2006/relationships/image" Target="../media/image26.png"/><Relationship Id="rId72" Type="http://schemas.openxmlformats.org/officeDocument/2006/relationships/customXml" Target="../ink/ink35.xml"/><Relationship Id="rId93" Type="http://schemas.openxmlformats.org/officeDocument/2006/relationships/image" Target="../media/image47.png"/><Relationship Id="rId98" Type="http://schemas.openxmlformats.org/officeDocument/2006/relationships/customXml" Target="../ink/ink48.xml"/><Relationship Id="rId3" Type="http://schemas.openxmlformats.org/officeDocument/2006/relationships/image" Target="../media/image2.png"/><Relationship Id="rId25" Type="http://schemas.openxmlformats.org/officeDocument/2006/relationships/image" Target="../media/image13.png"/><Relationship Id="rId46" Type="http://schemas.openxmlformats.org/officeDocument/2006/relationships/customXml" Target="../ink/ink22.xml"/><Relationship Id="rId67" Type="http://schemas.openxmlformats.org/officeDocument/2006/relationships/image" Target="../media/image34.png"/><Relationship Id="rId20" Type="http://schemas.openxmlformats.org/officeDocument/2006/relationships/customXml" Target="../ink/ink9.xml"/><Relationship Id="rId41" Type="http://schemas.openxmlformats.org/officeDocument/2006/relationships/image" Target="../media/image21.png"/><Relationship Id="rId62" Type="http://schemas.openxmlformats.org/officeDocument/2006/relationships/customXml" Target="../ink/ink30.xml"/><Relationship Id="rId83" Type="http://schemas.openxmlformats.org/officeDocument/2006/relationships/image" Target="../media/image42.png"/><Relationship Id="rId88" Type="http://schemas.openxmlformats.org/officeDocument/2006/relationships/customXml" Target="../ink/ink43.xml"/><Relationship Id="rId111"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358414212"/>
              </p:ext>
            </p:extLst>
          </p:nvPr>
        </p:nvGraphicFramePr>
        <p:xfrm>
          <a:off x="4531700" y="464600"/>
          <a:ext cx="4360000" cy="146298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GB" sz="900" dirty="0"/>
                        <a:t>Talaat </a:t>
                      </a:r>
                      <a:r>
                        <a:rPr lang="en-GB" sz="900" dirty="0" err="1"/>
                        <a:t>mohammed</a:t>
                      </a:r>
                      <a:r>
                        <a:rPr lang="en-GB" sz="900" dirty="0"/>
                        <a:t> Talaat </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GB" sz="900" dirty="0"/>
                        <a:t>5 html</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GB" sz="900" dirty="0"/>
                        <a:t>I have no prior experience with python or </a:t>
                      </a:r>
                      <a:r>
                        <a:rPr lang="en-GB" sz="900" dirty="0" err="1"/>
                        <a:t>javascript</a:t>
                      </a:r>
                      <a:r>
                        <a:rPr lang="en-GB" sz="900" dirty="0"/>
                        <a:t> but I have little bit of knowledge about HTML</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9237BBE-CB18-479C-83E6-58F56774B2CA}"/>
                  </a:ext>
                </a:extLst>
              </p14:cNvPr>
              <p14:cNvContentPartPr/>
              <p14:nvPr/>
            </p14:nvContentPartPr>
            <p14:xfrm>
              <a:off x="5475773" y="3903888"/>
              <a:ext cx="35640" cy="107640"/>
            </p14:xfrm>
          </p:contentPart>
        </mc:Choice>
        <mc:Fallback>
          <p:pic>
            <p:nvPicPr>
              <p:cNvPr id="4" name="Ink 3">
                <a:extLst>
                  <a:ext uri="{FF2B5EF4-FFF2-40B4-BE49-F238E27FC236}">
                    <a16:creationId xmlns:a16="http://schemas.microsoft.com/office/drawing/2014/main" id="{D9237BBE-CB18-479C-83E6-58F56774B2CA}"/>
                  </a:ext>
                </a:extLst>
              </p:cNvPr>
              <p:cNvPicPr/>
              <p:nvPr/>
            </p:nvPicPr>
            <p:blipFill>
              <a:blip r:embed="rId5"/>
              <a:stretch>
                <a:fillRect/>
              </a:stretch>
            </p:blipFill>
            <p:spPr>
              <a:xfrm>
                <a:off x="5466773" y="3894888"/>
                <a:ext cx="532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CC3D03D6-6FC5-4DD4-9FC8-9DA98702CAC4}"/>
                  </a:ext>
                </a:extLst>
              </p14:cNvPr>
              <p14:cNvContentPartPr/>
              <p14:nvPr/>
            </p14:nvContentPartPr>
            <p14:xfrm>
              <a:off x="1390133" y="2757288"/>
              <a:ext cx="33840" cy="272520"/>
            </p14:xfrm>
          </p:contentPart>
        </mc:Choice>
        <mc:Fallback>
          <p:pic>
            <p:nvPicPr>
              <p:cNvPr id="44" name="Ink 43">
                <a:extLst>
                  <a:ext uri="{FF2B5EF4-FFF2-40B4-BE49-F238E27FC236}">
                    <a16:creationId xmlns:a16="http://schemas.microsoft.com/office/drawing/2014/main" id="{CC3D03D6-6FC5-4DD4-9FC8-9DA98702CAC4}"/>
                  </a:ext>
                </a:extLst>
              </p:cNvPr>
              <p:cNvPicPr/>
              <p:nvPr/>
            </p:nvPicPr>
            <p:blipFill>
              <a:blip r:embed="rId7"/>
              <a:stretch>
                <a:fillRect/>
              </a:stretch>
            </p:blipFill>
            <p:spPr>
              <a:xfrm>
                <a:off x="1381493" y="2748648"/>
                <a:ext cx="514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5" name="Ink 44">
                <a:extLst>
                  <a:ext uri="{FF2B5EF4-FFF2-40B4-BE49-F238E27FC236}">
                    <a16:creationId xmlns:a16="http://schemas.microsoft.com/office/drawing/2014/main" id="{8786B9F3-00B0-4E04-B28A-71F508C977BA}"/>
                  </a:ext>
                </a:extLst>
              </p14:cNvPr>
              <p14:cNvContentPartPr/>
              <p14:nvPr/>
            </p14:nvContentPartPr>
            <p14:xfrm>
              <a:off x="1267373" y="3011448"/>
              <a:ext cx="261720" cy="238320"/>
            </p14:xfrm>
          </p:contentPart>
        </mc:Choice>
        <mc:Fallback>
          <p:pic>
            <p:nvPicPr>
              <p:cNvPr id="45" name="Ink 44">
                <a:extLst>
                  <a:ext uri="{FF2B5EF4-FFF2-40B4-BE49-F238E27FC236}">
                    <a16:creationId xmlns:a16="http://schemas.microsoft.com/office/drawing/2014/main" id="{8786B9F3-00B0-4E04-B28A-71F508C977BA}"/>
                  </a:ext>
                </a:extLst>
              </p:cNvPr>
              <p:cNvPicPr/>
              <p:nvPr/>
            </p:nvPicPr>
            <p:blipFill>
              <a:blip r:embed="rId9"/>
              <a:stretch>
                <a:fillRect/>
              </a:stretch>
            </p:blipFill>
            <p:spPr>
              <a:xfrm>
                <a:off x="1258373" y="3002808"/>
                <a:ext cx="2793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6D5730AB-2ECA-485B-AE90-30C7E76E2E50}"/>
                  </a:ext>
                </a:extLst>
              </p14:cNvPr>
              <p14:cNvContentPartPr/>
              <p14:nvPr/>
            </p14:nvContentPartPr>
            <p14:xfrm>
              <a:off x="1061813" y="3361728"/>
              <a:ext cx="167760" cy="170640"/>
            </p14:xfrm>
          </p:contentPart>
        </mc:Choice>
        <mc:Fallback>
          <p:pic>
            <p:nvPicPr>
              <p:cNvPr id="47" name="Ink 46">
                <a:extLst>
                  <a:ext uri="{FF2B5EF4-FFF2-40B4-BE49-F238E27FC236}">
                    <a16:creationId xmlns:a16="http://schemas.microsoft.com/office/drawing/2014/main" id="{6D5730AB-2ECA-485B-AE90-30C7E76E2E50}"/>
                  </a:ext>
                </a:extLst>
              </p:cNvPr>
              <p:cNvPicPr/>
              <p:nvPr/>
            </p:nvPicPr>
            <p:blipFill>
              <a:blip r:embed="rId11"/>
              <a:stretch>
                <a:fillRect/>
              </a:stretch>
            </p:blipFill>
            <p:spPr>
              <a:xfrm>
                <a:off x="1052813" y="3352728"/>
                <a:ext cx="1854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8" name="Ink 47">
                <a:extLst>
                  <a:ext uri="{FF2B5EF4-FFF2-40B4-BE49-F238E27FC236}">
                    <a16:creationId xmlns:a16="http://schemas.microsoft.com/office/drawing/2014/main" id="{BE3DF512-AF37-4457-B266-83D770D9561B}"/>
                  </a:ext>
                </a:extLst>
              </p14:cNvPr>
              <p14:cNvContentPartPr/>
              <p14:nvPr/>
            </p14:nvContentPartPr>
            <p14:xfrm>
              <a:off x="1259813" y="3399528"/>
              <a:ext cx="127080" cy="141840"/>
            </p14:xfrm>
          </p:contentPart>
        </mc:Choice>
        <mc:Fallback>
          <p:pic>
            <p:nvPicPr>
              <p:cNvPr id="48" name="Ink 47">
                <a:extLst>
                  <a:ext uri="{FF2B5EF4-FFF2-40B4-BE49-F238E27FC236}">
                    <a16:creationId xmlns:a16="http://schemas.microsoft.com/office/drawing/2014/main" id="{BE3DF512-AF37-4457-B266-83D770D9561B}"/>
                  </a:ext>
                </a:extLst>
              </p:cNvPr>
              <p:cNvPicPr/>
              <p:nvPr/>
            </p:nvPicPr>
            <p:blipFill>
              <a:blip r:embed="rId13"/>
              <a:stretch>
                <a:fillRect/>
              </a:stretch>
            </p:blipFill>
            <p:spPr>
              <a:xfrm>
                <a:off x="1250813" y="3390528"/>
                <a:ext cx="144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9" name="Ink 48">
                <a:extLst>
                  <a:ext uri="{FF2B5EF4-FFF2-40B4-BE49-F238E27FC236}">
                    <a16:creationId xmlns:a16="http://schemas.microsoft.com/office/drawing/2014/main" id="{0F6F7627-D020-4531-92D6-E05BF2FDA2C3}"/>
                  </a:ext>
                </a:extLst>
              </p14:cNvPr>
              <p14:cNvContentPartPr/>
              <p14:nvPr/>
            </p14:nvContentPartPr>
            <p14:xfrm>
              <a:off x="1432253" y="3367128"/>
              <a:ext cx="185400" cy="142920"/>
            </p14:xfrm>
          </p:contentPart>
        </mc:Choice>
        <mc:Fallback>
          <p:pic>
            <p:nvPicPr>
              <p:cNvPr id="49" name="Ink 48">
                <a:extLst>
                  <a:ext uri="{FF2B5EF4-FFF2-40B4-BE49-F238E27FC236}">
                    <a16:creationId xmlns:a16="http://schemas.microsoft.com/office/drawing/2014/main" id="{0F6F7627-D020-4531-92D6-E05BF2FDA2C3}"/>
                  </a:ext>
                </a:extLst>
              </p:cNvPr>
              <p:cNvPicPr/>
              <p:nvPr/>
            </p:nvPicPr>
            <p:blipFill>
              <a:blip r:embed="rId15"/>
              <a:stretch>
                <a:fillRect/>
              </a:stretch>
            </p:blipFill>
            <p:spPr>
              <a:xfrm>
                <a:off x="1423613" y="3358128"/>
                <a:ext cx="2030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1" name="Ink 50">
                <a:extLst>
                  <a:ext uri="{FF2B5EF4-FFF2-40B4-BE49-F238E27FC236}">
                    <a16:creationId xmlns:a16="http://schemas.microsoft.com/office/drawing/2014/main" id="{1115C7E0-3643-4332-8E20-B1E07C45BFC9}"/>
                  </a:ext>
                </a:extLst>
              </p14:cNvPr>
              <p14:cNvContentPartPr/>
              <p14:nvPr/>
            </p14:nvContentPartPr>
            <p14:xfrm>
              <a:off x="1664093" y="3439488"/>
              <a:ext cx="13680" cy="13320"/>
            </p14:xfrm>
          </p:contentPart>
        </mc:Choice>
        <mc:Fallback>
          <p:pic>
            <p:nvPicPr>
              <p:cNvPr id="51" name="Ink 50">
                <a:extLst>
                  <a:ext uri="{FF2B5EF4-FFF2-40B4-BE49-F238E27FC236}">
                    <a16:creationId xmlns:a16="http://schemas.microsoft.com/office/drawing/2014/main" id="{1115C7E0-3643-4332-8E20-B1E07C45BFC9}"/>
                  </a:ext>
                </a:extLst>
              </p:cNvPr>
              <p:cNvPicPr/>
              <p:nvPr/>
            </p:nvPicPr>
            <p:blipFill>
              <a:blip r:embed="rId17"/>
              <a:stretch>
                <a:fillRect/>
              </a:stretch>
            </p:blipFill>
            <p:spPr>
              <a:xfrm>
                <a:off x="1655093" y="3430488"/>
                <a:ext cx="313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2" name="Ink 51">
                <a:extLst>
                  <a:ext uri="{FF2B5EF4-FFF2-40B4-BE49-F238E27FC236}">
                    <a16:creationId xmlns:a16="http://schemas.microsoft.com/office/drawing/2014/main" id="{FAF7CE51-0D34-4E94-8BDA-121E6F7D5737}"/>
                  </a:ext>
                </a:extLst>
              </p14:cNvPr>
              <p14:cNvContentPartPr/>
              <p14:nvPr/>
            </p14:nvContentPartPr>
            <p14:xfrm>
              <a:off x="1794773" y="3336168"/>
              <a:ext cx="93240" cy="176400"/>
            </p14:xfrm>
          </p:contentPart>
        </mc:Choice>
        <mc:Fallback>
          <p:pic>
            <p:nvPicPr>
              <p:cNvPr id="52" name="Ink 51">
                <a:extLst>
                  <a:ext uri="{FF2B5EF4-FFF2-40B4-BE49-F238E27FC236}">
                    <a16:creationId xmlns:a16="http://schemas.microsoft.com/office/drawing/2014/main" id="{FAF7CE51-0D34-4E94-8BDA-121E6F7D5737}"/>
                  </a:ext>
                </a:extLst>
              </p:cNvPr>
              <p:cNvPicPr/>
              <p:nvPr/>
            </p:nvPicPr>
            <p:blipFill>
              <a:blip r:embed="rId19"/>
              <a:stretch>
                <a:fillRect/>
              </a:stretch>
            </p:blipFill>
            <p:spPr>
              <a:xfrm>
                <a:off x="1786133" y="3327168"/>
                <a:ext cx="1108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3" name="Ink 52">
                <a:extLst>
                  <a:ext uri="{FF2B5EF4-FFF2-40B4-BE49-F238E27FC236}">
                    <a16:creationId xmlns:a16="http://schemas.microsoft.com/office/drawing/2014/main" id="{9E7582F9-0815-4357-8535-07D5A990BEFF}"/>
                  </a:ext>
                </a:extLst>
              </p14:cNvPr>
              <p14:cNvContentPartPr/>
              <p14:nvPr/>
            </p14:nvContentPartPr>
            <p14:xfrm>
              <a:off x="1972613" y="3321768"/>
              <a:ext cx="21240" cy="171360"/>
            </p14:xfrm>
          </p:contentPart>
        </mc:Choice>
        <mc:Fallback>
          <p:pic>
            <p:nvPicPr>
              <p:cNvPr id="53" name="Ink 52">
                <a:extLst>
                  <a:ext uri="{FF2B5EF4-FFF2-40B4-BE49-F238E27FC236}">
                    <a16:creationId xmlns:a16="http://schemas.microsoft.com/office/drawing/2014/main" id="{9E7582F9-0815-4357-8535-07D5A990BEFF}"/>
                  </a:ext>
                </a:extLst>
              </p:cNvPr>
              <p:cNvPicPr/>
              <p:nvPr/>
            </p:nvPicPr>
            <p:blipFill>
              <a:blip r:embed="rId21"/>
              <a:stretch>
                <a:fillRect/>
              </a:stretch>
            </p:blipFill>
            <p:spPr>
              <a:xfrm>
                <a:off x="1963973" y="3313128"/>
                <a:ext cx="388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4" name="Ink 53">
                <a:extLst>
                  <a:ext uri="{FF2B5EF4-FFF2-40B4-BE49-F238E27FC236}">
                    <a16:creationId xmlns:a16="http://schemas.microsoft.com/office/drawing/2014/main" id="{8C65A51E-8F40-4139-A53F-A44C04E17E12}"/>
                  </a:ext>
                </a:extLst>
              </p14:cNvPr>
              <p14:cNvContentPartPr/>
              <p14:nvPr/>
            </p14:nvContentPartPr>
            <p14:xfrm>
              <a:off x="1922573" y="3357048"/>
              <a:ext cx="131400" cy="126720"/>
            </p14:xfrm>
          </p:contentPart>
        </mc:Choice>
        <mc:Fallback>
          <p:pic>
            <p:nvPicPr>
              <p:cNvPr id="54" name="Ink 53">
                <a:extLst>
                  <a:ext uri="{FF2B5EF4-FFF2-40B4-BE49-F238E27FC236}">
                    <a16:creationId xmlns:a16="http://schemas.microsoft.com/office/drawing/2014/main" id="{8C65A51E-8F40-4139-A53F-A44C04E17E12}"/>
                  </a:ext>
                </a:extLst>
              </p:cNvPr>
              <p:cNvPicPr/>
              <p:nvPr/>
            </p:nvPicPr>
            <p:blipFill>
              <a:blip r:embed="rId23"/>
              <a:stretch>
                <a:fillRect/>
              </a:stretch>
            </p:blipFill>
            <p:spPr>
              <a:xfrm>
                <a:off x="1913573" y="3348408"/>
                <a:ext cx="149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6" name="Ink 55">
                <a:extLst>
                  <a:ext uri="{FF2B5EF4-FFF2-40B4-BE49-F238E27FC236}">
                    <a16:creationId xmlns:a16="http://schemas.microsoft.com/office/drawing/2014/main" id="{882FE980-D99B-4E67-8563-CAA40F9214C2}"/>
                  </a:ext>
                </a:extLst>
              </p14:cNvPr>
              <p14:cNvContentPartPr/>
              <p14:nvPr/>
            </p14:nvContentPartPr>
            <p14:xfrm>
              <a:off x="2068733" y="3227088"/>
              <a:ext cx="87120" cy="177480"/>
            </p14:xfrm>
          </p:contentPart>
        </mc:Choice>
        <mc:Fallback>
          <p:pic>
            <p:nvPicPr>
              <p:cNvPr id="56" name="Ink 55">
                <a:extLst>
                  <a:ext uri="{FF2B5EF4-FFF2-40B4-BE49-F238E27FC236}">
                    <a16:creationId xmlns:a16="http://schemas.microsoft.com/office/drawing/2014/main" id="{882FE980-D99B-4E67-8563-CAA40F9214C2}"/>
                  </a:ext>
                </a:extLst>
              </p:cNvPr>
              <p:cNvPicPr/>
              <p:nvPr/>
            </p:nvPicPr>
            <p:blipFill>
              <a:blip r:embed="rId25"/>
              <a:stretch>
                <a:fillRect/>
              </a:stretch>
            </p:blipFill>
            <p:spPr>
              <a:xfrm>
                <a:off x="2060093" y="3218088"/>
                <a:ext cx="104760" cy="195120"/>
              </a:xfrm>
              <a:prstGeom prst="rect">
                <a:avLst/>
              </a:prstGeom>
            </p:spPr>
          </p:pic>
        </mc:Fallback>
      </mc:AlternateContent>
      <p:grpSp>
        <p:nvGrpSpPr>
          <p:cNvPr id="64" name="Group 63">
            <a:extLst>
              <a:ext uri="{FF2B5EF4-FFF2-40B4-BE49-F238E27FC236}">
                <a16:creationId xmlns:a16="http://schemas.microsoft.com/office/drawing/2014/main" id="{27A2678E-21DA-4CC0-9FD5-81EA684C0AFA}"/>
              </a:ext>
            </a:extLst>
          </p:cNvPr>
          <p:cNvGrpSpPr/>
          <p:nvPr/>
        </p:nvGrpSpPr>
        <p:grpSpPr>
          <a:xfrm>
            <a:off x="31493" y="784128"/>
            <a:ext cx="3169440" cy="2018160"/>
            <a:chOff x="31493" y="784128"/>
            <a:chExt cx="3169440" cy="2018160"/>
          </a:xfrm>
        </p:grpSpPr>
        <mc:AlternateContent xmlns:mc="http://schemas.openxmlformats.org/markup-compatibility/2006">
          <mc:Choice xmlns:p14="http://schemas.microsoft.com/office/powerpoint/2010/main" Requires="p14">
            <p:contentPart p14:bwMode="auto" r:id="rId26">
              <p14:nvContentPartPr>
                <p14:cNvPr id="5" name="Ink 4">
                  <a:extLst>
                    <a:ext uri="{FF2B5EF4-FFF2-40B4-BE49-F238E27FC236}">
                      <a16:creationId xmlns:a16="http://schemas.microsoft.com/office/drawing/2014/main" id="{E95199C7-C9CE-44F2-8A32-12E98D0C5AFB}"/>
                    </a:ext>
                  </a:extLst>
                </p14:cNvPr>
                <p14:cNvContentPartPr/>
                <p14:nvPr/>
              </p14:nvContentPartPr>
              <p14:xfrm>
                <a:off x="1483373" y="784128"/>
                <a:ext cx="1487880" cy="426240"/>
              </p14:xfrm>
            </p:contentPart>
          </mc:Choice>
          <mc:Fallback>
            <p:pic>
              <p:nvPicPr>
                <p:cNvPr id="5" name="Ink 4">
                  <a:extLst>
                    <a:ext uri="{FF2B5EF4-FFF2-40B4-BE49-F238E27FC236}">
                      <a16:creationId xmlns:a16="http://schemas.microsoft.com/office/drawing/2014/main" id="{E95199C7-C9CE-44F2-8A32-12E98D0C5AFB}"/>
                    </a:ext>
                  </a:extLst>
                </p:cNvPr>
                <p:cNvPicPr/>
                <p:nvPr/>
              </p:nvPicPr>
              <p:blipFill>
                <a:blip r:embed="rId27"/>
                <a:stretch>
                  <a:fillRect/>
                </a:stretch>
              </p:blipFill>
              <p:spPr>
                <a:xfrm>
                  <a:off x="1474733" y="775488"/>
                  <a:ext cx="150552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 name="Ink 5">
                  <a:extLst>
                    <a:ext uri="{FF2B5EF4-FFF2-40B4-BE49-F238E27FC236}">
                      <a16:creationId xmlns:a16="http://schemas.microsoft.com/office/drawing/2014/main" id="{8DA43267-4918-486D-A65A-950737AB1D6C}"/>
                    </a:ext>
                  </a:extLst>
                </p14:cNvPr>
                <p14:cNvContentPartPr/>
                <p14:nvPr/>
              </p14:nvContentPartPr>
              <p14:xfrm>
                <a:off x="2872613" y="1080408"/>
                <a:ext cx="209880" cy="217440"/>
              </p14:xfrm>
            </p:contentPart>
          </mc:Choice>
          <mc:Fallback>
            <p:pic>
              <p:nvPicPr>
                <p:cNvPr id="6" name="Ink 5">
                  <a:extLst>
                    <a:ext uri="{FF2B5EF4-FFF2-40B4-BE49-F238E27FC236}">
                      <a16:creationId xmlns:a16="http://schemas.microsoft.com/office/drawing/2014/main" id="{8DA43267-4918-486D-A65A-950737AB1D6C}"/>
                    </a:ext>
                  </a:extLst>
                </p:cNvPr>
                <p:cNvPicPr/>
                <p:nvPr/>
              </p:nvPicPr>
              <p:blipFill>
                <a:blip r:embed="rId29"/>
                <a:stretch>
                  <a:fillRect/>
                </a:stretch>
              </p:blipFill>
              <p:spPr>
                <a:xfrm>
                  <a:off x="2863973" y="1071768"/>
                  <a:ext cx="2275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 name="Ink 6">
                  <a:extLst>
                    <a:ext uri="{FF2B5EF4-FFF2-40B4-BE49-F238E27FC236}">
                      <a16:creationId xmlns:a16="http://schemas.microsoft.com/office/drawing/2014/main" id="{075EB7C9-7FB9-4CBA-9D37-79C78C69F853}"/>
                    </a:ext>
                  </a:extLst>
                </p14:cNvPr>
                <p14:cNvContentPartPr/>
                <p14:nvPr/>
              </p14:nvContentPartPr>
              <p14:xfrm>
                <a:off x="2916173" y="1374528"/>
                <a:ext cx="157680" cy="195120"/>
              </p14:xfrm>
            </p:contentPart>
          </mc:Choice>
          <mc:Fallback>
            <p:pic>
              <p:nvPicPr>
                <p:cNvPr id="7" name="Ink 6">
                  <a:extLst>
                    <a:ext uri="{FF2B5EF4-FFF2-40B4-BE49-F238E27FC236}">
                      <a16:creationId xmlns:a16="http://schemas.microsoft.com/office/drawing/2014/main" id="{075EB7C9-7FB9-4CBA-9D37-79C78C69F853}"/>
                    </a:ext>
                  </a:extLst>
                </p:cNvPr>
                <p:cNvPicPr/>
                <p:nvPr/>
              </p:nvPicPr>
              <p:blipFill>
                <a:blip r:embed="rId31"/>
                <a:stretch>
                  <a:fillRect/>
                </a:stretch>
              </p:blipFill>
              <p:spPr>
                <a:xfrm>
                  <a:off x="2907173" y="1365528"/>
                  <a:ext cx="1753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8" name="Ink 57">
                  <a:extLst>
                    <a:ext uri="{FF2B5EF4-FFF2-40B4-BE49-F238E27FC236}">
                      <a16:creationId xmlns:a16="http://schemas.microsoft.com/office/drawing/2014/main" id="{DCDF0215-4A9F-4CDD-8815-B81483FD6A0E}"/>
                    </a:ext>
                  </a:extLst>
                </p14:cNvPr>
                <p14:cNvContentPartPr/>
                <p14:nvPr/>
              </p14:nvContentPartPr>
              <p14:xfrm>
                <a:off x="2985653" y="1584408"/>
                <a:ext cx="40320" cy="393840"/>
              </p14:xfrm>
            </p:contentPart>
          </mc:Choice>
          <mc:Fallback>
            <p:pic>
              <p:nvPicPr>
                <p:cNvPr id="58" name="Ink 57">
                  <a:extLst>
                    <a:ext uri="{FF2B5EF4-FFF2-40B4-BE49-F238E27FC236}">
                      <a16:creationId xmlns:a16="http://schemas.microsoft.com/office/drawing/2014/main" id="{DCDF0215-4A9F-4CDD-8815-B81483FD6A0E}"/>
                    </a:ext>
                  </a:extLst>
                </p:cNvPr>
                <p:cNvPicPr/>
                <p:nvPr/>
              </p:nvPicPr>
              <p:blipFill>
                <a:blip r:embed="rId33"/>
                <a:stretch>
                  <a:fillRect/>
                </a:stretch>
              </p:blipFill>
              <p:spPr>
                <a:xfrm>
                  <a:off x="2977013" y="1575408"/>
                  <a:ext cx="5796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9" name="Ink 58">
                  <a:extLst>
                    <a:ext uri="{FF2B5EF4-FFF2-40B4-BE49-F238E27FC236}">
                      <a16:creationId xmlns:a16="http://schemas.microsoft.com/office/drawing/2014/main" id="{CA4D58DB-32C7-48FC-8B25-67826AF409F6}"/>
                    </a:ext>
                  </a:extLst>
                </p14:cNvPr>
                <p14:cNvContentPartPr/>
                <p14:nvPr/>
              </p14:nvContentPartPr>
              <p14:xfrm>
                <a:off x="3100853" y="1334208"/>
                <a:ext cx="11880" cy="43920"/>
              </p14:xfrm>
            </p:contentPart>
          </mc:Choice>
          <mc:Fallback>
            <p:pic>
              <p:nvPicPr>
                <p:cNvPr id="59" name="Ink 58">
                  <a:extLst>
                    <a:ext uri="{FF2B5EF4-FFF2-40B4-BE49-F238E27FC236}">
                      <a16:creationId xmlns:a16="http://schemas.microsoft.com/office/drawing/2014/main" id="{CA4D58DB-32C7-48FC-8B25-67826AF409F6}"/>
                    </a:ext>
                  </a:extLst>
                </p:cNvPr>
                <p:cNvPicPr/>
                <p:nvPr/>
              </p:nvPicPr>
              <p:blipFill>
                <a:blip r:embed="rId35"/>
                <a:stretch>
                  <a:fillRect/>
                </a:stretch>
              </p:blipFill>
              <p:spPr>
                <a:xfrm>
                  <a:off x="3091853" y="1325568"/>
                  <a:ext cx="295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0" name="Ink 59">
                  <a:extLst>
                    <a:ext uri="{FF2B5EF4-FFF2-40B4-BE49-F238E27FC236}">
                      <a16:creationId xmlns:a16="http://schemas.microsoft.com/office/drawing/2014/main" id="{71D25407-88DA-4B42-848F-B2C0C811FEAD}"/>
                    </a:ext>
                  </a:extLst>
                </p14:cNvPr>
                <p14:cNvContentPartPr/>
                <p14:nvPr/>
              </p14:nvContentPartPr>
              <p14:xfrm>
                <a:off x="3157373" y="1466328"/>
                <a:ext cx="43560" cy="43920"/>
              </p14:xfrm>
            </p:contentPart>
          </mc:Choice>
          <mc:Fallback>
            <p:pic>
              <p:nvPicPr>
                <p:cNvPr id="60" name="Ink 59">
                  <a:extLst>
                    <a:ext uri="{FF2B5EF4-FFF2-40B4-BE49-F238E27FC236}">
                      <a16:creationId xmlns:a16="http://schemas.microsoft.com/office/drawing/2014/main" id="{71D25407-88DA-4B42-848F-B2C0C811FEAD}"/>
                    </a:ext>
                  </a:extLst>
                </p:cNvPr>
                <p:cNvPicPr/>
                <p:nvPr/>
              </p:nvPicPr>
              <p:blipFill>
                <a:blip r:embed="rId37"/>
                <a:stretch>
                  <a:fillRect/>
                </a:stretch>
              </p:blipFill>
              <p:spPr>
                <a:xfrm>
                  <a:off x="3148373" y="1457688"/>
                  <a:ext cx="612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0E41323D-1D37-4623-8171-930D61C23F6D}"/>
                    </a:ext>
                  </a:extLst>
                </p14:cNvPr>
                <p14:cNvContentPartPr/>
                <p14:nvPr/>
              </p14:nvContentPartPr>
              <p14:xfrm>
                <a:off x="1234253" y="892128"/>
                <a:ext cx="290880" cy="386280"/>
              </p14:xfrm>
            </p:contentPart>
          </mc:Choice>
          <mc:Fallback>
            <p:pic>
              <p:nvPicPr>
                <p:cNvPr id="9" name="Ink 8">
                  <a:extLst>
                    <a:ext uri="{FF2B5EF4-FFF2-40B4-BE49-F238E27FC236}">
                      <a16:creationId xmlns:a16="http://schemas.microsoft.com/office/drawing/2014/main" id="{0E41323D-1D37-4623-8171-930D61C23F6D}"/>
                    </a:ext>
                  </a:extLst>
                </p:cNvPr>
                <p:cNvPicPr/>
                <p:nvPr/>
              </p:nvPicPr>
              <p:blipFill>
                <a:blip r:embed="rId39"/>
                <a:stretch>
                  <a:fillRect/>
                </a:stretch>
              </p:blipFill>
              <p:spPr>
                <a:xfrm>
                  <a:off x="1225613" y="883488"/>
                  <a:ext cx="30852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394A613D-E4FC-44FB-8F9D-4214E1E9D9C8}"/>
                    </a:ext>
                  </a:extLst>
                </p14:cNvPr>
                <p14:cNvContentPartPr/>
                <p14:nvPr/>
              </p14:nvContentPartPr>
              <p14:xfrm>
                <a:off x="1130573" y="1269408"/>
                <a:ext cx="170640" cy="234720"/>
              </p14:xfrm>
            </p:contentPart>
          </mc:Choice>
          <mc:Fallback>
            <p:pic>
              <p:nvPicPr>
                <p:cNvPr id="10" name="Ink 9">
                  <a:extLst>
                    <a:ext uri="{FF2B5EF4-FFF2-40B4-BE49-F238E27FC236}">
                      <a16:creationId xmlns:a16="http://schemas.microsoft.com/office/drawing/2014/main" id="{394A613D-E4FC-44FB-8F9D-4214E1E9D9C8}"/>
                    </a:ext>
                  </a:extLst>
                </p:cNvPr>
                <p:cNvPicPr/>
                <p:nvPr/>
              </p:nvPicPr>
              <p:blipFill>
                <a:blip r:embed="rId41"/>
                <a:stretch>
                  <a:fillRect/>
                </a:stretch>
              </p:blipFill>
              <p:spPr>
                <a:xfrm>
                  <a:off x="1121933" y="1260408"/>
                  <a:ext cx="1882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 name="Ink 11">
                  <a:extLst>
                    <a:ext uri="{FF2B5EF4-FFF2-40B4-BE49-F238E27FC236}">
                      <a16:creationId xmlns:a16="http://schemas.microsoft.com/office/drawing/2014/main" id="{217F7880-1C75-4B9E-A352-2301EBE408C2}"/>
                    </a:ext>
                  </a:extLst>
                </p14:cNvPr>
                <p14:cNvContentPartPr/>
                <p14:nvPr/>
              </p14:nvContentPartPr>
              <p14:xfrm>
                <a:off x="1267373" y="1203888"/>
                <a:ext cx="147960" cy="223200"/>
              </p14:xfrm>
            </p:contentPart>
          </mc:Choice>
          <mc:Fallback>
            <p:pic>
              <p:nvPicPr>
                <p:cNvPr id="12" name="Ink 11">
                  <a:extLst>
                    <a:ext uri="{FF2B5EF4-FFF2-40B4-BE49-F238E27FC236}">
                      <a16:creationId xmlns:a16="http://schemas.microsoft.com/office/drawing/2014/main" id="{217F7880-1C75-4B9E-A352-2301EBE408C2}"/>
                    </a:ext>
                  </a:extLst>
                </p:cNvPr>
                <p:cNvPicPr/>
                <p:nvPr/>
              </p:nvPicPr>
              <p:blipFill>
                <a:blip r:embed="rId43"/>
                <a:stretch>
                  <a:fillRect/>
                </a:stretch>
              </p:blipFill>
              <p:spPr>
                <a:xfrm>
                  <a:off x="1258373" y="1194888"/>
                  <a:ext cx="1656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 name="Ink 13">
                  <a:extLst>
                    <a:ext uri="{FF2B5EF4-FFF2-40B4-BE49-F238E27FC236}">
                      <a16:creationId xmlns:a16="http://schemas.microsoft.com/office/drawing/2014/main" id="{376C27FD-1F1B-45E5-8030-72662B372389}"/>
                    </a:ext>
                  </a:extLst>
                </p14:cNvPr>
                <p14:cNvContentPartPr/>
                <p14:nvPr/>
              </p14:nvContentPartPr>
              <p14:xfrm>
                <a:off x="1225973" y="1590888"/>
                <a:ext cx="30600" cy="203400"/>
              </p14:xfrm>
            </p:contentPart>
          </mc:Choice>
          <mc:Fallback>
            <p:pic>
              <p:nvPicPr>
                <p:cNvPr id="14" name="Ink 13">
                  <a:extLst>
                    <a:ext uri="{FF2B5EF4-FFF2-40B4-BE49-F238E27FC236}">
                      <a16:creationId xmlns:a16="http://schemas.microsoft.com/office/drawing/2014/main" id="{376C27FD-1F1B-45E5-8030-72662B372389}"/>
                    </a:ext>
                  </a:extLst>
                </p:cNvPr>
                <p:cNvPicPr/>
                <p:nvPr/>
              </p:nvPicPr>
              <p:blipFill>
                <a:blip r:embed="rId45"/>
                <a:stretch>
                  <a:fillRect/>
                </a:stretch>
              </p:blipFill>
              <p:spPr>
                <a:xfrm>
                  <a:off x="1216973" y="1581888"/>
                  <a:ext cx="482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 name="Ink 14">
                  <a:extLst>
                    <a:ext uri="{FF2B5EF4-FFF2-40B4-BE49-F238E27FC236}">
                      <a16:creationId xmlns:a16="http://schemas.microsoft.com/office/drawing/2014/main" id="{DEEC0296-6276-40A0-B5C1-74DACD6686F1}"/>
                    </a:ext>
                  </a:extLst>
                </p14:cNvPr>
                <p14:cNvContentPartPr/>
                <p14:nvPr/>
              </p14:nvContentPartPr>
              <p14:xfrm>
                <a:off x="1213013" y="1530768"/>
                <a:ext cx="147600" cy="330840"/>
              </p14:xfrm>
            </p:contentPart>
          </mc:Choice>
          <mc:Fallback>
            <p:pic>
              <p:nvPicPr>
                <p:cNvPr id="15" name="Ink 14">
                  <a:extLst>
                    <a:ext uri="{FF2B5EF4-FFF2-40B4-BE49-F238E27FC236}">
                      <a16:creationId xmlns:a16="http://schemas.microsoft.com/office/drawing/2014/main" id="{DEEC0296-6276-40A0-B5C1-74DACD6686F1}"/>
                    </a:ext>
                  </a:extLst>
                </p:cNvPr>
                <p:cNvPicPr/>
                <p:nvPr/>
              </p:nvPicPr>
              <p:blipFill>
                <a:blip r:embed="rId47"/>
                <a:stretch>
                  <a:fillRect/>
                </a:stretch>
              </p:blipFill>
              <p:spPr>
                <a:xfrm>
                  <a:off x="1204373" y="1522128"/>
                  <a:ext cx="1652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7" name="Ink 16">
                  <a:extLst>
                    <a:ext uri="{FF2B5EF4-FFF2-40B4-BE49-F238E27FC236}">
                      <a16:creationId xmlns:a16="http://schemas.microsoft.com/office/drawing/2014/main" id="{6CE84511-1C09-4702-A9D1-70CE9795513D}"/>
                    </a:ext>
                  </a:extLst>
                </p14:cNvPr>
                <p14:cNvContentPartPr/>
                <p14:nvPr/>
              </p14:nvContentPartPr>
              <p14:xfrm>
                <a:off x="1259453" y="1943688"/>
                <a:ext cx="30600" cy="320040"/>
              </p14:xfrm>
            </p:contentPart>
          </mc:Choice>
          <mc:Fallback>
            <p:pic>
              <p:nvPicPr>
                <p:cNvPr id="17" name="Ink 16">
                  <a:extLst>
                    <a:ext uri="{FF2B5EF4-FFF2-40B4-BE49-F238E27FC236}">
                      <a16:creationId xmlns:a16="http://schemas.microsoft.com/office/drawing/2014/main" id="{6CE84511-1C09-4702-A9D1-70CE9795513D}"/>
                    </a:ext>
                  </a:extLst>
                </p:cNvPr>
                <p:cNvPicPr/>
                <p:nvPr/>
              </p:nvPicPr>
              <p:blipFill>
                <a:blip r:embed="rId49"/>
                <a:stretch>
                  <a:fillRect/>
                </a:stretch>
              </p:blipFill>
              <p:spPr>
                <a:xfrm>
                  <a:off x="1250453" y="1935048"/>
                  <a:ext cx="482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 name="Ink 17">
                  <a:extLst>
                    <a:ext uri="{FF2B5EF4-FFF2-40B4-BE49-F238E27FC236}">
                      <a16:creationId xmlns:a16="http://schemas.microsoft.com/office/drawing/2014/main" id="{F46E9AC2-88E0-4A14-9D57-94FD75E21FA2}"/>
                    </a:ext>
                  </a:extLst>
                </p14:cNvPr>
                <p14:cNvContentPartPr/>
                <p14:nvPr/>
              </p14:nvContentPartPr>
              <p14:xfrm>
                <a:off x="1162613" y="2240328"/>
                <a:ext cx="172440" cy="208800"/>
              </p14:xfrm>
            </p:contentPart>
          </mc:Choice>
          <mc:Fallback>
            <p:pic>
              <p:nvPicPr>
                <p:cNvPr id="18" name="Ink 17">
                  <a:extLst>
                    <a:ext uri="{FF2B5EF4-FFF2-40B4-BE49-F238E27FC236}">
                      <a16:creationId xmlns:a16="http://schemas.microsoft.com/office/drawing/2014/main" id="{F46E9AC2-88E0-4A14-9D57-94FD75E21FA2}"/>
                    </a:ext>
                  </a:extLst>
                </p:cNvPr>
                <p:cNvPicPr/>
                <p:nvPr/>
              </p:nvPicPr>
              <p:blipFill>
                <a:blip r:embed="rId51"/>
                <a:stretch>
                  <a:fillRect/>
                </a:stretch>
              </p:blipFill>
              <p:spPr>
                <a:xfrm>
                  <a:off x="1153973" y="2231328"/>
                  <a:ext cx="1900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 name="Ink 19">
                  <a:extLst>
                    <a:ext uri="{FF2B5EF4-FFF2-40B4-BE49-F238E27FC236}">
                      <a16:creationId xmlns:a16="http://schemas.microsoft.com/office/drawing/2014/main" id="{2E863918-F457-41D3-959C-617E5F4EE7EB}"/>
                    </a:ext>
                  </a:extLst>
                </p14:cNvPr>
                <p14:cNvContentPartPr/>
                <p14:nvPr/>
              </p14:nvContentPartPr>
              <p14:xfrm>
                <a:off x="243893" y="1956648"/>
                <a:ext cx="1030680" cy="346320"/>
              </p14:xfrm>
            </p:contentPart>
          </mc:Choice>
          <mc:Fallback>
            <p:pic>
              <p:nvPicPr>
                <p:cNvPr id="20" name="Ink 19">
                  <a:extLst>
                    <a:ext uri="{FF2B5EF4-FFF2-40B4-BE49-F238E27FC236}">
                      <a16:creationId xmlns:a16="http://schemas.microsoft.com/office/drawing/2014/main" id="{2E863918-F457-41D3-959C-617E5F4EE7EB}"/>
                    </a:ext>
                  </a:extLst>
                </p:cNvPr>
                <p:cNvPicPr/>
                <p:nvPr/>
              </p:nvPicPr>
              <p:blipFill>
                <a:blip r:embed="rId53"/>
                <a:stretch>
                  <a:fillRect/>
                </a:stretch>
              </p:blipFill>
              <p:spPr>
                <a:xfrm>
                  <a:off x="235253" y="1947648"/>
                  <a:ext cx="10483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 name="Ink 21">
                  <a:extLst>
                    <a:ext uri="{FF2B5EF4-FFF2-40B4-BE49-F238E27FC236}">
                      <a16:creationId xmlns:a16="http://schemas.microsoft.com/office/drawing/2014/main" id="{EB6CD74C-9B6D-4B28-BB62-269081D5D76F}"/>
                    </a:ext>
                  </a:extLst>
                </p14:cNvPr>
                <p14:cNvContentPartPr/>
                <p14:nvPr/>
              </p14:nvContentPartPr>
              <p14:xfrm>
                <a:off x="185573" y="2259768"/>
                <a:ext cx="169920" cy="194040"/>
              </p14:xfrm>
            </p:contentPart>
          </mc:Choice>
          <mc:Fallback>
            <p:pic>
              <p:nvPicPr>
                <p:cNvPr id="22" name="Ink 21">
                  <a:extLst>
                    <a:ext uri="{FF2B5EF4-FFF2-40B4-BE49-F238E27FC236}">
                      <a16:creationId xmlns:a16="http://schemas.microsoft.com/office/drawing/2014/main" id="{EB6CD74C-9B6D-4B28-BB62-269081D5D76F}"/>
                    </a:ext>
                  </a:extLst>
                </p:cNvPr>
                <p:cNvPicPr/>
                <p:nvPr/>
              </p:nvPicPr>
              <p:blipFill>
                <a:blip r:embed="rId55"/>
                <a:stretch>
                  <a:fillRect/>
                </a:stretch>
              </p:blipFill>
              <p:spPr>
                <a:xfrm>
                  <a:off x="176573" y="2251128"/>
                  <a:ext cx="1875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4" name="Ink 23">
                  <a:extLst>
                    <a:ext uri="{FF2B5EF4-FFF2-40B4-BE49-F238E27FC236}">
                      <a16:creationId xmlns:a16="http://schemas.microsoft.com/office/drawing/2014/main" id="{876F817A-ABCD-472A-A295-2DD6EA2AEFDB}"/>
                    </a:ext>
                  </a:extLst>
                </p14:cNvPr>
                <p14:cNvContentPartPr/>
                <p14:nvPr/>
              </p14:nvContentPartPr>
              <p14:xfrm>
                <a:off x="1184933" y="2510688"/>
                <a:ext cx="151920" cy="249120"/>
              </p14:xfrm>
            </p:contentPart>
          </mc:Choice>
          <mc:Fallback>
            <p:pic>
              <p:nvPicPr>
                <p:cNvPr id="24" name="Ink 23">
                  <a:extLst>
                    <a:ext uri="{FF2B5EF4-FFF2-40B4-BE49-F238E27FC236}">
                      <a16:creationId xmlns:a16="http://schemas.microsoft.com/office/drawing/2014/main" id="{876F817A-ABCD-472A-A295-2DD6EA2AEFDB}"/>
                    </a:ext>
                  </a:extLst>
                </p:cNvPr>
                <p:cNvPicPr/>
                <p:nvPr/>
              </p:nvPicPr>
              <p:blipFill>
                <a:blip r:embed="rId57"/>
                <a:stretch>
                  <a:fillRect/>
                </a:stretch>
              </p:blipFill>
              <p:spPr>
                <a:xfrm>
                  <a:off x="1175933" y="2502048"/>
                  <a:ext cx="1695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5" name="Ink 24">
                  <a:extLst>
                    <a:ext uri="{FF2B5EF4-FFF2-40B4-BE49-F238E27FC236}">
                      <a16:creationId xmlns:a16="http://schemas.microsoft.com/office/drawing/2014/main" id="{9097BF25-7AEE-4C9A-9F32-75E161B12790}"/>
                    </a:ext>
                  </a:extLst>
                </p14:cNvPr>
                <p14:cNvContentPartPr/>
                <p14:nvPr/>
              </p14:nvContentPartPr>
              <p14:xfrm>
                <a:off x="160013" y="2552448"/>
                <a:ext cx="48960" cy="242640"/>
              </p14:xfrm>
            </p:contentPart>
          </mc:Choice>
          <mc:Fallback>
            <p:pic>
              <p:nvPicPr>
                <p:cNvPr id="25" name="Ink 24">
                  <a:extLst>
                    <a:ext uri="{FF2B5EF4-FFF2-40B4-BE49-F238E27FC236}">
                      <a16:creationId xmlns:a16="http://schemas.microsoft.com/office/drawing/2014/main" id="{9097BF25-7AEE-4C9A-9F32-75E161B12790}"/>
                    </a:ext>
                  </a:extLst>
                </p:cNvPr>
                <p:cNvPicPr/>
                <p:nvPr/>
              </p:nvPicPr>
              <p:blipFill>
                <a:blip r:embed="rId59"/>
                <a:stretch>
                  <a:fillRect/>
                </a:stretch>
              </p:blipFill>
              <p:spPr>
                <a:xfrm>
                  <a:off x="151013" y="2543448"/>
                  <a:ext cx="666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6" name="Ink 25">
                  <a:extLst>
                    <a:ext uri="{FF2B5EF4-FFF2-40B4-BE49-F238E27FC236}">
                      <a16:creationId xmlns:a16="http://schemas.microsoft.com/office/drawing/2014/main" id="{862CCCFB-A117-405F-BB32-F193AB726F23}"/>
                    </a:ext>
                  </a:extLst>
                </p14:cNvPr>
                <p14:cNvContentPartPr/>
                <p14:nvPr/>
              </p14:nvContentPartPr>
              <p14:xfrm>
                <a:off x="31493" y="2484408"/>
                <a:ext cx="162360" cy="121680"/>
              </p14:xfrm>
            </p:contentPart>
          </mc:Choice>
          <mc:Fallback>
            <p:pic>
              <p:nvPicPr>
                <p:cNvPr id="26" name="Ink 25">
                  <a:extLst>
                    <a:ext uri="{FF2B5EF4-FFF2-40B4-BE49-F238E27FC236}">
                      <a16:creationId xmlns:a16="http://schemas.microsoft.com/office/drawing/2014/main" id="{862CCCFB-A117-405F-BB32-F193AB726F23}"/>
                    </a:ext>
                  </a:extLst>
                </p:cNvPr>
                <p:cNvPicPr/>
                <p:nvPr/>
              </p:nvPicPr>
              <p:blipFill>
                <a:blip r:embed="rId61"/>
                <a:stretch>
                  <a:fillRect/>
                </a:stretch>
              </p:blipFill>
              <p:spPr>
                <a:xfrm>
                  <a:off x="22853" y="2475768"/>
                  <a:ext cx="1800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19996F5F-F7A0-47F2-9ECE-16A3B4448A2F}"/>
                    </a:ext>
                  </a:extLst>
                </p14:cNvPr>
                <p14:cNvContentPartPr/>
                <p14:nvPr/>
              </p14:nvContentPartPr>
              <p14:xfrm>
                <a:off x="336773" y="2602488"/>
                <a:ext cx="52200" cy="177480"/>
              </p14:xfrm>
            </p:contentPart>
          </mc:Choice>
          <mc:Fallback>
            <p:pic>
              <p:nvPicPr>
                <p:cNvPr id="28" name="Ink 27">
                  <a:extLst>
                    <a:ext uri="{FF2B5EF4-FFF2-40B4-BE49-F238E27FC236}">
                      <a16:creationId xmlns:a16="http://schemas.microsoft.com/office/drawing/2014/main" id="{19996F5F-F7A0-47F2-9ECE-16A3B4448A2F}"/>
                    </a:ext>
                  </a:extLst>
                </p:cNvPr>
                <p:cNvPicPr/>
                <p:nvPr/>
              </p:nvPicPr>
              <p:blipFill>
                <a:blip r:embed="rId63"/>
                <a:stretch>
                  <a:fillRect/>
                </a:stretch>
              </p:blipFill>
              <p:spPr>
                <a:xfrm>
                  <a:off x="327773" y="2593848"/>
                  <a:ext cx="698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9" name="Ink 28">
                  <a:extLst>
                    <a:ext uri="{FF2B5EF4-FFF2-40B4-BE49-F238E27FC236}">
                      <a16:creationId xmlns:a16="http://schemas.microsoft.com/office/drawing/2014/main" id="{5F4AED57-4A07-4543-B933-C12DA779E50D}"/>
                    </a:ext>
                  </a:extLst>
                </p14:cNvPr>
                <p14:cNvContentPartPr/>
                <p14:nvPr/>
              </p14:nvContentPartPr>
              <p14:xfrm>
                <a:off x="279893" y="2617968"/>
                <a:ext cx="149400" cy="151560"/>
              </p14:xfrm>
            </p:contentPart>
          </mc:Choice>
          <mc:Fallback>
            <p:pic>
              <p:nvPicPr>
                <p:cNvPr id="29" name="Ink 28">
                  <a:extLst>
                    <a:ext uri="{FF2B5EF4-FFF2-40B4-BE49-F238E27FC236}">
                      <a16:creationId xmlns:a16="http://schemas.microsoft.com/office/drawing/2014/main" id="{5F4AED57-4A07-4543-B933-C12DA779E50D}"/>
                    </a:ext>
                  </a:extLst>
                </p:cNvPr>
                <p:cNvPicPr/>
                <p:nvPr/>
              </p:nvPicPr>
              <p:blipFill>
                <a:blip r:embed="rId65"/>
                <a:stretch>
                  <a:fillRect/>
                </a:stretch>
              </p:blipFill>
              <p:spPr>
                <a:xfrm>
                  <a:off x="270893" y="2609328"/>
                  <a:ext cx="167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0" name="Ink 29">
                  <a:extLst>
                    <a:ext uri="{FF2B5EF4-FFF2-40B4-BE49-F238E27FC236}">
                      <a16:creationId xmlns:a16="http://schemas.microsoft.com/office/drawing/2014/main" id="{AFCA6DC9-37A3-4E00-94A8-4B077135811A}"/>
                    </a:ext>
                  </a:extLst>
                </p14:cNvPr>
                <p14:cNvContentPartPr/>
                <p14:nvPr/>
              </p14:nvContentPartPr>
              <p14:xfrm>
                <a:off x="455213" y="2516448"/>
                <a:ext cx="84600" cy="285840"/>
              </p14:xfrm>
            </p:contentPart>
          </mc:Choice>
          <mc:Fallback>
            <p:pic>
              <p:nvPicPr>
                <p:cNvPr id="30" name="Ink 29">
                  <a:extLst>
                    <a:ext uri="{FF2B5EF4-FFF2-40B4-BE49-F238E27FC236}">
                      <a16:creationId xmlns:a16="http://schemas.microsoft.com/office/drawing/2014/main" id="{AFCA6DC9-37A3-4E00-94A8-4B077135811A}"/>
                    </a:ext>
                  </a:extLst>
                </p:cNvPr>
                <p:cNvPicPr/>
                <p:nvPr/>
              </p:nvPicPr>
              <p:blipFill>
                <a:blip r:embed="rId67"/>
                <a:stretch>
                  <a:fillRect/>
                </a:stretch>
              </p:blipFill>
              <p:spPr>
                <a:xfrm>
                  <a:off x="446573" y="2507808"/>
                  <a:ext cx="1022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1" name="Ink 30">
                  <a:extLst>
                    <a:ext uri="{FF2B5EF4-FFF2-40B4-BE49-F238E27FC236}">
                      <a16:creationId xmlns:a16="http://schemas.microsoft.com/office/drawing/2014/main" id="{9E252CCF-8A00-4252-85BB-1FA510631965}"/>
                    </a:ext>
                  </a:extLst>
                </p14:cNvPr>
                <p14:cNvContentPartPr/>
                <p14:nvPr/>
              </p14:nvContentPartPr>
              <p14:xfrm>
                <a:off x="430733" y="2487288"/>
                <a:ext cx="100440" cy="36000"/>
              </p14:xfrm>
            </p:contentPart>
          </mc:Choice>
          <mc:Fallback>
            <p:pic>
              <p:nvPicPr>
                <p:cNvPr id="31" name="Ink 30">
                  <a:extLst>
                    <a:ext uri="{FF2B5EF4-FFF2-40B4-BE49-F238E27FC236}">
                      <a16:creationId xmlns:a16="http://schemas.microsoft.com/office/drawing/2014/main" id="{9E252CCF-8A00-4252-85BB-1FA510631965}"/>
                    </a:ext>
                  </a:extLst>
                </p:cNvPr>
                <p:cNvPicPr/>
                <p:nvPr/>
              </p:nvPicPr>
              <p:blipFill>
                <a:blip r:embed="rId69"/>
                <a:stretch>
                  <a:fillRect/>
                </a:stretch>
              </p:blipFill>
              <p:spPr>
                <a:xfrm>
                  <a:off x="422093" y="2478288"/>
                  <a:ext cx="1180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3" name="Ink 32">
                  <a:extLst>
                    <a:ext uri="{FF2B5EF4-FFF2-40B4-BE49-F238E27FC236}">
                      <a16:creationId xmlns:a16="http://schemas.microsoft.com/office/drawing/2014/main" id="{C5EF6746-3686-45C5-95CF-E1D082D82C6C}"/>
                    </a:ext>
                  </a:extLst>
                </p14:cNvPr>
                <p14:cNvContentPartPr/>
                <p14:nvPr/>
              </p14:nvContentPartPr>
              <p14:xfrm>
                <a:off x="1328573" y="2574768"/>
                <a:ext cx="37440" cy="112680"/>
              </p14:xfrm>
            </p:contentPart>
          </mc:Choice>
          <mc:Fallback>
            <p:pic>
              <p:nvPicPr>
                <p:cNvPr id="33" name="Ink 32">
                  <a:extLst>
                    <a:ext uri="{FF2B5EF4-FFF2-40B4-BE49-F238E27FC236}">
                      <a16:creationId xmlns:a16="http://schemas.microsoft.com/office/drawing/2014/main" id="{C5EF6746-3686-45C5-95CF-E1D082D82C6C}"/>
                    </a:ext>
                  </a:extLst>
                </p:cNvPr>
                <p:cNvPicPr/>
                <p:nvPr/>
              </p:nvPicPr>
              <p:blipFill>
                <a:blip r:embed="rId71"/>
                <a:stretch>
                  <a:fillRect/>
                </a:stretch>
              </p:blipFill>
              <p:spPr>
                <a:xfrm>
                  <a:off x="1319573" y="2565768"/>
                  <a:ext cx="550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4" name="Ink 33">
                  <a:extLst>
                    <a:ext uri="{FF2B5EF4-FFF2-40B4-BE49-F238E27FC236}">
                      <a16:creationId xmlns:a16="http://schemas.microsoft.com/office/drawing/2014/main" id="{92DC8BF9-3ED0-42E8-AAD7-5593BCBBD307}"/>
                    </a:ext>
                  </a:extLst>
                </p14:cNvPr>
                <p14:cNvContentPartPr/>
                <p14:nvPr/>
              </p14:nvContentPartPr>
              <p14:xfrm>
                <a:off x="1320653" y="2495928"/>
                <a:ext cx="9360" cy="5400"/>
              </p14:xfrm>
            </p:contentPart>
          </mc:Choice>
          <mc:Fallback>
            <p:pic>
              <p:nvPicPr>
                <p:cNvPr id="34" name="Ink 33">
                  <a:extLst>
                    <a:ext uri="{FF2B5EF4-FFF2-40B4-BE49-F238E27FC236}">
                      <a16:creationId xmlns:a16="http://schemas.microsoft.com/office/drawing/2014/main" id="{92DC8BF9-3ED0-42E8-AAD7-5593BCBBD307}"/>
                    </a:ext>
                  </a:extLst>
                </p:cNvPr>
                <p:cNvPicPr/>
                <p:nvPr/>
              </p:nvPicPr>
              <p:blipFill>
                <a:blip r:embed="rId73"/>
                <a:stretch>
                  <a:fillRect/>
                </a:stretch>
              </p:blipFill>
              <p:spPr>
                <a:xfrm>
                  <a:off x="1311653" y="2486928"/>
                  <a:ext cx="270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5" name="Ink 34">
                  <a:extLst>
                    <a:ext uri="{FF2B5EF4-FFF2-40B4-BE49-F238E27FC236}">
                      <a16:creationId xmlns:a16="http://schemas.microsoft.com/office/drawing/2014/main" id="{0C791F46-F993-4A37-A1D1-70B379C0C23A}"/>
                    </a:ext>
                  </a:extLst>
                </p14:cNvPr>
                <p14:cNvContentPartPr/>
                <p14:nvPr/>
              </p14:nvContentPartPr>
              <p14:xfrm>
                <a:off x="1407413" y="2485488"/>
                <a:ext cx="74880" cy="203400"/>
              </p14:xfrm>
            </p:contentPart>
          </mc:Choice>
          <mc:Fallback>
            <p:pic>
              <p:nvPicPr>
                <p:cNvPr id="35" name="Ink 34">
                  <a:extLst>
                    <a:ext uri="{FF2B5EF4-FFF2-40B4-BE49-F238E27FC236}">
                      <a16:creationId xmlns:a16="http://schemas.microsoft.com/office/drawing/2014/main" id="{0C791F46-F993-4A37-A1D1-70B379C0C23A}"/>
                    </a:ext>
                  </a:extLst>
                </p:cNvPr>
                <p:cNvPicPr/>
                <p:nvPr/>
              </p:nvPicPr>
              <p:blipFill>
                <a:blip r:embed="rId75"/>
                <a:stretch>
                  <a:fillRect/>
                </a:stretch>
              </p:blipFill>
              <p:spPr>
                <a:xfrm>
                  <a:off x="1398773" y="2476848"/>
                  <a:ext cx="925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6" name="Ink 35">
                  <a:extLst>
                    <a:ext uri="{FF2B5EF4-FFF2-40B4-BE49-F238E27FC236}">
                      <a16:creationId xmlns:a16="http://schemas.microsoft.com/office/drawing/2014/main" id="{DBC3E0A8-23DB-4994-887A-9EB61C94E3F6}"/>
                    </a:ext>
                  </a:extLst>
                </p14:cNvPr>
                <p14:cNvContentPartPr/>
                <p14:nvPr/>
              </p14:nvContentPartPr>
              <p14:xfrm>
                <a:off x="1422173" y="2583408"/>
                <a:ext cx="17280" cy="14040"/>
              </p14:xfrm>
            </p:contentPart>
          </mc:Choice>
          <mc:Fallback>
            <p:pic>
              <p:nvPicPr>
                <p:cNvPr id="36" name="Ink 35">
                  <a:extLst>
                    <a:ext uri="{FF2B5EF4-FFF2-40B4-BE49-F238E27FC236}">
                      <a16:creationId xmlns:a16="http://schemas.microsoft.com/office/drawing/2014/main" id="{DBC3E0A8-23DB-4994-887A-9EB61C94E3F6}"/>
                    </a:ext>
                  </a:extLst>
                </p:cNvPr>
                <p:cNvPicPr/>
                <p:nvPr/>
              </p:nvPicPr>
              <p:blipFill>
                <a:blip r:embed="rId77"/>
                <a:stretch>
                  <a:fillRect/>
                </a:stretch>
              </p:blipFill>
              <p:spPr>
                <a:xfrm>
                  <a:off x="1413533" y="2574408"/>
                  <a:ext cx="349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7" name="Ink 36">
                  <a:extLst>
                    <a:ext uri="{FF2B5EF4-FFF2-40B4-BE49-F238E27FC236}">
                      <a16:creationId xmlns:a16="http://schemas.microsoft.com/office/drawing/2014/main" id="{82FE2DC1-700F-4891-ABCD-C21510352B9F}"/>
                    </a:ext>
                  </a:extLst>
                </p14:cNvPr>
                <p14:cNvContentPartPr/>
                <p14:nvPr/>
              </p14:nvContentPartPr>
              <p14:xfrm>
                <a:off x="1439453" y="2554608"/>
                <a:ext cx="53280" cy="48240"/>
              </p14:xfrm>
            </p:contentPart>
          </mc:Choice>
          <mc:Fallback>
            <p:pic>
              <p:nvPicPr>
                <p:cNvPr id="37" name="Ink 36">
                  <a:extLst>
                    <a:ext uri="{FF2B5EF4-FFF2-40B4-BE49-F238E27FC236}">
                      <a16:creationId xmlns:a16="http://schemas.microsoft.com/office/drawing/2014/main" id="{82FE2DC1-700F-4891-ABCD-C21510352B9F}"/>
                    </a:ext>
                  </a:extLst>
                </p:cNvPr>
                <p:cNvPicPr/>
                <p:nvPr/>
              </p:nvPicPr>
              <p:blipFill>
                <a:blip r:embed="rId79"/>
                <a:stretch>
                  <a:fillRect/>
                </a:stretch>
              </p:blipFill>
              <p:spPr>
                <a:xfrm>
                  <a:off x="1430813" y="2545968"/>
                  <a:ext cx="70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8" name="Ink 37">
                  <a:extLst>
                    <a:ext uri="{FF2B5EF4-FFF2-40B4-BE49-F238E27FC236}">
                      <a16:creationId xmlns:a16="http://schemas.microsoft.com/office/drawing/2014/main" id="{8221B063-0ADF-451A-BC5C-504ED2333A8D}"/>
                    </a:ext>
                  </a:extLst>
                </p14:cNvPr>
                <p14:cNvContentPartPr/>
                <p14:nvPr/>
              </p14:nvContentPartPr>
              <p14:xfrm>
                <a:off x="1557893" y="2571528"/>
                <a:ext cx="4320" cy="46080"/>
              </p14:xfrm>
            </p:contentPart>
          </mc:Choice>
          <mc:Fallback>
            <p:pic>
              <p:nvPicPr>
                <p:cNvPr id="38" name="Ink 37">
                  <a:extLst>
                    <a:ext uri="{FF2B5EF4-FFF2-40B4-BE49-F238E27FC236}">
                      <a16:creationId xmlns:a16="http://schemas.microsoft.com/office/drawing/2014/main" id="{8221B063-0ADF-451A-BC5C-504ED2333A8D}"/>
                    </a:ext>
                  </a:extLst>
                </p:cNvPr>
                <p:cNvPicPr/>
                <p:nvPr/>
              </p:nvPicPr>
              <p:blipFill>
                <a:blip r:embed="rId81"/>
                <a:stretch>
                  <a:fillRect/>
                </a:stretch>
              </p:blipFill>
              <p:spPr>
                <a:xfrm>
                  <a:off x="1548893" y="2562888"/>
                  <a:ext cx="219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9" name="Ink 38">
                  <a:extLst>
                    <a:ext uri="{FF2B5EF4-FFF2-40B4-BE49-F238E27FC236}">
                      <a16:creationId xmlns:a16="http://schemas.microsoft.com/office/drawing/2014/main" id="{0D9B4186-6F7E-475B-812D-197B49D2D805}"/>
                    </a:ext>
                  </a:extLst>
                </p14:cNvPr>
                <p14:cNvContentPartPr/>
                <p14:nvPr/>
              </p14:nvContentPartPr>
              <p14:xfrm>
                <a:off x="1616213" y="2451288"/>
                <a:ext cx="100440" cy="177120"/>
              </p14:xfrm>
            </p:contentPart>
          </mc:Choice>
          <mc:Fallback>
            <p:pic>
              <p:nvPicPr>
                <p:cNvPr id="39" name="Ink 38">
                  <a:extLst>
                    <a:ext uri="{FF2B5EF4-FFF2-40B4-BE49-F238E27FC236}">
                      <a16:creationId xmlns:a16="http://schemas.microsoft.com/office/drawing/2014/main" id="{0D9B4186-6F7E-475B-812D-197B49D2D805}"/>
                    </a:ext>
                  </a:extLst>
                </p:cNvPr>
                <p:cNvPicPr/>
                <p:nvPr/>
              </p:nvPicPr>
              <p:blipFill>
                <a:blip r:embed="rId83"/>
                <a:stretch>
                  <a:fillRect/>
                </a:stretch>
              </p:blipFill>
              <p:spPr>
                <a:xfrm>
                  <a:off x="1607573" y="2442648"/>
                  <a:ext cx="1180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0" name="Ink 39">
                  <a:extLst>
                    <a:ext uri="{FF2B5EF4-FFF2-40B4-BE49-F238E27FC236}">
                      <a16:creationId xmlns:a16="http://schemas.microsoft.com/office/drawing/2014/main" id="{97B31CAB-2F98-49DC-B2EA-AFDE0DF95680}"/>
                    </a:ext>
                  </a:extLst>
                </p14:cNvPr>
                <p14:cNvContentPartPr/>
                <p14:nvPr/>
              </p14:nvContentPartPr>
              <p14:xfrm>
                <a:off x="1786853" y="2431488"/>
                <a:ext cx="41760" cy="194040"/>
              </p14:xfrm>
            </p:contentPart>
          </mc:Choice>
          <mc:Fallback>
            <p:pic>
              <p:nvPicPr>
                <p:cNvPr id="40" name="Ink 39">
                  <a:extLst>
                    <a:ext uri="{FF2B5EF4-FFF2-40B4-BE49-F238E27FC236}">
                      <a16:creationId xmlns:a16="http://schemas.microsoft.com/office/drawing/2014/main" id="{97B31CAB-2F98-49DC-B2EA-AFDE0DF95680}"/>
                    </a:ext>
                  </a:extLst>
                </p:cNvPr>
                <p:cNvPicPr/>
                <p:nvPr/>
              </p:nvPicPr>
              <p:blipFill>
                <a:blip r:embed="rId85"/>
                <a:stretch>
                  <a:fillRect/>
                </a:stretch>
              </p:blipFill>
              <p:spPr>
                <a:xfrm>
                  <a:off x="1778213" y="2422488"/>
                  <a:ext cx="594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1" name="Ink 40">
                  <a:extLst>
                    <a:ext uri="{FF2B5EF4-FFF2-40B4-BE49-F238E27FC236}">
                      <a16:creationId xmlns:a16="http://schemas.microsoft.com/office/drawing/2014/main" id="{D71D9659-D7E4-470B-AF07-86C1D851E8FA}"/>
                    </a:ext>
                  </a:extLst>
                </p14:cNvPr>
                <p14:cNvContentPartPr/>
                <p14:nvPr/>
              </p14:nvContentPartPr>
              <p14:xfrm>
                <a:off x="1763813" y="2448768"/>
                <a:ext cx="113040" cy="158040"/>
              </p14:xfrm>
            </p:contentPart>
          </mc:Choice>
          <mc:Fallback>
            <p:pic>
              <p:nvPicPr>
                <p:cNvPr id="41" name="Ink 40">
                  <a:extLst>
                    <a:ext uri="{FF2B5EF4-FFF2-40B4-BE49-F238E27FC236}">
                      <a16:creationId xmlns:a16="http://schemas.microsoft.com/office/drawing/2014/main" id="{D71D9659-D7E4-470B-AF07-86C1D851E8FA}"/>
                    </a:ext>
                  </a:extLst>
                </p:cNvPr>
                <p:cNvPicPr/>
                <p:nvPr/>
              </p:nvPicPr>
              <p:blipFill>
                <a:blip r:embed="rId87"/>
                <a:stretch>
                  <a:fillRect/>
                </a:stretch>
              </p:blipFill>
              <p:spPr>
                <a:xfrm>
                  <a:off x="1754813" y="2439768"/>
                  <a:ext cx="1306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2" name="Ink 41">
                  <a:extLst>
                    <a:ext uri="{FF2B5EF4-FFF2-40B4-BE49-F238E27FC236}">
                      <a16:creationId xmlns:a16="http://schemas.microsoft.com/office/drawing/2014/main" id="{93FDFF0F-4626-4172-9CBB-8D254F904417}"/>
                    </a:ext>
                  </a:extLst>
                </p14:cNvPr>
                <p14:cNvContentPartPr/>
                <p14:nvPr/>
              </p14:nvContentPartPr>
              <p14:xfrm>
                <a:off x="1930493" y="2390088"/>
                <a:ext cx="76320" cy="213120"/>
              </p14:xfrm>
            </p:contentPart>
          </mc:Choice>
          <mc:Fallback>
            <p:pic>
              <p:nvPicPr>
                <p:cNvPr id="42" name="Ink 41">
                  <a:extLst>
                    <a:ext uri="{FF2B5EF4-FFF2-40B4-BE49-F238E27FC236}">
                      <a16:creationId xmlns:a16="http://schemas.microsoft.com/office/drawing/2014/main" id="{93FDFF0F-4626-4172-9CBB-8D254F904417}"/>
                    </a:ext>
                  </a:extLst>
                </p:cNvPr>
                <p:cNvPicPr/>
                <p:nvPr/>
              </p:nvPicPr>
              <p:blipFill>
                <a:blip r:embed="rId89"/>
                <a:stretch>
                  <a:fillRect/>
                </a:stretch>
              </p:blipFill>
              <p:spPr>
                <a:xfrm>
                  <a:off x="1921853" y="2381088"/>
                  <a:ext cx="939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Ink 60">
                  <a:extLst>
                    <a:ext uri="{FF2B5EF4-FFF2-40B4-BE49-F238E27FC236}">
                      <a16:creationId xmlns:a16="http://schemas.microsoft.com/office/drawing/2014/main" id="{6EEE23F2-87FC-4E0D-BAAC-0DD09C900B6B}"/>
                    </a:ext>
                  </a:extLst>
                </p14:cNvPr>
                <p14:cNvContentPartPr/>
                <p14:nvPr/>
              </p14:nvContentPartPr>
              <p14:xfrm>
                <a:off x="1434773" y="1611768"/>
                <a:ext cx="4680" cy="19440"/>
              </p14:xfrm>
            </p:contentPart>
          </mc:Choice>
          <mc:Fallback>
            <p:pic>
              <p:nvPicPr>
                <p:cNvPr id="61" name="Ink 60">
                  <a:extLst>
                    <a:ext uri="{FF2B5EF4-FFF2-40B4-BE49-F238E27FC236}">
                      <a16:creationId xmlns:a16="http://schemas.microsoft.com/office/drawing/2014/main" id="{6EEE23F2-87FC-4E0D-BAAC-0DD09C900B6B}"/>
                    </a:ext>
                  </a:extLst>
                </p:cNvPr>
                <p:cNvPicPr/>
                <p:nvPr/>
              </p:nvPicPr>
              <p:blipFill>
                <a:blip r:embed="rId91"/>
                <a:stretch>
                  <a:fillRect/>
                </a:stretch>
              </p:blipFill>
              <p:spPr>
                <a:xfrm>
                  <a:off x="1425773" y="1603128"/>
                  <a:ext cx="22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Ink 61">
                  <a:extLst>
                    <a:ext uri="{FF2B5EF4-FFF2-40B4-BE49-F238E27FC236}">
                      <a16:creationId xmlns:a16="http://schemas.microsoft.com/office/drawing/2014/main" id="{EA2D159D-150D-46CB-A46C-12EB84946EB4}"/>
                    </a:ext>
                  </a:extLst>
                </p14:cNvPr>
                <p14:cNvContentPartPr/>
                <p14:nvPr/>
              </p14:nvContentPartPr>
              <p14:xfrm>
                <a:off x="1428653" y="1755048"/>
                <a:ext cx="360" cy="360"/>
              </p14:xfrm>
            </p:contentPart>
          </mc:Choice>
          <mc:Fallback>
            <p:pic>
              <p:nvPicPr>
                <p:cNvPr id="62" name="Ink 61">
                  <a:extLst>
                    <a:ext uri="{FF2B5EF4-FFF2-40B4-BE49-F238E27FC236}">
                      <a16:creationId xmlns:a16="http://schemas.microsoft.com/office/drawing/2014/main" id="{EA2D159D-150D-46CB-A46C-12EB84946EB4}"/>
                    </a:ext>
                  </a:extLst>
                </p:cNvPr>
                <p:cNvPicPr/>
                <p:nvPr/>
              </p:nvPicPr>
              <p:blipFill>
                <a:blip r:embed="rId93"/>
                <a:stretch>
                  <a:fillRect/>
                </a:stretch>
              </p:blipFill>
              <p:spPr>
                <a:xfrm>
                  <a:off x="1420013" y="1746048"/>
                  <a:ext cx="18000" cy="18000"/>
                </a:xfrm>
                <a:prstGeom prst="rect">
                  <a:avLst/>
                </a:prstGeom>
              </p:spPr>
            </p:pic>
          </mc:Fallback>
        </mc:AlternateContent>
      </p:grpSp>
      <p:grpSp>
        <p:nvGrpSpPr>
          <p:cNvPr id="69" name="Group 68">
            <a:extLst>
              <a:ext uri="{FF2B5EF4-FFF2-40B4-BE49-F238E27FC236}">
                <a16:creationId xmlns:a16="http://schemas.microsoft.com/office/drawing/2014/main" id="{30C80128-CC7D-44A7-B7ED-34F967B619B0}"/>
              </a:ext>
            </a:extLst>
          </p:cNvPr>
          <p:cNvGrpSpPr/>
          <p:nvPr/>
        </p:nvGrpSpPr>
        <p:grpSpPr>
          <a:xfrm>
            <a:off x="2471933" y="1868808"/>
            <a:ext cx="1271520" cy="401400"/>
            <a:chOff x="2471933" y="1868808"/>
            <a:chExt cx="1271520" cy="401400"/>
          </a:xfrm>
        </p:grpSpPr>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F8FFCB0A-D939-4168-8D02-F9A0B2896BE5}"/>
                    </a:ext>
                  </a:extLst>
                </p14:cNvPr>
                <p14:cNvContentPartPr/>
                <p14:nvPr/>
              </p14:nvContentPartPr>
              <p14:xfrm>
                <a:off x="3006533" y="1868808"/>
                <a:ext cx="676080" cy="174600"/>
              </p14:xfrm>
            </p:contentPart>
          </mc:Choice>
          <mc:Fallback>
            <p:pic>
              <p:nvPicPr>
                <p:cNvPr id="65" name="Ink 64">
                  <a:extLst>
                    <a:ext uri="{FF2B5EF4-FFF2-40B4-BE49-F238E27FC236}">
                      <a16:creationId xmlns:a16="http://schemas.microsoft.com/office/drawing/2014/main" id="{F8FFCB0A-D939-4168-8D02-F9A0B2896BE5}"/>
                    </a:ext>
                  </a:extLst>
                </p:cNvPr>
                <p:cNvPicPr/>
                <p:nvPr/>
              </p:nvPicPr>
              <p:blipFill>
                <a:blip r:embed="rId95"/>
                <a:stretch>
                  <a:fillRect/>
                </a:stretch>
              </p:blipFill>
              <p:spPr>
                <a:xfrm>
                  <a:off x="2997533" y="1860168"/>
                  <a:ext cx="6937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B157B2EE-9EA1-49D5-86F4-EDB78B16F7B9}"/>
                    </a:ext>
                  </a:extLst>
                </p14:cNvPr>
                <p14:cNvContentPartPr/>
                <p14:nvPr/>
              </p14:nvContentPartPr>
              <p14:xfrm>
                <a:off x="3555533" y="2021088"/>
                <a:ext cx="187920" cy="173160"/>
              </p14:xfrm>
            </p:contentPart>
          </mc:Choice>
          <mc:Fallback>
            <p:pic>
              <p:nvPicPr>
                <p:cNvPr id="66" name="Ink 65">
                  <a:extLst>
                    <a:ext uri="{FF2B5EF4-FFF2-40B4-BE49-F238E27FC236}">
                      <a16:creationId xmlns:a16="http://schemas.microsoft.com/office/drawing/2014/main" id="{B157B2EE-9EA1-49D5-86F4-EDB78B16F7B9}"/>
                    </a:ext>
                  </a:extLst>
                </p:cNvPr>
                <p:cNvPicPr/>
                <p:nvPr/>
              </p:nvPicPr>
              <p:blipFill>
                <a:blip r:embed="rId97"/>
                <a:stretch>
                  <a:fillRect/>
                </a:stretch>
              </p:blipFill>
              <p:spPr>
                <a:xfrm>
                  <a:off x="3546893" y="2012088"/>
                  <a:ext cx="2055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EF97E049-DAB9-41CD-97C3-BB09B34DBF22}"/>
                    </a:ext>
                  </a:extLst>
                </p14:cNvPr>
                <p14:cNvContentPartPr/>
                <p14:nvPr/>
              </p14:nvContentPartPr>
              <p14:xfrm>
                <a:off x="2587133" y="1937208"/>
                <a:ext cx="475560" cy="221040"/>
              </p14:xfrm>
            </p:contentPart>
          </mc:Choice>
          <mc:Fallback>
            <p:pic>
              <p:nvPicPr>
                <p:cNvPr id="67" name="Ink 66">
                  <a:extLst>
                    <a:ext uri="{FF2B5EF4-FFF2-40B4-BE49-F238E27FC236}">
                      <a16:creationId xmlns:a16="http://schemas.microsoft.com/office/drawing/2014/main" id="{EF97E049-DAB9-41CD-97C3-BB09B34DBF22}"/>
                    </a:ext>
                  </a:extLst>
                </p:cNvPr>
                <p:cNvPicPr/>
                <p:nvPr/>
              </p:nvPicPr>
              <p:blipFill>
                <a:blip r:embed="rId99"/>
                <a:stretch>
                  <a:fillRect/>
                </a:stretch>
              </p:blipFill>
              <p:spPr>
                <a:xfrm>
                  <a:off x="2578133" y="1928568"/>
                  <a:ext cx="4932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DD534A3C-BAF1-457C-B9B5-EFAB20BD894D}"/>
                    </a:ext>
                  </a:extLst>
                </p14:cNvPr>
                <p14:cNvContentPartPr/>
                <p14:nvPr/>
              </p14:nvContentPartPr>
              <p14:xfrm>
                <a:off x="2471933" y="2084808"/>
                <a:ext cx="167760" cy="185400"/>
              </p14:xfrm>
            </p:contentPart>
          </mc:Choice>
          <mc:Fallback>
            <p:pic>
              <p:nvPicPr>
                <p:cNvPr id="68" name="Ink 67">
                  <a:extLst>
                    <a:ext uri="{FF2B5EF4-FFF2-40B4-BE49-F238E27FC236}">
                      <a16:creationId xmlns:a16="http://schemas.microsoft.com/office/drawing/2014/main" id="{DD534A3C-BAF1-457C-B9B5-EFAB20BD894D}"/>
                    </a:ext>
                  </a:extLst>
                </p:cNvPr>
                <p:cNvPicPr/>
                <p:nvPr/>
              </p:nvPicPr>
              <p:blipFill>
                <a:blip r:embed="rId101"/>
                <a:stretch>
                  <a:fillRect/>
                </a:stretch>
              </p:blipFill>
              <p:spPr>
                <a:xfrm>
                  <a:off x="2463293" y="2076168"/>
                  <a:ext cx="185400" cy="203040"/>
                </a:xfrm>
                <a:prstGeom prst="rect">
                  <a:avLst/>
                </a:prstGeom>
              </p:spPr>
            </p:pic>
          </mc:Fallback>
        </mc:AlternateContent>
      </p:grpSp>
      <p:grpSp>
        <p:nvGrpSpPr>
          <p:cNvPr id="75" name="Group 74">
            <a:extLst>
              <a:ext uri="{FF2B5EF4-FFF2-40B4-BE49-F238E27FC236}">
                <a16:creationId xmlns:a16="http://schemas.microsoft.com/office/drawing/2014/main" id="{9E065EFA-53D3-4060-A3B6-2A08D2576743}"/>
              </a:ext>
            </a:extLst>
          </p:cNvPr>
          <p:cNvGrpSpPr/>
          <p:nvPr/>
        </p:nvGrpSpPr>
        <p:grpSpPr>
          <a:xfrm>
            <a:off x="3352853" y="2202888"/>
            <a:ext cx="628560" cy="566280"/>
            <a:chOff x="3352853" y="2202888"/>
            <a:chExt cx="628560" cy="566280"/>
          </a:xfrm>
        </p:grpSpPr>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7EB8CEA6-47D5-4300-BA3F-FB94F4F39175}"/>
                    </a:ext>
                  </a:extLst>
                </p14:cNvPr>
                <p14:cNvContentPartPr/>
                <p14:nvPr/>
              </p14:nvContentPartPr>
              <p14:xfrm>
                <a:off x="3614933" y="2202888"/>
                <a:ext cx="40680" cy="263520"/>
              </p14:xfrm>
            </p:contentPart>
          </mc:Choice>
          <mc:Fallback>
            <p:pic>
              <p:nvPicPr>
                <p:cNvPr id="70" name="Ink 69">
                  <a:extLst>
                    <a:ext uri="{FF2B5EF4-FFF2-40B4-BE49-F238E27FC236}">
                      <a16:creationId xmlns:a16="http://schemas.microsoft.com/office/drawing/2014/main" id="{7EB8CEA6-47D5-4300-BA3F-FB94F4F39175}"/>
                    </a:ext>
                  </a:extLst>
                </p:cNvPr>
                <p:cNvPicPr/>
                <p:nvPr/>
              </p:nvPicPr>
              <p:blipFill>
                <a:blip r:embed="rId103"/>
                <a:stretch>
                  <a:fillRect/>
                </a:stretch>
              </p:blipFill>
              <p:spPr>
                <a:xfrm>
                  <a:off x="3605933" y="2193888"/>
                  <a:ext cx="583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4A77BD45-786E-49C4-841A-713C994DD878}"/>
                    </a:ext>
                  </a:extLst>
                </p14:cNvPr>
                <p14:cNvContentPartPr/>
                <p14:nvPr/>
              </p14:nvContentPartPr>
              <p14:xfrm>
                <a:off x="3508733" y="2440848"/>
                <a:ext cx="126360" cy="127080"/>
              </p14:xfrm>
            </p:contentPart>
          </mc:Choice>
          <mc:Fallback>
            <p:pic>
              <p:nvPicPr>
                <p:cNvPr id="71" name="Ink 70">
                  <a:extLst>
                    <a:ext uri="{FF2B5EF4-FFF2-40B4-BE49-F238E27FC236}">
                      <a16:creationId xmlns:a16="http://schemas.microsoft.com/office/drawing/2014/main" id="{4A77BD45-786E-49C4-841A-713C994DD878}"/>
                    </a:ext>
                  </a:extLst>
                </p:cNvPr>
                <p:cNvPicPr/>
                <p:nvPr/>
              </p:nvPicPr>
              <p:blipFill>
                <a:blip r:embed="rId105"/>
                <a:stretch>
                  <a:fillRect/>
                </a:stretch>
              </p:blipFill>
              <p:spPr>
                <a:xfrm>
                  <a:off x="3500093" y="2431848"/>
                  <a:ext cx="1440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C4CE1221-F29F-41CE-A5D1-A17E5E2F2A2C}"/>
                    </a:ext>
                  </a:extLst>
                </p14:cNvPr>
                <p14:cNvContentPartPr/>
                <p14:nvPr/>
              </p14:nvContentPartPr>
              <p14:xfrm>
                <a:off x="3352853" y="2469648"/>
                <a:ext cx="294840" cy="160200"/>
              </p14:xfrm>
            </p:contentPart>
          </mc:Choice>
          <mc:Fallback>
            <p:pic>
              <p:nvPicPr>
                <p:cNvPr id="72" name="Ink 71">
                  <a:extLst>
                    <a:ext uri="{FF2B5EF4-FFF2-40B4-BE49-F238E27FC236}">
                      <a16:creationId xmlns:a16="http://schemas.microsoft.com/office/drawing/2014/main" id="{C4CE1221-F29F-41CE-A5D1-A17E5E2F2A2C}"/>
                    </a:ext>
                  </a:extLst>
                </p:cNvPr>
                <p:cNvPicPr/>
                <p:nvPr/>
              </p:nvPicPr>
              <p:blipFill>
                <a:blip r:embed="rId107"/>
                <a:stretch>
                  <a:fillRect/>
                </a:stretch>
              </p:blipFill>
              <p:spPr>
                <a:xfrm>
                  <a:off x="3344213" y="2461008"/>
                  <a:ext cx="3124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C8C78711-0B66-4F58-A7F5-998F9208555E}"/>
                    </a:ext>
                  </a:extLst>
                </p14:cNvPr>
                <p14:cNvContentPartPr/>
                <p14:nvPr/>
              </p14:nvContentPartPr>
              <p14:xfrm>
                <a:off x="3653093" y="2382888"/>
                <a:ext cx="178920" cy="256680"/>
              </p14:xfrm>
            </p:contentPart>
          </mc:Choice>
          <mc:Fallback>
            <p:pic>
              <p:nvPicPr>
                <p:cNvPr id="73" name="Ink 72">
                  <a:extLst>
                    <a:ext uri="{FF2B5EF4-FFF2-40B4-BE49-F238E27FC236}">
                      <a16:creationId xmlns:a16="http://schemas.microsoft.com/office/drawing/2014/main" id="{C8C78711-0B66-4F58-A7F5-998F9208555E}"/>
                    </a:ext>
                  </a:extLst>
                </p:cNvPr>
                <p:cNvPicPr/>
                <p:nvPr/>
              </p:nvPicPr>
              <p:blipFill>
                <a:blip r:embed="rId109"/>
                <a:stretch>
                  <a:fillRect/>
                </a:stretch>
              </p:blipFill>
              <p:spPr>
                <a:xfrm>
                  <a:off x="3644093" y="2373888"/>
                  <a:ext cx="1965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FED66423-D91E-40C8-B6A0-2354C20B43E0}"/>
                    </a:ext>
                  </a:extLst>
                </p14:cNvPr>
                <p14:cNvContentPartPr/>
                <p14:nvPr/>
              </p14:nvContentPartPr>
              <p14:xfrm>
                <a:off x="3823013" y="2498448"/>
                <a:ext cx="158400" cy="270720"/>
              </p14:xfrm>
            </p:contentPart>
          </mc:Choice>
          <mc:Fallback>
            <p:pic>
              <p:nvPicPr>
                <p:cNvPr id="74" name="Ink 73">
                  <a:extLst>
                    <a:ext uri="{FF2B5EF4-FFF2-40B4-BE49-F238E27FC236}">
                      <a16:creationId xmlns:a16="http://schemas.microsoft.com/office/drawing/2014/main" id="{FED66423-D91E-40C8-B6A0-2354C20B43E0}"/>
                    </a:ext>
                  </a:extLst>
                </p:cNvPr>
                <p:cNvPicPr/>
                <p:nvPr/>
              </p:nvPicPr>
              <p:blipFill>
                <a:blip r:embed="rId111"/>
                <a:stretch>
                  <a:fillRect/>
                </a:stretch>
              </p:blipFill>
              <p:spPr>
                <a:xfrm>
                  <a:off x="3814373" y="2489448"/>
                  <a:ext cx="176040" cy="288360"/>
                </a:xfrm>
                <a:prstGeom prst="rect">
                  <a:avLst/>
                </a:prstGeom>
              </p:spPr>
            </p:pic>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4253277736"/>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a:t>
                      </a:r>
                      <a:r>
                        <a:rPr lang="en-GB" dirty="0"/>
                        <a:t>W</a:t>
                      </a:r>
                      <a:r>
                        <a:rPr lang="en" dirty="0"/>
                        <a:t>e created new text file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a:t>
                      </a:r>
                      <a:r>
                        <a:rPr lang="en-GB" dirty="0"/>
                        <a:t>W</a:t>
                      </a:r>
                      <a:r>
                        <a:rPr lang="en" dirty="0"/>
                        <a:t>e added the text file to the staging area</a:t>
                      </a:r>
                    </a:p>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3.We committed the file to a local respository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a:t>
                      </a:r>
                      <a:r>
                        <a:rPr lang="en-GB" dirty="0"/>
                        <a:t>W</a:t>
                      </a:r>
                      <a:r>
                        <a:rPr lang="en" dirty="0"/>
                        <a:t>e transmitted and saved to a remote respository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5.We are at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3200922520"/>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a:t>
                      </a:r>
                      <a:r>
                        <a:rPr lang="en-GB" dirty="0"/>
                        <a:t>I</a:t>
                      </a:r>
                      <a:r>
                        <a:rPr lang="en" dirty="0"/>
                        <a:t>t will help us check the status and offers advice to perform in the project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a:t>
                      </a:r>
                      <a:r>
                        <a:rPr lang="en-GB" dirty="0"/>
                        <a:t>C</a:t>
                      </a:r>
                      <a:r>
                        <a:rPr lang="en" dirty="0"/>
                        <a:t>opy the url, so you can clone it in your files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a:t>
                      </a:r>
                      <a:r>
                        <a:rPr lang="en-GB" dirty="0"/>
                        <a:t>S</a:t>
                      </a:r>
                      <a:r>
                        <a:rPr lang="en" dirty="0"/>
                        <a:t>ave your work</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GB" dirty="0"/>
                        <a:t>T</a:t>
                      </a:r>
                      <a:r>
                        <a:rPr lang="en" dirty="0"/>
                        <a:t>ry and get my saved assignment on the different computer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810</Words>
  <Application>Microsoft Office PowerPoint</Application>
  <PresentationFormat>On-screen Show (16:9)</PresentationFormat>
  <Paragraphs>87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Consolas</vt:lpstr>
      <vt:lpstr>Merriweather</vt:lpstr>
      <vt:lpstr>Roboto</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Talaat Mohammed</dc:creator>
  <cp:lastModifiedBy>Talaat Mohammed</cp:lastModifiedBy>
  <cp:revision>7</cp:revision>
  <dcterms:modified xsi:type="dcterms:W3CDTF">2021-09-08T02:52:42Z</dcterms:modified>
</cp:coreProperties>
</file>