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Consolas" panose="020B0609020204030204" pitchFamily="49"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Umar Alam</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2263311354"/>
              </p:ext>
            </p:extLst>
          </p:nvPr>
        </p:nvGraphicFramePr>
        <p:xfrm>
          <a:off x="4531700" y="464600"/>
          <a:ext cx="4360000" cy="146298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r>
                        <a:rPr lang="en" sz="900" dirty="0" smtClean="0"/>
                        <a:t>: Umar Alam</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r>
                        <a:rPr lang="en" sz="900" dirty="0" smtClean="0"/>
                        <a:t>): 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r>
                        <a:rPr lang="en" sz="900" dirty="0" smtClean="0"/>
                        <a:t>: Very eger to start learning the basics of programming</a:t>
                      </a:r>
                      <a:r>
                        <a:rPr lang="en" sz="900" baseline="0" dirty="0" smtClean="0"/>
                        <a:t> and to one day write my own programs .</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2412160611"/>
              </p:ext>
            </p:extLst>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r>
                        <a:rPr lang="en" sz="900" dirty="0" smtClean="0"/>
                        <a:t>: -</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r>
                        <a:rPr lang="en" sz="900" dirty="0" smtClean="0"/>
                        <a:t>: -</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extLst>
              <p:ext uri="{D42A27DB-BD31-4B8C-83A1-F6EECF244321}">
                <p14:modId xmlns:p14="http://schemas.microsoft.com/office/powerpoint/2010/main" val="402840695"/>
              </p:ext>
            </p:extLst>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r>
                        <a:rPr lang="en" sz="900" dirty="0" smtClean="0"/>
                        <a:t>: -</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r>
                        <a:rPr lang="en" sz="900" dirty="0" smtClean="0"/>
                        <a:t>): -</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r>
                        <a:rPr lang="en" sz="900" dirty="0" smtClean="0"/>
                        <a:t>: -</a:t>
                      </a:r>
                      <a:r>
                        <a:rPr lang="en" sz="900" baseline="0" dirty="0" smtClean="0"/>
                        <a:t> </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071391" y="3188280"/>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Consolas"/>
                <a:ea typeface="Consolas"/>
                <a:cs typeface="Consolas"/>
                <a:sym typeface="Consolas"/>
              </a:rPr>
              <a:t>X:C</a:t>
            </a:r>
            <a:endParaRPr dirty="0">
              <a:latin typeface="Consolas"/>
              <a:ea typeface="Consolas"/>
              <a:cs typeface="Consolas"/>
              <a:sym typeface="Consolas"/>
            </a:endParaRPr>
          </a:p>
        </p:txBody>
      </p:sp>
      <p:sp>
        <p:nvSpPr>
          <p:cNvPr id="94" name="Google Shape;94;p15"/>
          <p:cNvSpPr/>
          <p:nvPr/>
        </p:nvSpPr>
        <p:spPr>
          <a:xfrm>
            <a:off x="1916466" y="2536549"/>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Dir:softdev1</a:t>
            </a:r>
            <a:endParaRPr sz="1200" dirty="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2071391" y="4026953"/>
            <a:ext cx="502851" cy="363400"/>
          </a:xfrm>
          <a:prstGeom prst="rect">
            <a:avLst/>
          </a:prstGeom>
          <a:noFill/>
          <a:ln>
            <a:noFill/>
          </a:ln>
        </p:spPr>
      </p:pic>
      <p:sp>
        <p:nvSpPr>
          <p:cNvPr id="96" name="Google Shape;96;p15"/>
          <p:cNvSpPr txBox="1"/>
          <p:nvPr/>
        </p:nvSpPr>
        <p:spPr>
          <a:xfrm>
            <a:off x="1950666" y="1874416"/>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Consolas"/>
                <a:ea typeface="Consolas"/>
                <a:cs typeface="Consolas"/>
                <a:sym typeface="Consolas"/>
              </a:rPr>
              <a:t>File python\python</a:t>
            </a:r>
            <a:endParaRPr dirty="0">
              <a:solidFill>
                <a:srgbClr val="FFFFFF"/>
              </a:solidFill>
              <a:latin typeface="Consolas"/>
              <a:ea typeface="Consolas"/>
              <a:cs typeface="Consolas"/>
              <a:sym typeface="Consolas"/>
            </a:endParaRPr>
          </a:p>
        </p:txBody>
      </p:sp>
      <p:cxnSp>
        <p:nvCxnSpPr>
          <p:cNvPr id="3" name="Straight Connector 2"/>
          <p:cNvCxnSpPr>
            <a:stCxn id="95" idx="0"/>
          </p:cNvCxnSpPr>
          <p:nvPr/>
        </p:nvCxnSpPr>
        <p:spPr>
          <a:xfrm flipH="1" flipV="1">
            <a:off x="2322816" y="3604591"/>
            <a:ext cx="1" cy="422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93" idx="1"/>
          </p:cNvCxnSpPr>
          <p:nvPr/>
        </p:nvCxnSpPr>
        <p:spPr>
          <a:xfrm flipV="1">
            <a:off x="2322816" y="2835965"/>
            <a:ext cx="0" cy="35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94" idx="0"/>
          </p:cNvCxnSpPr>
          <p:nvPr/>
        </p:nvCxnSpPr>
        <p:spPr>
          <a:xfrm flipV="1">
            <a:off x="2322816" y="2146852"/>
            <a:ext cx="0" cy="389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95" idx="3"/>
          </p:cNvCxnSpPr>
          <p:nvPr/>
        </p:nvCxnSpPr>
        <p:spPr>
          <a:xfrm flipV="1">
            <a:off x="2574242" y="4207565"/>
            <a:ext cx="974116" cy="10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Google Shape;93;p15"/>
          <p:cNvSpPr/>
          <p:nvPr/>
        </p:nvSpPr>
        <p:spPr>
          <a:xfrm>
            <a:off x="3548359" y="4007977"/>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Consolas"/>
                <a:ea typeface="Consolas"/>
                <a:cs typeface="Consolas"/>
                <a:sym typeface="Consolas"/>
              </a:rPr>
              <a:t>X:D</a:t>
            </a:r>
            <a:endParaRPr dirty="0">
              <a:latin typeface="Consolas"/>
              <a:ea typeface="Consolas"/>
              <a:cs typeface="Consolas"/>
              <a:sym typeface="Consolas"/>
            </a:endParaRPr>
          </a:p>
        </p:txBody>
      </p:sp>
      <p:sp>
        <p:nvSpPr>
          <p:cNvPr id="20" name="Google Shape;94;p15"/>
          <p:cNvSpPr/>
          <p:nvPr/>
        </p:nvSpPr>
        <p:spPr>
          <a:xfrm>
            <a:off x="3061300" y="2248443"/>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Dir:harry todo list</a:t>
            </a:r>
            <a:endParaRPr sz="1200" dirty="0">
              <a:latin typeface="Consolas"/>
              <a:ea typeface="Consolas"/>
              <a:cs typeface="Consolas"/>
              <a:sym typeface="Consolas"/>
            </a:endParaRPr>
          </a:p>
        </p:txBody>
      </p:sp>
      <p:cxnSp>
        <p:nvCxnSpPr>
          <p:cNvPr id="11" name="Straight Connector 10"/>
          <p:cNvCxnSpPr>
            <a:stCxn id="94" idx="3"/>
          </p:cNvCxnSpPr>
          <p:nvPr/>
        </p:nvCxnSpPr>
        <p:spPr>
          <a:xfrm flipV="1">
            <a:off x="2729166" y="2536549"/>
            <a:ext cx="332134" cy="146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4" idx="1"/>
          </p:cNvCxnSpPr>
          <p:nvPr/>
        </p:nvCxnSpPr>
        <p:spPr>
          <a:xfrm flipH="1" flipV="1">
            <a:off x="1484243" y="2451652"/>
            <a:ext cx="432223" cy="2317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94;p15"/>
          <p:cNvSpPr/>
          <p:nvPr/>
        </p:nvSpPr>
        <p:spPr>
          <a:xfrm>
            <a:off x="671543" y="2157952"/>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Dir:python\python</a:t>
            </a:r>
            <a:endParaRPr sz="1200" dirty="0">
              <a:latin typeface="Consolas"/>
              <a:ea typeface="Consolas"/>
              <a:cs typeface="Consolas"/>
              <a:sym typeface="Consolas"/>
            </a:endParaRPr>
          </a:p>
        </p:txBody>
      </p:sp>
      <p:sp>
        <p:nvSpPr>
          <p:cNvPr id="26" name="Google Shape;96;p15"/>
          <p:cNvSpPr txBox="1"/>
          <p:nvPr/>
        </p:nvSpPr>
        <p:spPr>
          <a:xfrm>
            <a:off x="1933566" y="999676"/>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Consolas"/>
                <a:ea typeface="Consolas"/>
                <a:cs typeface="Consolas"/>
                <a:sym typeface="Consolas"/>
              </a:rPr>
              <a:t>File python\python</a:t>
            </a:r>
            <a:endParaRPr dirty="0">
              <a:solidFill>
                <a:srgbClr val="FFFFFF"/>
              </a:solidFill>
              <a:latin typeface="Consolas"/>
              <a:ea typeface="Consolas"/>
              <a:cs typeface="Consolas"/>
              <a:sym typeface="Consolas"/>
            </a:endParaRPr>
          </a:p>
        </p:txBody>
      </p:sp>
      <p:cxnSp>
        <p:nvCxnSpPr>
          <p:cNvPr id="15" name="Straight Connector 14"/>
          <p:cNvCxnSpPr>
            <a:stCxn id="96" idx="0"/>
            <a:endCxn id="26" idx="2"/>
          </p:cNvCxnSpPr>
          <p:nvPr/>
        </p:nvCxnSpPr>
        <p:spPr>
          <a:xfrm flipH="1" flipV="1">
            <a:off x="2322816" y="1254976"/>
            <a:ext cx="17100" cy="61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6" idx="3"/>
          </p:cNvCxnSpPr>
          <p:nvPr/>
        </p:nvCxnSpPr>
        <p:spPr>
          <a:xfrm>
            <a:off x="2712066" y="1127326"/>
            <a:ext cx="534717"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Google Shape;96;p15"/>
          <p:cNvSpPr txBox="1"/>
          <p:nvPr/>
        </p:nvSpPr>
        <p:spPr>
          <a:xfrm>
            <a:off x="3246783" y="1032782"/>
            <a:ext cx="746151"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Consolas"/>
                <a:ea typeface="Consolas"/>
                <a:cs typeface="Consolas"/>
                <a:sym typeface="Consolas"/>
              </a:rPr>
              <a:t>File git </a:t>
            </a:r>
            <a:endParaRPr dirty="0">
              <a:solidFill>
                <a:srgbClr val="FFFFFF"/>
              </a:solidFill>
              <a:latin typeface="Consolas"/>
              <a:ea typeface="Consolas"/>
              <a:cs typeface="Consolas"/>
              <a:sym typeface="Consolas"/>
            </a:endParaRPr>
          </a:p>
        </p:txBody>
      </p:sp>
      <p:cxnSp>
        <p:nvCxnSpPr>
          <p:cNvPr id="22" name="Straight Connector 21"/>
          <p:cNvCxnSpPr>
            <a:stCxn id="19" idx="1"/>
          </p:cNvCxnSpPr>
          <p:nvPr/>
        </p:nvCxnSpPr>
        <p:spPr>
          <a:xfrm flipV="1">
            <a:off x="3799784" y="3737113"/>
            <a:ext cx="0" cy="270864"/>
          </a:xfrm>
          <a:prstGeom prst="line">
            <a:avLst/>
          </a:prstGeom>
        </p:spPr>
        <p:style>
          <a:lnRef idx="1">
            <a:schemeClr val="accent1"/>
          </a:lnRef>
          <a:fillRef idx="0">
            <a:schemeClr val="accent1"/>
          </a:fillRef>
          <a:effectRef idx="0">
            <a:schemeClr val="accent1"/>
          </a:effectRef>
          <a:fontRef idx="minor">
            <a:schemeClr val="tx1"/>
          </a:fontRef>
        </p:style>
      </p:cxnSp>
      <p:sp>
        <p:nvSpPr>
          <p:cNvPr id="34" name="Google Shape;96;p15"/>
          <p:cNvSpPr txBox="1"/>
          <p:nvPr/>
        </p:nvSpPr>
        <p:spPr>
          <a:xfrm>
            <a:off x="3430900" y="3459805"/>
            <a:ext cx="746151"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Consolas"/>
                <a:ea typeface="Consolas"/>
                <a:cs typeface="Consolas"/>
                <a:sym typeface="Consolas"/>
              </a:rPr>
              <a:t>File stuff</a:t>
            </a:r>
            <a:endParaRPr dirty="0">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4189449036"/>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a:t>
                      </a:r>
                      <a:r>
                        <a:rPr lang="en" dirty="0" smtClean="0"/>
                        <a:t>. Start a new file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a:t>
                      </a:r>
                      <a:r>
                        <a:rPr lang="en" dirty="0" smtClean="0"/>
                        <a:t>. Adding the file to a</a:t>
                      </a:r>
                      <a:r>
                        <a:rPr lang="en" baseline="0" dirty="0" smtClean="0"/>
                        <a:t> different workspace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a:t>
                      </a:r>
                      <a:r>
                        <a:rPr lang="en" dirty="0" smtClean="0"/>
                        <a:t>. Commiting the file to</a:t>
                      </a:r>
                      <a:r>
                        <a:rPr lang="en" baseline="0" dirty="0" smtClean="0"/>
                        <a:t> the local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a:t>
                      </a:r>
                      <a:r>
                        <a:rPr lang="en" dirty="0" smtClean="0"/>
                        <a:t>. Pushing and adding the file to the main</a:t>
                      </a:r>
                      <a:r>
                        <a:rPr lang="en" baseline="0" dirty="0" smtClean="0"/>
                        <a:t> server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a:t>
                      </a:r>
                      <a:r>
                        <a:rPr lang="en" dirty="0" smtClean="0"/>
                        <a:t>. The file has now</a:t>
                      </a:r>
                      <a:r>
                        <a:rPr lang="en" baseline="0" dirty="0" smtClean="0"/>
                        <a:t> been added to the server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4186151705"/>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smtClean="0"/>
                        <a:t>1.</a:t>
                      </a:r>
                      <a:r>
                        <a:rPr lang="en" baseline="0" dirty="0" smtClean="0"/>
                        <a:t> Check to see if everything is working properly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smtClean="0"/>
                        <a:t>2. Creating a new file to</a:t>
                      </a:r>
                      <a:r>
                        <a:rPr lang="en" baseline="0" dirty="0" smtClean="0"/>
                        <a:t> save it to the local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a:t>
                      </a:r>
                      <a:r>
                        <a:rPr lang="en" dirty="0" smtClean="0"/>
                        <a:t>. Check to see if the code is working properly and then adding the file to the staging area</a:t>
                      </a:r>
                      <a:r>
                        <a:rPr lang="en" baseline="0" dirty="0" smtClean="0"/>
                        <a: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 dirty="0" smtClean="0"/>
                        <a:t>. Clone the git</a:t>
                      </a:r>
                      <a:r>
                        <a:rPr lang="en" baseline="0" dirty="0" smtClean="0"/>
                        <a:t> file that is on the main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779</Words>
  <Application>Microsoft Office PowerPoint</Application>
  <PresentationFormat>On-screen Show (16:9)</PresentationFormat>
  <Paragraphs>91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Consolas</vt:lpstr>
      <vt:lpstr>Merriweather</vt:lpstr>
      <vt:lpstr>Paradigm</vt:lpstr>
      <vt:lpstr>Problem Solving Session- Umar Alam</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Mohammd Moiz Alam</dc:creator>
  <cp:lastModifiedBy>Moiz</cp:lastModifiedBy>
  <cp:revision>7</cp:revision>
  <dcterms:modified xsi:type="dcterms:W3CDTF">2021-09-11T15:07:22Z</dcterms:modified>
</cp:coreProperties>
</file>