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0000500000000000000" pitchFamily="2"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559832516"/>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r>
                        <a:rPr lang="en-US" dirty="0"/>
                        <a:t>My teammate saved the files in OneDrive instead of the C or D drive. To correct the mistake, he asked for help from a fellow classmate and saved the files in the right drive.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US" dirty="0"/>
                        <a:t>While uploading the file on GitHub server I gave PowerShell the push command before staging it. When I got an error, I looked up the solution in the slides.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r>
                        <a:rPr lang="en-US" dirty="0"/>
                        <a:t>While moving a file to a different repository we did made an error while typing the absolute path.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extLst>
              <p:ext uri="{D42A27DB-BD31-4B8C-83A1-F6EECF244321}">
                <p14:modId xmlns:p14="http://schemas.microsoft.com/office/powerpoint/2010/main" val="1280009592"/>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US" sz="1000" dirty="0"/>
                        <a:t>SHA- The unique ID created when a new commit made to save the specific changes made. We can identify the specific change made to the project and access it using this unique ID.</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US" sz="1000" dirty="0"/>
                        <a:t>Author- The person or account that has made the change.</a:t>
                      </a:r>
                    </a:p>
                    <a:p>
                      <a:pPr marL="0" lvl="0" indent="0" algn="l" rtl="0">
                        <a:spcBef>
                          <a:spcPts val="0"/>
                        </a:spcBef>
                        <a:spcAft>
                          <a:spcPts val="0"/>
                        </a:spcAft>
                        <a:buNone/>
                      </a:pPr>
                      <a:r>
                        <a:rPr lang="en-US" sz="1000" dirty="0"/>
                        <a:t>This feature is useful when you are working with a large group of people. We can find out who exactly made the change to the file or project.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US" sz="1000" dirty="0"/>
                        <a:t>Date- It shows the date on which the commit or change was made.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r>
                        <a:rPr lang="en-US" sz="1000" dirty="0"/>
                        <a:t>Message- The message attached by the author as a note while pushing the commit onto git.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1783205263"/>
              </p:ext>
            </p:extLst>
          </p:nvPr>
        </p:nvGraphicFramePr>
        <p:xfrm>
          <a:off x="4456650" y="190550"/>
          <a:ext cx="4451775" cy="4736350"/>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dirty="0"/>
                        <a:t>You continue a work in progress on a new computer.</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Set new computer to github and clone the file in progress. Open powershell, change directory to where we would like to clone the file and continue your work.</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dirty="0"/>
                        <a:t>You accidentally delete the file “important.txt”.</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By typing git checkout -- &lt;file name&gt; we can restore the deleted file.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dirty="0"/>
                        <a:t>You want to reuse a file from a previous assignment.</a:t>
                      </a:r>
                    </a:p>
                    <a:p>
                      <a:pPr marL="0" lvl="0" indent="0" algn="l" rtl="0">
                        <a:spcBef>
                          <a:spcPts val="0"/>
                        </a:spcBef>
                        <a:spcAft>
                          <a:spcPts val="0"/>
                        </a:spcAft>
                        <a:buNone/>
                      </a:pPr>
                      <a:endParaRPr lang="en" sz="1000" dirty="0"/>
                    </a:p>
                    <a:p>
                      <a:pPr marL="0" lvl="0" indent="0" algn="l" rtl="0">
                        <a:spcBef>
                          <a:spcPts val="0"/>
                        </a:spcBef>
                        <a:spcAft>
                          <a:spcPts val="0"/>
                        </a:spcAft>
                        <a:buNone/>
                      </a:pPr>
                      <a:r>
                        <a:rPr lang="en-US" sz="1000" dirty="0"/>
                        <a:t>Clone repository of previous assignment, commit changes and submit using git push command.</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dirty="0"/>
                        <a:t>You want to throw away recent changes that you made to a file.</a:t>
                      </a:r>
                    </a:p>
                    <a:p>
                      <a:pPr marL="0" lvl="0" indent="0" algn="l" rtl="0">
                        <a:spcBef>
                          <a:spcPts val="0"/>
                        </a:spcBef>
                        <a:spcAft>
                          <a:spcPts val="0"/>
                        </a:spcAft>
                        <a:buNone/>
                      </a:pPr>
                      <a:endParaRPr lang="en" sz="1000" dirty="0"/>
                    </a:p>
                    <a:p>
                      <a:pPr marL="0" lvl="0" indent="0" algn="l" rtl="0">
                        <a:spcBef>
                          <a:spcPts val="0"/>
                        </a:spcBef>
                        <a:spcAft>
                          <a:spcPts val="0"/>
                        </a:spcAft>
                        <a:buNone/>
                      </a:pPr>
                      <a:r>
                        <a:rPr lang="en-US" sz="1000" dirty="0"/>
                        <a:t>We can use git checkout to delete uncommitted changes to a file.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dirty="0"/>
                        <a:t>You forgot to push your solution before the assignment deadline.</a:t>
                      </a:r>
                    </a:p>
                    <a:p>
                      <a:pPr marL="0" lvl="0" indent="0" algn="l" rtl="0">
                        <a:spcBef>
                          <a:spcPts val="0"/>
                        </a:spcBef>
                        <a:spcAft>
                          <a:spcPts val="0"/>
                        </a:spcAft>
                        <a:buNone/>
                      </a:pPr>
                      <a:endParaRPr lang="en" sz="1000" dirty="0"/>
                    </a:p>
                    <a:p>
                      <a:pPr marL="0" lvl="0" indent="0" algn="l" rtl="0">
                        <a:spcBef>
                          <a:spcPts val="0"/>
                        </a:spcBef>
                        <a:spcAft>
                          <a:spcPts val="0"/>
                        </a:spcAft>
                        <a:buNone/>
                      </a:pPr>
                      <a:r>
                        <a:rPr lang="en" sz="1000" dirty="0"/>
                        <a:t>Push file as soon as possible and mail your professor immediately stating the issue.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673</Words>
  <Application>Microsoft Office PowerPoint</Application>
  <PresentationFormat>On-screen Show (16:9)</PresentationFormat>
  <Paragraphs>48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vt:lpstr>
      <vt:lpstr>Merriweather</vt:lpstr>
      <vt:lpstr>Arial</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SHOURYA SHARAD SONONE</cp:lastModifiedBy>
  <cp:revision>14</cp:revision>
  <dcterms:modified xsi:type="dcterms:W3CDTF">2021-09-10T11:36:33Z</dcterms:modified>
</cp:coreProperties>
</file>