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687997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1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21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1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2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 Mohamed Emad</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4262138894"/>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xmlns="" val="20000"/>
                    </a:ext>
                  </a:extLst>
                </a:gridCol>
              </a:tblGrid>
              <a:tr h="1136650">
                <a:tc>
                  <a:txBody>
                    <a:bodyPr/>
                    <a:lstStyle/>
                    <a:p>
                      <a:pPr marL="0" lvl="0" indent="0" algn="l" rtl="0">
                        <a:spcBef>
                          <a:spcPts val="0"/>
                        </a:spcBef>
                        <a:spcAft>
                          <a:spcPts val="0"/>
                        </a:spcAft>
                        <a:buNone/>
                      </a:pPr>
                      <a:r>
                        <a:rPr lang="en-US" dirty="0" smtClean="0"/>
                        <a:t>I</a:t>
                      </a:r>
                      <a:r>
                        <a:rPr lang="en-US" baseline="0" dirty="0" smtClean="0"/>
                        <a:t> got the absolute path wrong before, and I looked at the professor’s sharing screen and got learnt and got it right.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136650">
                <a:tc>
                  <a:txBody>
                    <a:bodyPr/>
                    <a:lstStyle/>
                    <a:p>
                      <a:pPr marL="0" lvl="0" indent="0" algn="l" rtl="0">
                        <a:spcBef>
                          <a:spcPts val="0"/>
                        </a:spcBef>
                        <a:spcAft>
                          <a:spcPts val="0"/>
                        </a:spcAft>
                        <a:buNone/>
                      </a:pPr>
                      <a:r>
                        <a:rPr lang="en-US" dirty="0" smtClean="0"/>
                        <a:t>Tried wildcard</a:t>
                      </a:r>
                      <a:r>
                        <a:rPr lang="en-US" baseline="0" dirty="0" smtClean="0"/>
                        <a:t> in wrong way, but I couldn’t overcome 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136650">
                <a:tc>
                  <a:txBody>
                    <a:bodyPr/>
                    <a:lstStyle/>
                    <a:p>
                      <a:pPr marL="0" lvl="0" indent="0" algn="l" rtl="0">
                        <a:spcBef>
                          <a:spcPts val="0"/>
                        </a:spcBef>
                        <a:spcAft>
                          <a:spcPts val="0"/>
                        </a:spcAft>
                        <a:buNone/>
                      </a:pPr>
                      <a:r>
                        <a:rPr lang="en-US" dirty="0" smtClean="0"/>
                        <a:t>Changing between directories,</a:t>
                      </a:r>
                      <a:r>
                        <a:rPr lang="en-US" baseline="0" dirty="0" smtClean="0"/>
                        <a:t> but I looked at how the professor is doing it, and I learnt 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36650">
                <a:tc>
                  <a:txBody>
                    <a:bodyPr/>
                    <a:lstStyle/>
                    <a:p>
                      <a:pPr marL="0" lvl="0" indent="0" algn="l" rtl="0">
                        <a:spcBef>
                          <a:spcPts val="0"/>
                        </a:spcBef>
                        <a:spcAft>
                          <a:spcPts val="0"/>
                        </a:spcAft>
                        <a:buNone/>
                      </a:pPr>
                      <a:r>
                        <a:rPr lang="en-US" dirty="0" smtClean="0"/>
                        <a:t>Spelling mistakes in</a:t>
                      </a:r>
                      <a:r>
                        <a:rPr lang="en-US" baseline="0" dirty="0" smtClean="0"/>
                        <a:t> the branch name, and overcoming, we rechecked what was wrote down</a:t>
                      </a:r>
                      <a:r>
                        <a:rPr lang="en-US" baseline="0" dirty="0"/>
                        <a:t>.</a:t>
                      </a:r>
                      <a:endParaRPr lang="en-US" baseline="0" dirty="0" smtClean="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248070478"/>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xmlns="" val="20000"/>
                    </a:ext>
                  </a:extLst>
                </a:gridCol>
              </a:tblGrid>
              <a:tr h="1206950">
                <a:tc>
                  <a:txBody>
                    <a:bodyPr/>
                    <a:lstStyle/>
                    <a:p>
                      <a:pPr marL="0" lvl="0" indent="0" algn="l" rtl="0">
                        <a:spcBef>
                          <a:spcPts val="0"/>
                        </a:spcBef>
                        <a:spcAft>
                          <a:spcPts val="0"/>
                        </a:spcAft>
                        <a:buNone/>
                      </a:pPr>
                      <a:r>
                        <a:rPr lang="en-US" sz="1000" dirty="0" smtClean="0"/>
                        <a:t>We use the hash to</a:t>
                      </a:r>
                      <a:r>
                        <a:rPr lang="en-US" sz="1000" baseline="0" dirty="0" smtClean="0"/>
                        <a:t> write a hexadecimal unique number throughout the whole system, and it’s 40 characters, to reach a particular version, it’s generated every time a repository changes.</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206950">
                <a:tc>
                  <a:txBody>
                    <a:bodyPr/>
                    <a:lstStyle/>
                    <a:p>
                      <a:pPr marL="0" lvl="0" indent="0" algn="l" rtl="0">
                        <a:spcBef>
                          <a:spcPts val="0"/>
                        </a:spcBef>
                        <a:spcAft>
                          <a:spcPts val="0"/>
                        </a:spcAft>
                        <a:buNone/>
                      </a:pPr>
                      <a:r>
                        <a:rPr lang="en-US" sz="1000" dirty="0" smtClean="0"/>
                        <a:t>Author</a:t>
                      </a:r>
                      <a:r>
                        <a:rPr lang="en-US" sz="1000" baseline="0" dirty="0" smtClean="0"/>
                        <a:t> is the one who is doing the changes, or writing the code, it’s useful to know who is editing.</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206950">
                <a:tc>
                  <a:txBody>
                    <a:bodyPr/>
                    <a:lstStyle/>
                    <a:p>
                      <a:pPr marL="0" lvl="0" indent="0" algn="l" rtl="0">
                        <a:spcBef>
                          <a:spcPts val="0"/>
                        </a:spcBef>
                        <a:spcAft>
                          <a:spcPts val="0"/>
                        </a:spcAft>
                        <a:buNone/>
                      </a:pPr>
                      <a:r>
                        <a:rPr lang="en-US" sz="1000" dirty="0" smtClean="0"/>
                        <a:t>Comment is by the author, it’s useful,</a:t>
                      </a:r>
                      <a:r>
                        <a:rPr lang="en-US" sz="1000" baseline="0" dirty="0" smtClean="0"/>
                        <a:t> so you can address whoever is checking and with text as a keyword to know what does the repository include.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60625">
                <a:tc>
                  <a:txBody>
                    <a:bodyPr/>
                    <a:lstStyle/>
                    <a:p>
                      <a:pPr marL="0" lvl="0" indent="0" algn="l" rtl="0">
                        <a:spcBef>
                          <a:spcPts val="0"/>
                        </a:spcBef>
                        <a:spcAft>
                          <a:spcPts val="0"/>
                        </a:spcAft>
                        <a:buNone/>
                      </a:pPr>
                      <a:r>
                        <a:rPr lang="en-US" sz="1000" b="0" dirty="0" smtClean="0"/>
                        <a:t>Date</a:t>
                      </a:r>
                      <a:r>
                        <a:rPr lang="en-US" sz="1000" b="0" baseline="0" dirty="0" smtClean="0"/>
                        <a:t> is showing at which date the edit was done, and it’s useful to show when did you finish this version.</a:t>
                      </a:r>
                      <a:endParaRPr sz="1000" b="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145752938"/>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xmlns="" val="20000"/>
                    </a:ext>
                  </a:extLst>
                </a:gridCol>
              </a:tblGrid>
              <a:tr h="909775">
                <a:tc>
                  <a:txBody>
                    <a:bodyPr/>
                    <a:lstStyle/>
                    <a:p>
                      <a:pPr marL="0" lvl="0" indent="0" algn="l" rtl="0">
                        <a:spcBef>
                          <a:spcPts val="0"/>
                        </a:spcBef>
                        <a:spcAft>
                          <a:spcPts val="0"/>
                        </a:spcAft>
                        <a:buNone/>
                      </a:pPr>
                      <a:r>
                        <a:rPr lang="en-US" sz="1000" dirty="0" smtClean="0"/>
                        <a:t>Y</a:t>
                      </a:r>
                      <a:r>
                        <a:rPr lang="en" sz="1000" dirty="0" smtClean="0"/>
                        <a:t>ou need to clone your files, so you can get</a:t>
                      </a:r>
                      <a:r>
                        <a:rPr lang="en" sz="1000" baseline="0" dirty="0" smtClean="0"/>
                        <a:t> them and work on them</a:t>
                      </a:r>
                      <a:r>
                        <a:rPr lang="en-US" sz="1000" baseline="0" dirty="0" smtClean="0"/>
                        <a:t> from anywhere.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909775">
                <a:tc>
                  <a:txBody>
                    <a:bodyPr/>
                    <a:lstStyle/>
                    <a:p>
                      <a:pPr marL="0" lvl="0" indent="0" algn="l" rtl="0">
                        <a:spcBef>
                          <a:spcPts val="0"/>
                        </a:spcBef>
                        <a:spcAft>
                          <a:spcPts val="0"/>
                        </a:spcAft>
                        <a:buNone/>
                      </a:pPr>
                      <a:r>
                        <a:rPr lang="en" sz="1000" dirty="0" smtClean="0"/>
                        <a:t>You can use the git restore in this case</a:t>
                      </a:r>
                      <a:r>
                        <a:rPr lang="en-US" sz="1000" dirty="0" smtClean="0"/>
                        <a: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909775">
                <a:tc>
                  <a:txBody>
                    <a:bodyPr/>
                    <a:lstStyle/>
                    <a:p>
                      <a:pPr marL="0" lvl="0" indent="0" algn="l" rtl="0">
                        <a:spcBef>
                          <a:spcPts val="0"/>
                        </a:spcBef>
                        <a:spcAft>
                          <a:spcPts val="0"/>
                        </a:spcAft>
                        <a:buNone/>
                      </a:pPr>
                      <a:r>
                        <a:rPr lang="en-US" sz="1000" dirty="0" smtClean="0"/>
                        <a:t>I</a:t>
                      </a:r>
                      <a:r>
                        <a:rPr lang="en-US" sz="1000" baseline="0" dirty="0" smtClean="0"/>
                        <a:t> can use the hash of the file, and get it.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909775">
                <a:tc>
                  <a:txBody>
                    <a:bodyPr/>
                    <a:lstStyle/>
                    <a:p>
                      <a:pPr marL="0" lvl="0" indent="0" algn="l" rtl="0">
                        <a:spcBef>
                          <a:spcPts val="0"/>
                        </a:spcBef>
                        <a:spcAft>
                          <a:spcPts val="0"/>
                        </a:spcAft>
                        <a:buNone/>
                      </a:pPr>
                      <a:r>
                        <a:rPr lang="en" sz="1000" dirty="0" smtClean="0"/>
                        <a:t>I can use</a:t>
                      </a:r>
                      <a:r>
                        <a:rPr lang="en" sz="1000" baseline="0" dirty="0" smtClean="0"/>
                        <a:t> git reset, or git stash.</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909775">
                <a:tc>
                  <a:txBody>
                    <a:bodyPr/>
                    <a:lstStyle/>
                    <a:p>
                      <a:pPr marL="0" lvl="0" indent="0" algn="l" rtl="0">
                        <a:spcBef>
                          <a:spcPts val="0"/>
                        </a:spcBef>
                        <a:spcAft>
                          <a:spcPts val="0"/>
                        </a:spcAft>
                        <a:buNone/>
                      </a:pPr>
                      <a:r>
                        <a:rPr lang="en" sz="1000" dirty="0" smtClean="0"/>
                        <a:t>I</a:t>
                      </a:r>
                      <a:r>
                        <a:rPr lang="en" sz="1000" baseline="0" dirty="0" smtClean="0"/>
                        <a:t> can still push my commits</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574</Words>
  <Application>Microsoft Office PowerPoint</Application>
  <PresentationFormat>On-screen Show (16:9)</PresentationFormat>
  <Paragraphs>38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 – Mohamed Emad</vt:lpstr>
      <vt:lpstr>Problem 1</vt:lpstr>
      <vt:lpstr>Problem 2</vt:lpstr>
      <vt:lpstr>Problem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Shereen Emad</cp:lastModifiedBy>
  <cp:revision>8</cp:revision>
  <dcterms:modified xsi:type="dcterms:W3CDTF">2021-09-05T12:39:59Z</dcterms:modified>
</cp:coreProperties>
</file>