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7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750305493"/>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br>
                        <a:rPr lang="en-GB" dirty="0"/>
                      </a:br>
                      <a:r>
                        <a:rPr lang="en-GB" dirty="0"/>
                        <a:t>Made mistakes in graphing a file system. To overcome this we studied the structure of a file tree and re did it properly.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br>
                        <a:rPr lang="en-GB" dirty="0"/>
                      </a:br>
                      <a:r>
                        <a:rPr lang="en-GB" dirty="0"/>
                        <a:t>Made mistakes in losing the GitHub personal access token. To overcome this we made sure to keep it in a notepad file to avoid losing it again.</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br>
                        <a:rPr lang="en-GB" dirty="0"/>
                      </a:br>
                      <a:r>
                        <a:rPr lang="en-GB" dirty="0"/>
                        <a:t>Misunderstood the  basic commands (Git add, push, commit, stage). To overcome this we used google and </a:t>
                      </a:r>
                      <a:r>
                        <a:rPr lang="en-GB" dirty="0" err="1"/>
                        <a:t>youtube</a:t>
                      </a:r>
                      <a:r>
                        <a:rPr lang="en-GB" dirty="0"/>
                        <a:t> </a:t>
                      </a:r>
                      <a:r>
                        <a:rPr lang="en-GB" dirty="0" err="1"/>
                        <a:t>rescources</a:t>
                      </a:r>
                      <a:r>
                        <a:rPr lang="en-GB" dirty="0"/>
                        <a: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3343203206"/>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GB" sz="1000" dirty="0"/>
                        <a:t>The hash commit code</a:t>
                      </a:r>
                      <a:br>
                        <a:rPr lang="en-GB" sz="1000" dirty="0"/>
                      </a:br>
                      <a:br>
                        <a:rPr lang="en-GB" sz="1000" dirty="0"/>
                      </a:br>
                      <a:r>
                        <a:rPr lang="en-GB" sz="1000" dirty="0"/>
                        <a:t>Can be used to go back to old versions of the code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GB" sz="1000" dirty="0"/>
                        <a:t>The author</a:t>
                      </a:r>
                      <a:br>
                        <a:rPr lang="en-GB" sz="1000" dirty="0"/>
                      </a:br>
                      <a:br>
                        <a:rPr lang="en-GB" sz="1000" dirty="0"/>
                      </a:br>
                      <a:r>
                        <a:rPr lang="en-GB" sz="1000" dirty="0"/>
                        <a:t>This is </a:t>
                      </a:r>
                      <a:r>
                        <a:rPr lang="en-GB" sz="1000" dirty="0" err="1"/>
                        <a:t>usefull</a:t>
                      </a:r>
                      <a:r>
                        <a:rPr lang="en-GB" sz="1000" dirty="0"/>
                        <a:t> to know who made which change and who to contact if anything went wrong.</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GB" sz="1000" dirty="0"/>
                        <a:t>Date of change</a:t>
                      </a:r>
                      <a:br>
                        <a:rPr lang="en-GB" sz="1000" dirty="0"/>
                      </a:br>
                      <a:br>
                        <a:rPr lang="en-GB" sz="1000" dirty="0"/>
                      </a:br>
                      <a:r>
                        <a:rPr lang="en-GB" sz="1000" dirty="0"/>
                        <a:t>Helps keep track of when things are happening</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GB" dirty="0"/>
                        <a:t>Authors comment</a:t>
                      </a:r>
                      <a:br>
                        <a:rPr lang="en-GB" dirty="0"/>
                      </a:br>
                      <a:br>
                        <a:rPr lang="en-GB" dirty="0"/>
                      </a:br>
                      <a:r>
                        <a:rPr lang="en-GB" dirty="0"/>
                        <a:t>useful to know what was changed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2327655656"/>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br>
                        <a:rPr lang="en" sz="1000" dirty="0"/>
                      </a:br>
                      <a:br>
                        <a:rPr lang="en" sz="1000" dirty="0"/>
                      </a:br>
                      <a:r>
                        <a:rPr lang="en" sz="1000" dirty="0"/>
                        <a:t>Use “clone” command to continue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br>
                        <a:rPr lang="en" sz="1000" dirty="0"/>
                      </a:br>
                      <a:br>
                        <a:rPr lang="en" sz="1000" dirty="0"/>
                      </a:br>
                      <a:r>
                        <a:rPr lang="en" sz="1000" dirty="0"/>
                        <a:t>U</a:t>
                      </a:r>
                      <a:r>
                        <a:rPr lang="en-US" sz="1000" dirty="0"/>
                        <a:t>s</a:t>
                      </a:r>
                      <a:r>
                        <a:rPr lang="en" sz="1000" dirty="0"/>
                        <a:t>e the “restore” command to get the file back.</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br>
                        <a:rPr lang="en" sz="1000" dirty="0"/>
                      </a:br>
                      <a:br>
                        <a:rPr lang="en" sz="1000" dirty="0"/>
                      </a:br>
                      <a:r>
                        <a:rPr lang="en-US" sz="1000" dirty="0"/>
                        <a:t>U</a:t>
                      </a:r>
                      <a:r>
                        <a:rPr lang="en" sz="1000" dirty="0"/>
                        <a:t>se the head command to see old work</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br>
                        <a:rPr lang="en" sz="1000" dirty="0"/>
                      </a:br>
                      <a:br>
                        <a:rPr lang="en" sz="1000" dirty="0"/>
                      </a:br>
                      <a:r>
                        <a:rPr lang="en-US" sz="1000" dirty="0"/>
                        <a:t>U</a:t>
                      </a:r>
                      <a:r>
                        <a:rPr lang="en" sz="1000" dirty="0"/>
                        <a:t>se “git checkout” to delete uncomitted changes</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br>
                        <a:rPr lang="en" sz="1000" dirty="0"/>
                      </a:br>
                      <a:br>
                        <a:rPr lang="en" sz="1000" dirty="0"/>
                      </a:b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581</Words>
  <Application>Microsoft Office PowerPoint</Application>
  <PresentationFormat>On-screen Show (16:9)</PresentationFormat>
  <Paragraphs>37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noora ahmad</cp:lastModifiedBy>
  <cp:revision>15</cp:revision>
  <dcterms:modified xsi:type="dcterms:W3CDTF">2021-09-08T10:36:16Z</dcterms:modified>
</cp:coreProperties>
</file>