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895144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3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85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11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1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1371494169"/>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xmlns="" val="20000"/>
                    </a:ext>
                  </a:extLst>
                </a:gridCol>
              </a:tblGrid>
              <a:tr h="1136650">
                <a:tc>
                  <a:txBody>
                    <a:bodyPr/>
                    <a:lstStyle/>
                    <a:p>
                      <a:pPr marL="0" lvl="0" indent="0" algn="l" rtl="0">
                        <a:spcBef>
                          <a:spcPts val="0"/>
                        </a:spcBef>
                        <a:spcAft>
                          <a:spcPts val="0"/>
                        </a:spcAft>
                        <a:buNone/>
                      </a:pPr>
                      <a:r>
                        <a:rPr lang="en-US" dirty="0" smtClean="0"/>
                        <a:t>Forgetting to upload the file to the repository</a:t>
                      </a:r>
                      <a:r>
                        <a:rPr lang="en-US" baseline="0" dirty="0" smtClean="0"/>
                        <a:t> </a:t>
                      </a:r>
                      <a:r>
                        <a:rPr lang="en-US" dirty="0" smtClean="0"/>
                        <a:t>using</a:t>
                      </a:r>
                      <a:r>
                        <a:rPr lang="en-US" baseline="0" dirty="0" smtClean="0"/>
                        <a:t> </a:t>
                      </a:r>
                      <a:r>
                        <a:rPr lang="en-US" baseline="0" dirty="0" err="1" smtClean="0"/>
                        <a:t>git</a:t>
                      </a:r>
                      <a:r>
                        <a:rPr lang="en-US" baseline="0" dirty="0" smtClean="0"/>
                        <a:t> push. I read the error message and realized.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136650">
                <a:tc>
                  <a:txBody>
                    <a:bodyPr/>
                    <a:lstStyle/>
                    <a:p>
                      <a:pPr marL="0" lvl="0" indent="0" algn="l" rtl="0">
                        <a:spcBef>
                          <a:spcPts val="0"/>
                        </a:spcBef>
                        <a:spcAft>
                          <a:spcPts val="0"/>
                        </a:spcAft>
                        <a:buNone/>
                      </a:pPr>
                      <a:r>
                        <a:rPr lang="en-US" dirty="0" smtClean="0"/>
                        <a:t>I spelt the last commit message</a:t>
                      </a:r>
                      <a:r>
                        <a:rPr lang="en-US" baseline="0" dirty="0" smtClean="0"/>
                        <a:t> wrong so I researched and found that </a:t>
                      </a:r>
                      <a:r>
                        <a:rPr lang="en-US" baseline="0" dirty="0" err="1" smtClean="0"/>
                        <a:t>git</a:t>
                      </a:r>
                      <a:r>
                        <a:rPr lang="en-US" baseline="0" dirty="0" smtClean="0"/>
                        <a:t> commit –amend fixes the spelling mistake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136650">
                <a:tc>
                  <a:txBody>
                    <a:bodyPr/>
                    <a:lstStyle/>
                    <a:p>
                      <a:pPr marL="0" lvl="0" indent="0" algn="l" rtl="0">
                        <a:spcBef>
                          <a:spcPts val="0"/>
                        </a:spcBef>
                        <a:spcAft>
                          <a:spcPts val="0"/>
                        </a:spcAft>
                        <a:buNone/>
                      </a:pPr>
                      <a:r>
                        <a:rPr lang="en-US" dirty="0" smtClean="0"/>
                        <a:t>I added a file</a:t>
                      </a:r>
                      <a:r>
                        <a:rPr lang="en-US" baseline="0" dirty="0" smtClean="0"/>
                        <a:t> I didn’t want into the repository, so to fix that I searched in </a:t>
                      </a:r>
                      <a:r>
                        <a:rPr lang="en-US" baseline="0" dirty="0" err="1" smtClean="0"/>
                        <a:t>googled</a:t>
                      </a:r>
                      <a:r>
                        <a:rPr lang="en-US" baseline="0" dirty="0" smtClean="0"/>
                        <a:t> and found </a:t>
                      </a:r>
                      <a:r>
                        <a:rPr lang="en-US" baseline="0" dirty="0" err="1" smtClean="0"/>
                        <a:t>git</a:t>
                      </a:r>
                      <a:r>
                        <a:rPr lang="en-US" baseline="0" dirty="0" smtClean="0"/>
                        <a:t> reset that solved the problem</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640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a:t>
            </a:r>
            <a:r>
              <a:rPr lang="en" dirty="0" smtClean="0"/>
              <a:t>by </a:t>
            </a:r>
            <a:r>
              <a:rPr lang="en" dirty="0"/>
              <a:t>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2380194726"/>
              </p:ext>
            </p:extLst>
          </p:nvPr>
        </p:nvGraphicFramePr>
        <p:xfrm>
          <a:off x="452375" y="201575"/>
          <a:ext cx="4190825" cy="4781037"/>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xmlns="" val="20000"/>
                    </a:ext>
                  </a:extLst>
                </a:gridCol>
              </a:tblGrid>
              <a:tr h="1206950">
                <a:tc>
                  <a:txBody>
                    <a:bodyPr/>
                    <a:lstStyle/>
                    <a:p>
                      <a:r>
                        <a:rPr lang="en-US" dirty="0" smtClean="0"/>
                        <a:t>SHA – It is a unique ID created for each commit.</a:t>
                      </a:r>
                      <a:r>
                        <a:rPr lang="en-US" baseline="0" dirty="0" smtClean="0"/>
                        <a:t> You can </a:t>
                      </a:r>
                      <a:r>
                        <a:rPr lang="en-US" baseline="0" smtClean="0"/>
                        <a:t>use it to </a:t>
                      </a:r>
                      <a:r>
                        <a:rPr lang="en-US" baseline="0" dirty="0" smtClean="0"/>
                        <a:t>find the file at this stage.</a:t>
                      </a:r>
                      <a:endParaRPr lang="en-US"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206950">
                <a:tc>
                  <a:txBody>
                    <a:bodyPr/>
                    <a:lstStyle/>
                    <a:p>
                      <a:r>
                        <a:rPr lang="en-US" dirty="0" smtClean="0"/>
                        <a:t>Author – The person who</a:t>
                      </a:r>
                      <a:r>
                        <a:rPr lang="en-US" baseline="0" dirty="0" smtClean="0"/>
                        <a:t> made the commit is the author. So if there is a problem with any commit we can see who made the mistake.</a:t>
                      </a:r>
                      <a:endParaRPr lang="en-US"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206512">
                <a:tc>
                  <a:txBody>
                    <a:bodyPr/>
                    <a:lstStyle/>
                    <a:p>
                      <a:r>
                        <a:rPr lang="en-US" dirty="0" smtClean="0"/>
                        <a:t>Date and time – It shows</a:t>
                      </a:r>
                      <a:r>
                        <a:rPr lang="en-US" baseline="0" dirty="0" smtClean="0"/>
                        <a:t> the exact date and time each commit was made. </a:t>
                      </a:r>
                      <a:endParaRPr lang="en-US"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160625">
                <a:tc>
                  <a:txBody>
                    <a:bodyPr/>
                    <a:lstStyle/>
                    <a:p>
                      <a:r>
                        <a:rPr lang="en-US" dirty="0" smtClean="0"/>
                        <a:t>Message – It is the message you write while making the commit.</a:t>
                      </a:r>
                      <a:endParaRPr lang="en-US"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extLst>
              <p:ext uri="{D42A27DB-BD31-4B8C-83A1-F6EECF244321}">
                <p14:modId xmlns:p14="http://schemas.microsoft.com/office/powerpoint/2010/main" val="3863842947"/>
              </p:ext>
            </p:extLst>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xmlns="" val="20000"/>
                    </a:ext>
                  </a:extLst>
                </a:gridCol>
              </a:tblGrid>
              <a:tr h="909775">
                <a:tc>
                  <a:txBody>
                    <a:bodyPr/>
                    <a:lstStyle/>
                    <a:p>
                      <a:pPr marL="0" lvl="0" indent="0" algn="l" rtl="0">
                        <a:spcBef>
                          <a:spcPts val="0"/>
                        </a:spcBef>
                        <a:spcAft>
                          <a:spcPts val="0"/>
                        </a:spcAft>
                        <a:buNone/>
                      </a:pPr>
                      <a:r>
                        <a:rPr lang="en" sz="1000" dirty="0"/>
                        <a:t>You continue a work in progress on a new computer</a:t>
                      </a:r>
                      <a:r>
                        <a:rPr lang="en" sz="1000" dirty="0" smtClean="0"/>
                        <a:t>.</a:t>
                      </a:r>
                    </a:p>
                    <a:p>
                      <a:pPr marL="0" lvl="0" indent="0" algn="l" rtl="0">
                        <a:spcBef>
                          <a:spcPts val="0"/>
                        </a:spcBef>
                        <a:spcAft>
                          <a:spcPts val="0"/>
                        </a:spcAft>
                        <a:buNone/>
                      </a:pPr>
                      <a:r>
                        <a:rPr lang="en" sz="1000" dirty="0" smtClean="0"/>
                        <a:t>Link the git account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909775">
                <a:tc>
                  <a:txBody>
                    <a:bodyPr/>
                    <a:lstStyle/>
                    <a:p>
                      <a:pPr marL="0" lvl="0" indent="0" algn="l" rtl="0">
                        <a:spcBef>
                          <a:spcPts val="0"/>
                        </a:spcBef>
                        <a:spcAft>
                          <a:spcPts val="0"/>
                        </a:spcAft>
                        <a:buNone/>
                      </a:pPr>
                      <a:r>
                        <a:rPr lang="en" sz="1000" dirty="0"/>
                        <a:t>You accidentally delete the file “important.txt</a:t>
                      </a:r>
                      <a:r>
                        <a:rPr lang="en" sz="1000" dirty="0" smtClean="0"/>
                        <a:t>”.</a:t>
                      </a:r>
                    </a:p>
                    <a:p>
                      <a:pPr marL="0" lvl="0" indent="0" algn="l" rtl="0">
                        <a:spcBef>
                          <a:spcPts val="0"/>
                        </a:spcBef>
                        <a:spcAft>
                          <a:spcPts val="0"/>
                        </a:spcAft>
                        <a:buNone/>
                      </a:pPr>
                      <a:r>
                        <a:rPr lang="en-US" sz="1000" dirty="0" err="1" smtClean="0"/>
                        <a:t>Git</a:t>
                      </a:r>
                      <a:r>
                        <a:rPr lang="en-US" sz="1000" dirty="0" smtClean="0"/>
                        <a:t> </a:t>
                      </a:r>
                      <a:r>
                        <a:rPr lang="en-US" sz="1000" dirty="0" smtClean="0"/>
                        <a:t>restore</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909775">
                <a:tc>
                  <a:txBody>
                    <a:bodyPr/>
                    <a:lstStyle/>
                    <a:p>
                      <a:pPr marL="0" lvl="0" indent="0" algn="l" rtl="0">
                        <a:spcBef>
                          <a:spcPts val="0"/>
                        </a:spcBef>
                        <a:spcAft>
                          <a:spcPts val="0"/>
                        </a:spcAft>
                        <a:buNone/>
                      </a:pPr>
                      <a:r>
                        <a:rPr lang="en" sz="1000" dirty="0"/>
                        <a:t>You want to reuse a file from a previous assignment</a:t>
                      </a:r>
                      <a:r>
                        <a:rPr lang="en" sz="1000" dirty="0" smtClean="0"/>
                        <a:t>.</a:t>
                      </a:r>
                    </a:p>
                    <a:p>
                      <a:pPr marL="0" lvl="0" indent="0" algn="l" rtl="0">
                        <a:spcBef>
                          <a:spcPts val="0"/>
                        </a:spcBef>
                        <a:spcAft>
                          <a:spcPts val="0"/>
                        </a:spcAft>
                        <a:buNone/>
                      </a:pPr>
                      <a:r>
                        <a:rPr lang="en-US" sz="1000" dirty="0" err="1" smtClean="0"/>
                        <a:t>Git</a:t>
                      </a:r>
                      <a:r>
                        <a:rPr lang="en-US" sz="1000" dirty="0" smtClean="0"/>
                        <a:t> </a:t>
                      </a:r>
                      <a:r>
                        <a:rPr lang="en-US" sz="1000" dirty="0" smtClean="0"/>
                        <a:t>pull &lt;filename&gt;</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909775">
                <a:tc>
                  <a:txBody>
                    <a:bodyPr/>
                    <a:lstStyle/>
                    <a:p>
                      <a:pPr marL="0" lvl="0" indent="0" algn="l" rtl="0">
                        <a:spcBef>
                          <a:spcPts val="0"/>
                        </a:spcBef>
                        <a:spcAft>
                          <a:spcPts val="0"/>
                        </a:spcAft>
                        <a:buNone/>
                      </a:pPr>
                      <a:r>
                        <a:rPr lang="en" sz="1000" dirty="0"/>
                        <a:t>You want to throw away recent changes that you made to a file</a:t>
                      </a:r>
                      <a:r>
                        <a:rPr lang="en" sz="1000" dirty="0" smtClean="0"/>
                        <a:t>.</a:t>
                      </a:r>
                    </a:p>
                    <a:p>
                      <a:pPr marL="0" lvl="0" indent="0" algn="l" rtl="0">
                        <a:spcBef>
                          <a:spcPts val="0"/>
                        </a:spcBef>
                        <a:spcAft>
                          <a:spcPts val="0"/>
                        </a:spcAft>
                        <a:buNone/>
                      </a:pPr>
                      <a:r>
                        <a:rPr lang="en-US" sz="1000" dirty="0" smtClean="0"/>
                        <a:t> </a:t>
                      </a:r>
                      <a:r>
                        <a:rPr lang="en-US" sz="1000" dirty="0" smtClean="0"/>
                        <a:t>edit the file or use</a:t>
                      </a:r>
                      <a:r>
                        <a:rPr lang="en-US" sz="1000" baseline="0" dirty="0" smtClean="0"/>
                        <a:t> </a:t>
                      </a:r>
                      <a:r>
                        <a:rPr lang="en-US" sz="1000" baseline="0" dirty="0" err="1" smtClean="0"/>
                        <a:t>git</a:t>
                      </a:r>
                      <a:r>
                        <a:rPr lang="en-US" sz="1000" baseline="0" dirty="0" smtClean="0"/>
                        <a:t> checkout to the previous version</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909775">
                <a:tc>
                  <a:txBody>
                    <a:bodyPr/>
                    <a:lstStyle/>
                    <a:p>
                      <a:pPr marL="0" lvl="0" indent="0" algn="l" rtl="0">
                        <a:spcBef>
                          <a:spcPts val="0"/>
                        </a:spcBef>
                        <a:spcAft>
                          <a:spcPts val="0"/>
                        </a:spcAft>
                        <a:buNone/>
                      </a:pPr>
                      <a:r>
                        <a:rPr lang="en" sz="1000" dirty="0"/>
                        <a:t>You forgot to push your solution before the assignment </a:t>
                      </a:r>
                      <a:r>
                        <a:rPr lang="en" sz="1000" dirty="0" smtClean="0"/>
                        <a:t>deadline.</a:t>
                      </a:r>
                    </a:p>
                    <a:p>
                      <a:pPr marL="0" lvl="0" indent="0" algn="l" rtl="0">
                        <a:spcBef>
                          <a:spcPts val="0"/>
                        </a:spcBef>
                        <a:spcAft>
                          <a:spcPts val="0"/>
                        </a:spcAft>
                        <a:buNone/>
                      </a:pPr>
                      <a:r>
                        <a:rPr lang="en-US" sz="1000" dirty="0" err="1" smtClean="0"/>
                        <a:t>Git</a:t>
                      </a:r>
                      <a:r>
                        <a:rPr lang="en-US" sz="1000" baseline="0" dirty="0" smtClean="0"/>
                        <a:t> push</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558</Words>
  <Application>Microsoft Office PowerPoint</Application>
  <PresentationFormat>On-screen Show (16:9)</PresentationFormat>
  <Paragraphs>42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Merriweather</vt:lpstr>
      <vt:lpstr>Roboto</vt:lpstr>
      <vt:lpstr>Arial</vt:lpstr>
      <vt:lpstr>Paradigm</vt:lpstr>
      <vt:lpstr>Problem Solving Session</vt:lpstr>
      <vt:lpstr>Problem 1</vt:lpstr>
      <vt:lpstr>Problem 2</vt:lpstr>
      <vt:lpstr>Problem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12</cp:revision>
  <dcterms:modified xsi:type="dcterms:W3CDTF">2021-09-12T08:56:43Z</dcterms:modified>
</cp:coreProperties>
</file>