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0000500000000000000" pitchFamily="2"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2883233358"/>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a:t>My teammate saved the files in OneDrive instead of the C or D drive. To correct the mistake, he asked for help from a fellow classmate and saved the files in the hard drive.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While uploading the files on GitHub server I gave PowerShell the push command before staging it. When I got an error, I looked up the solution in the slides.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a:t>While moving a file to a different repository we did made an error while typing the absolute path.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1688749809"/>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a:t>SHA. It is the unique ID generated for each commit.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a:t>Author. It is the name or username or the email ID of whoever made the changes or added a file.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a:t>Date. It is the date and time in which it was committed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US" dirty="0"/>
                        <a:t>Message. It is the comment or message that person made during </a:t>
                      </a:r>
                      <a:r>
                        <a:rPr lang="en-US"/>
                        <a:t>the commit.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4138943842"/>
              </p:ext>
            </p:extLst>
          </p:nvPr>
        </p:nvGraphicFramePr>
        <p:xfrm>
          <a:off x="4456650" y="190550"/>
          <a:ext cx="4451775" cy="4583950"/>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 </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Set new computer to github and clone the file in progress. Open powershell, change directory to where we would like to clone the file and continue your work.</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 </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By typing git checkout --&lt;file name&gt; we can restore the deleted file.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 </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Clone repository of previous assignment, </a:t>
                      </a:r>
                      <a:r>
                        <a:rPr lang="en-US" sz="1000" dirty="0"/>
                        <a:t>c</a:t>
                      </a:r>
                      <a:r>
                        <a:rPr lang="en" sz="1000" dirty="0"/>
                        <a:t>ommit changes and submit using git push command.</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 </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We can use git checkout to delete uncommited changes to a file.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 </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Push file as soon as possible and mail your professor immediately stating the issue.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628</Words>
  <Application>Microsoft Office PowerPoint</Application>
  <PresentationFormat>On-screen Show (16:9)</PresentationFormat>
  <Paragraphs>47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Merriweather</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Abbas Attarwala</dc:creator>
  <cp:lastModifiedBy>Abbas Attarwala</cp:lastModifiedBy>
  <cp:revision>6</cp:revision>
  <dcterms:modified xsi:type="dcterms:W3CDTF">2021-09-11T18:46:35Z</dcterms:modified>
</cp:coreProperties>
</file>