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682419845"/>
              </p:ext>
            </p:extLst>
          </p:nvPr>
        </p:nvGraphicFramePr>
        <p:xfrm>
          <a:off x="4485000" y="317175"/>
          <a:ext cx="4311725" cy="4659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a:t>
                      </a:r>
                      <a:r>
                        <a:rPr lang="en-US" baseline="0" dirty="0" smtClean="0"/>
                        <a:t> got confused between the commands that we used in PowerShell for github. This problem was solved by re watching the session and asking my friends and of course practicing</a:t>
                      </a:r>
                      <a:endParaRPr lang="en-US" dirty="0" smtClean="0"/>
                    </a:p>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GB" dirty="0"/>
                        <a:t/>
                      </a:r>
                      <a:br>
                        <a:rPr lang="en-GB" dirty="0"/>
                      </a:br>
                      <a:r>
                        <a:rPr lang="en-GB" dirty="0" smtClean="0"/>
                        <a:t>I</a:t>
                      </a:r>
                      <a:r>
                        <a:rPr lang="en-GB" baseline="0" dirty="0" smtClean="0"/>
                        <a:t> had trouble creating my personal token and my account wasn’t working, therefore I reinstalled github and I created a new account.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by the 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2824799330"/>
              </p:ext>
            </p:extLst>
          </p:nvPr>
        </p:nvGraphicFramePr>
        <p:xfrm>
          <a:off x="452375" y="201575"/>
          <a:ext cx="4190825" cy="492783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latin typeface="+mj-lt"/>
                        </a:rPr>
                        <a:t/>
                      </a:r>
                      <a:br>
                        <a:rPr lang="en-GB" sz="1200" dirty="0">
                          <a:latin typeface="+mj-lt"/>
                        </a:rPr>
                      </a:br>
                      <a:r>
                        <a:rPr lang="en-US" sz="1200" dirty="0" smtClean="0">
                          <a:latin typeface="+mj-lt"/>
                        </a:rPr>
                        <a:t>(Authors comment):</a:t>
                      </a:r>
                      <a:r>
                        <a:rPr lang="en-US" sz="1200" baseline="0" dirty="0" smtClean="0">
                          <a:latin typeface="+mj-lt"/>
                        </a:rPr>
                        <a:t> Is a very </a:t>
                      </a:r>
                      <a:r>
                        <a:rPr lang="en-US" sz="1200" dirty="0" smtClean="0">
                          <a:latin typeface="+mj-lt"/>
                        </a:rPr>
                        <a:t>useful entry because it helps you to understand what</a:t>
                      </a:r>
                      <a:r>
                        <a:rPr lang="en-US" sz="1200" baseline="0" dirty="0" smtClean="0">
                          <a:latin typeface="+mj-lt"/>
                        </a:rPr>
                        <a:t> is happening and what has changed in this particular string of code.</a:t>
                      </a:r>
                      <a:r>
                        <a:rPr lang="en-US" sz="1200" dirty="0" smtClean="0">
                          <a:latin typeface="+mj-lt"/>
                        </a:rPr>
                        <a:t> </a:t>
                      </a:r>
                    </a:p>
                    <a:p>
                      <a:pPr marL="0" lvl="0" indent="0" algn="l" rtl="0">
                        <a:spcBef>
                          <a:spcPts val="0"/>
                        </a:spcBef>
                        <a:spcAft>
                          <a:spcPts val="0"/>
                        </a:spcAft>
                        <a:buNone/>
                      </a:pPr>
                      <a:r>
                        <a:rPr lang="en-GB" sz="1200" dirty="0">
                          <a:latin typeface="+mj-lt"/>
                        </a:rPr>
                        <a:t/>
                      </a:r>
                      <a:br>
                        <a:rPr lang="en-GB" sz="1200" dirty="0">
                          <a:latin typeface="+mj-lt"/>
                        </a:rPr>
                      </a:br>
                      <a:endParaRPr sz="1200" dirty="0">
                        <a:latin typeface="+mj-lt"/>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latin typeface="+mj-lt"/>
                        </a:rPr>
                        <a:t>(Date of change) : Is a useful</a:t>
                      </a:r>
                      <a:r>
                        <a:rPr lang="en-US" sz="1200" baseline="0" dirty="0" smtClean="0">
                          <a:latin typeface="+mj-lt"/>
                        </a:rPr>
                        <a:t> entry because it lets you keep track of the timing of changes and entries in the code.</a:t>
                      </a:r>
                      <a:endParaRPr lang="en-US" sz="1200" dirty="0" smtClean="0">
                        <a:latin typeface="+mj-lt"/>
                      </a:endParaRPr>
                    </a:p>
                    <a:p>
                      <a:pPr marL="0" lvl="0" indent="0" algn="l" rtl="0">
                        <a:spcBef>
                          <a:spcPts val="0"/>
                        </a:spcBef>
                        <a:spcAft>
                          <a:spcPts val="0"/>
                        </a:spcAft>
                        <a:buNone/>
                      </a:pPr>
                      <a:endParaRPr lang="en-GB" sz="1200" dirty="0" smtClean="0">
                        <a:latin typeface="+mj-lt"/>
                      </a:endParaRPr>
                    </a:p>
                    <a:p>
                      <a:pPr marL="0" lvl="0" indent="0" algn="l" rtl="0">
                        <a:spcBef>
                          <a:spcPts val="0"/>
                        </a:spcBef>
                        <a:spcAft>
                          <a:spcPts val="0"/>
                        </a:spcAft>
                        <a:buNone/>
                      </a:pPr>
                      <a:r>
                        <a:rPr lang="en-GB" sz="1200" dirty="0">
                          <a:latin typeface="+mj-lt"/>
                        </a:rPr>
                        <a:t/>
                      </a:r>
                      <a:br>
                        <a:rPr lang="en-GB" sz="1200" dirty="0">
                          <a:latin typeface="+mj-lt"/>
                        </a:rPr>
                      </a:br>
                      <a:r>
                        <a:rPr lang="en-GB" sz="1200" dirty="0">
                          <a:latin typeface="+mj-lt"/>
                        </a:rPr>
                        <a:t/>
                      </a:r>
                      <a:br>
                        <a:rPr lang="en-GB" sz="1200" dirty="0">
                          <a:latin typeface="+mj-lt"/>
                        </a:rPr>
                      </a:br>
                      <a:endParaRPr sz="1200" dirty="0">
                        <a:latin typeface="+mj-lt"/>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GB" sz="1200" dirty="0" smtClean="0">
                          <a:latin typeface="+mj-lt"/>
                        </a:rPr>
                        <a:t>(The author) :</a:t>
                      </a:r>
                      <a:r>
                        <a:rPr lang="en-GB" sz="1200" baseline="0" dirty="0" smtClean="0">
                          <a:latin typeface="+mj-lt"/>
                        </a:rPr>
                        <a:t> The author demonstrates who is accountable for a specific change</a:t>
                      </a:r>
                      <a:endParaRPr sz="1200" dirty="0">
                        <a:latin typeface="+mj-lt"/>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latin typeface="+mj-l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smtClean="0">
                          <a:latin typeface="+mj-lt"/>
                        </a:rPr>
                        <a:t>(The hash commit code) : This</a:t>
                      </a:r>
                      <a:r>
                        <a:rPr lang="en-GB" sz="1200" baseline="0" dirty="0" smtClean="0">
                          <a:latin typeface="+mj-lt"/>
                        </a:rPr>
                        <a:t> entry is used to revert back to previous versions of the code.</a:t>
                      </a:r>
                      <a:endParaRPr sz="1200" dirty="0">
                        <a:latin typeface="+mj-lt"/>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347963838"/>
              </p:ext>
            </p:extLst>
          </p:nvPr>
        </p:nvGraphicFramePr>
        <p:xfrm>
          <a:off x="4456650" y="190550"/>
          <a:ext cx="4451775" cy="4776020"/>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200" b="1" dirty="0"/>
                        <a:t>You continue a work in progress on a new computer.</a:t>
                      </a:r>
                      <a:br>
                        <a:rPr lang="en" sz="1200" b="1" dirty="0"/>
                      </a:br>
                      <a:endParaRPr lang="en" sz="1200" b="1" dirty="0"/>
                    </a:p>
                    <a:p>
                      <a:pPr marL="0" lvl="0" indent="0" algn="l" rtl="0">
                        <a:spcBef>
                          <a:spcPts val="0"/>
                        </a:spcBef>
                        <a:spcAft>
                          <a:spcPts val="0"/>
                        </a:spcAft>
                        <a:buNone/>
                      </a:pPr>
                      <a:r>
                        <a:rPr lang="en-US" sz="1000" dirty="0" smtClean="0"/>
                        <a:t>Y</a:t>
                      </a:r>
                      <a:r>
                        <a:rPr lang="en" sz="1000" dirty="0" smtClean="0"/>
                        <a:t>ou</a:t>
                      </a:r>
                      <a:r>
                        <a:rPr lang="en" sz="1000" baseline="0" dirty="0" smtClean="0"/>
                        <a:t> git clone your previous work onto your new computer to be able to work on it.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400" b="1" dirty="0"/>
                        <a:t>You accidentally delete the file “important.txt”.</a:t>
                      </a:r>
                      <a:r>
                        <a:rPr lang="en" sz="1000" dirty="0"/>
                        <a:t/>
                      </a:r>
                      <a:br>
                        <a:rPr lang="en" sz="1000" dirty="0"/>
                      </a:br>
                      <a:r>
                        <a:rPr lang="en" sz="1000" dirty="0"/>
                        <a:t/>
                      </a:r>
                      <a:br>
                        <a:rPr lang="en" sz="1000" dirty="0"/>
                      </a:br>
                      <a:r>
                        <a:rPr lang="en" sz="1000" dirty="0" smtClean="0"/>
                        <a:t>You</a:t>
                      </a:r>
                      <a:r>
                        <a:rPr lang="en" sz="1000" baseline="0" dirty="0" smtClean="0"/>
                        <a:t> can use the restore command to get it back.</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600" b="1" dirty="0"/>
                        <a:t>You want to reuse a file from a previous assignment.</a:t>
                      </a:r>
                      <a:r>
                        <a:rPr lang="en" sz="1000" dirty="0"/>
                        <a:t/>
                      </a:r>
                      <a:br>
                        <a:rPr lang="en" sz="1000" dirty="0"/>
                      </a:br>
                      <a:r>
                        <a:rPr lang="en" sz="1000" dirty="0"/>
                        <a:t/>
                      </a:r>
                      <a:br>
                        <a:rPr lang="en" sz="1000" dirty="0"/>
                      </a:br>
                      <a:r>
                        <a:rPr lang="en-US" sz="1000" dirty="0" smtClean="0"/>
                        <a:t>You</a:t>
                      </a:r>
                      <a:r>
                        <a:rPr lang="en-US" sz="1000" baseline="0" dirty="0" smtClean="0"/>
                        <a:t> can use the head command to view and access previous projects</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400" b="1" dirty="0"/>
                        <a:t>You want to throw away recent changes that you made to a file</a:t>
                      </a:r>
                      <a:r>
                        <a:rPr lang="en" sz="1400" b="1" dirty="0" smtClean="0"/>
                        <a:t>.</a:t>
                      </a:r>
                    </a:p>
                    <a:p>
                      <a:pPr marL="0" lvl="0" indent="0" algn="l" rtl="0">
                        <a:spcBef>
                          <a:spcPts val="0"/>
                        </a:spcBef>
                        <a:spcAft>
                          <a:spcPts val="0"/>
                        </a:spcAft>
                        <a:buNone/>
                      </a:pPr>
                      <a:r>
                        <a:rPr lang="en" sz="1000" dirty="0"/>
                        <a:t/>
                      </a:r>
                      <a:br>
                        <a:rPr lang="en" sz="1000" dirty="0"/>
                      </a:br>
                      <a:r>
                        <a:rPr lang="en-US" sz="1000" dirty="0" smtClean="0"/>
                        <a:t>Y</a:t>
                      </a:r>
                      <a:r>
                        <a:rPr lang="en" sz="1000" dirty="0" smtClean="0"/>
                        <a:t>ou can use git check out to throwaway recent changes.</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200" b="1" dirty="0"/>
                        <a:t>You forgot to push your solution before the assignment deadline.</a:t>
                      </a:r>
                      <a:br>
                        <a:rPr lang="en" sz="1200" b="1" dirty="0"/>
                      </a:br>
                      <a:r>
                        <a:rPr lang="en" sz="1200" b="1" dirty="0" smtClean="0"/>
                        <a:t> </a:t>
                      </a:r>
                    </a:p>
                    <a:p>
                      <a:pPr marL="0" lvl="0" indent="0" algn="l" rtl="0">
                        <a:spcBef>
                          <a:spcPts val="0"/>
                        </a:spcBef>
                        <a:spcAft>
                          <a:spcPts val="0"/>
                        </a:spcAft>
                        <a:buNone/>
                      </a:pPr>
                      <a:r>
                        <a:rPr lang="en" sz="1200" b="1" dirty="0" smtClean="0"/>
                        <a:t>?</a:t>
                      </a:r>
                      <a:r>
                        <a:rPr lang="en" sz="1000" dirty="0"/>
                        <a:t/>
                      </a:r>
                      <a:br>
                        <a:rPr lang="en" sz="1000" dirty="0"/>
                      </a:b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600</Words>
  <Application>Microsoft Office PowerPoint</Application>
  <PresentationFormat>On-screen Show (16:9)</PresentationFormat>
  <Paragraphs>43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Roboto</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Charbel</dc:creator>
  <cp:lastModifiedBy>Charbel</cp:lastModifiedBy>
  <cp:revision>20</cp:revision>
  <dcterms:modified xsi:type="dcterms:W3CDTF">2021-09-10T08:37:38Z</dcterms:modified>
</cp:coreProperties>
</file>