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anose="020B0604020202020204" charset="0"/>
      <p:regular r:id="rId7"/>
      <p:bold r:id="rId8"/>
      <p:italic r:id="rId9"/>
      <p:boldItalic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681156108"/>
              </p:ext>
            </p:extLst>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1136650">
                <a:tc>
                  <a:txBody>
                    <a:bodyPr/>
                    <a:lstStyle/>
                    <a:p>
                      <a:pPr marL="0" lvl="0" indent="0" algn="l" rtl="0">
                        <a:spcBef>
                          <a:spcPts val="0"/>
                        </a:spcBef>
                        <a:spcAft>
                          <a:spcPts val="0"/>
                        </a:spcAft>
                        <a:buNone/>
                      </a:pPr>
                      <a:r>
                        <a:rPr lang="en-US" dirty="0"/>
                        <a:t>I only typed “ Git add” however , it didn’t know what to add so eventually, I figured out my mistake and wrote the file name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6650">
                <a:tc>
                  <a:txBody>
                    <a:bodyPr/>
                    <a:lstStyle/>
                    <a:p>
                      <a:pPr marL="0" lvl="0" indent="0" algn="l" rtl="0">
                        <a:spcBef>
                          <a:spcPts val="0"/>
                        </a:spcBef>
                        <a:spcAft>
                          <a:spcPts val="0"/>
                        </a:spcAft>
                        <a:buNone/>
                      </a:pPr>
                      <a:r>
                        <a:rPr lang="en-US" dirty="0"/>
                        <a:t>Mistakenly wrote a forward slash instead of a backward slash.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36650">
                <a:tc>
                  <a:txBody>
                    <a:bodyPr/>
                    <a:lstStyle/>
                    <a:p>
                      <a:pPr marL="0" lvl="0" indent="0" algn="l" rtl="0">
                        <a:spcBef>
                          <a:spcPts val="0"/>
                        </a:spcBef>
                        <a:spcAft>
                          <a:spcPts val="0"/>
                        </a:spcAft>
                        <a:buNone/>
                      </a:pPr>
                      <a:r>
                        <a:rPr lang="en-US" dirty="0"/>
                        <a:t>Forgot to type a comma at the end of the command.</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36650">
                <a:tc>
                  <a:txBody>
                    <a:bodyPr/>
                    <a:lstStyle/>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Each entry in a Git log contains 4 pieces of information.</a:t>
            </a:r>
            <a:endParaRPr dirty="0"/>
          </a:p>
          <a:p>
            <a:pPr marL="0" lvl="0" indent="0" algn="l" rtl="0">
              <a:spcBef>
                <a:spcPts val="1600"/>
              </a:spcBef>
              <a:spcAft>
                <a:spcPts val="0"/>
              </a:spcAft>
              <a:buNone/>
            </a:pPr>
            <a:r>
              <a:rPr lang="en" dirty="0"/>
              <a:t>Describe each piece of information and under which circumstances it might be useful.</a:t>
            </a:r>
            <a:endParaRPr dirty="0"/>
          </a:p>
          <a:p>
            <a:pPr marL="0" lvl="0" indent="0" algn="l" rtl="0">
              <a:spcBef>
                <a:spcPts val="1600"/>
              </a:spcBef>
              <a:spcAft>
                <a:spcPts val="1600"/>
              </a:spcAft>
              <a:buNone/>
            </a:pPr>
            <a:r>
              <a:rPr lang="en" dirty="0"/>
              <a:t>Consider how the usefulness of the log would be affected by the the frequency of commits and the quality of the comments that you use when you commit to the repository.</a:t>
            </a:r>
            <a:endParaRPr dirty="0"/>
          </a:p>
        </p:txBody>
      </p:sp>
      <p:graphicFrame>
        <p:nvGraphicFramePr>
          <p:cNvPr id="98" name="Google Shape;98;p16"/>
          <p:cNvGraphicFramePr/>
          <p:nvPr>
            <p:extLst>
              <p:ext uri="{D42A27DB-BD31-4B8C-83A1-F6EECF244321}">
                <p14:modId xmlns:p14="http://schemas.microsoft.com/office/powerpoint/2010/main" val="854334766"/>
              </p:ext>
            </p:extLst>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1206950">
                <a:tc>
                  <a:txBody>
                    <a:bodyPr/>
                    <a:lstStyle/>
                    <a:p>
                      <a:pPr marL="0" lvl="0" indent="0" algn="l" rtl="0">
                        <a:spcBef>
                          <a:spcPts val="0"/>
                        </a:spcBef>
                        <a:spcAft>
                          <a:spcPts val="0"/>
                        </a:spcAft>
                        <a:buNone/>
                      </a:pPr>
                      <a:r>
                        <a:rPr lang="en-US" sz="1000" dirty="0"/>
                        <a:t>In git log, you can check who added the last piece of code and the changes that were modified in the project. You can stay in track with your collaborators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lvl="0" indent="0" algn="l" rtl="0">
                        <a:spcBef>
                          <a:spcPts val="0"/>
                        </a:spcBef>
                        <a:spcAft>
                          <a:spcPts val="0"/>
                        </a:spcAft>
                        <a:buNone/>
                      </a:pPr>
                      <a:r>
                        <a:rPr lang="en-US" sz="1000" dirty="0"/>
                        <a:t>There is a unique hash key to identify the file and an efficient way to do the searching.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lvl="0" indent="0" algn="l" rtl="0">
                        <a:spcBef>
                          <a:spcPts val="0"/>
                        </a:spcBef>
                        <a:spcAft>
                          <a:spcPts val="0"/>
                        </a:spcAft>
                        <a:buNone/>
                      </a:pPr>
                      <a:r>
                        <a:rPr lang="en-US" sz="1000" dirty="0"/>
                        <a:t>There is the ‘AUTHOR’ where it mentions who created or modified the project. It can identify who worked on who.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lvl="0" indent="0" algn="l" rtl="0">
                        <a:spcBef>
                          <a:spcPts val="0"/>
                        </a:spcBef>
                        <a:spcAft>
                          <a:spcPts val="0"/>
                        </a:spcAft>
                        <a:buNone/>
                      </a:pPr>
                      <a:r>
                        <a:rPr lang="en-US" dirty="0"/>
                        <a:t>The date shows when it was last updated and opened. It gives significant information on who worked on what , at what time.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extLst>
              <p:ext uri="{D42A27DB-BD31-4B8C-83A1-F6EECF244321}">
                <p14:modId xmlns:p14="http://schemas.microsoft.com/office/powerpoint/2010/main" val="2943089885"/>
              </p:ext>
            </p:extLst>
          </p:nvPr>
        </p:nvGraphicFramePr>
        <p:xfrm>
          <a:off x="4456650" y="190550"/>
          <a:ext cx="4451775" cy="4548875"/>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dirty="0"/>
                        <a:t>You continue a work in progress on a new computer.</a:t>
                      </a:r>
                    </a:p>
                    <a:p>
                      <a:pPr marL="0" lvl="0" indent="0" algn="l" rtl="0">
                        <a:spcBef>
                          <a:spcPts val="0"/>
                        </a:spcBef>
                        <a:spcAft>
                          <a:spcPts val="0"/>
                        </a:spcAft>
                        <a:buNone/>
                      </a:pPr>
                      <a:endParaRPr lang="en" sz="1000" dirty="0"/>
                    </a:p>
                    <a:p>
                      <a:pPr marL="0" lvl="0" indent="0" algn="l" rtl="0">
                        <a:spcBef>
                          <a:spcPts val="0"/>
                        </a:spcBef>
                        <a:spcAft>
                          <a:spcPts val="0"/>
                        </a:spcAft>
                        <a:buNone/>
                      </a:pPr>
                      <a:r>
                        <a:rPr lang="en-US" sz="1000" dirty="0"/>
                        <a:t>Git clone &lt;</a:t>
                      </a:r>
                      <a:r>
                        <a:rPr lang="en-US" sz="1000" dirty="0" err="1"/>
                        <a:t>Url</a:t>
                      </a:r>
                      <a:r>
                        <a:rPr lang="en-US" sz="1000" dirty="0"/>
                        <a:t>&gt;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dirty="0"/>
                        <a:t>You accidentally delete the file “important.txt”.</a:t>
                      </a:r>
                    </a:p>
                    <a:p>
                      <a:pPr marL="0" lvl="0" indent="0" algn="l" rtl="0">
                        <a:spcBef>
                          <a:spcPts val="0"/>
                        </a:spcBef>
                        <a:spcAft>
                          <a:spcPts val="0"/>
                        </a:spcAft>
                        <a:buNone/>
                      </a:pPr>
                      <a:endParaRPr lang="en" sz="1000" dirty="0"/>
                    </a:p>
                    <a:p>
                      <a:pPr marL="0" lvl="0" indent="0" algn="l" rtl="0">
                        <a:spcBef>
                          <a:spcPts val="0"/>
                        </a:spcBef>
                        <a:spcAft>
                          <a:spcPts val="0"/>
                        </a:spcAft>
                        <a:buNone/>
                      </a:pPr>
                      <a:r>
                        <a:rPr lang="en-GB" sz="1000" dirty="0"/>
                        <a:t>Y</a:t>
                      </a:r>
                      <a:r>
                        <a:rPr lang="en" sz="1000" dirty="0"/>
                        <a:t>ou can command ‘ git checkout’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dirty="0"/>
                        <a:t>You want to reuse a file from a previous assignment.</a:t>
                      </a:r>
                    </a:p>
                    <a:p>
                      <a:pPr marL="0" lvl="0" indent="0" algn="l" rtl="0">
                        <a:spcBef>
                          <a:spcPts val="0"/>
                        </a:spcBef>
                        <a:spcAft>
                          <a:spcPts val="0"/>
                        </a:spcAft>
                        <a:buNone/>
                      </a:pPr>
                      <a:endParaRPr lang="en" sz="1000" dirty="0"/>
                    </a:p>
                    <a:p>
                      <a:pPr marL="0" lvl="0" indent="0" algn="l" rtl="0">
                        <a:spcBef>
                          <a:spcPts val="0"/>
                        </a:spcBef>
                        <a:spcAft>
                          <a:spcPts val="0"/>
                        </a:spcAft>
                        <a:buNone/>
                      </a:pPr>
                      <a:r>
                        <a:rPr lang="en-GB" sz="1000" dirty="0"/>
                        <a:t>G</a:t>
                      </a:r>
                      <a:r>
                        <a:rPr lang="en" sz="1000" dirty="0"/>
                        <a:t>it checkout Master </a:t>
                      </a:r>
                    </a:p>
                    <a:p>
                      <a:pPr marL="0" lvl="0" indent="0" algn="l" rtl="0">
                        <a:spcBef>
                          <a:spcPts val="0"/>
                        </a:spcBef>
                        <a:spcAft>
                          <a:spcPts val="0"/>
                        </a:spcAft>
                        <a:buNone/>
                      </a:pP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dirty="0"/>
                        <a:t>You want to throw away recent changes that you made to a file.</a:t>
                      </a:r>
                    </a:p>
                    <a:p>
                      <a:pPr marL="0" lvl="0" indent="0" algn="l" rtl="0">
                        <a:spcBef>
                          <a:spcPts val="0"/>
                        </a:spcBef>
                        <a:spcAft>
                          <a:spcPts val="0"/>
                        </a:spcAft>
                        <a:buNone/>
                      </a:pPr>
                      <a:endParaRPr lang="en" sz="1000" dirty="0"/>
                    </a:p>
                    <a:p>
                      <a:pPr marL="0" lvl="0" indent="0" algn="l" rtl="0">
                        <a:spcBef>
                          <a:spcPts val="0"/>
                        </a:spcBef>
                        <a:spcAft>
                          <a:spcPts val="0"/>
                        </a:spcAft>
                        <a:buNone/>
                      </a:pPr>
                      <a:r>
                        <a:rPr lang="en-GB" sz="1000" dirty="0"/>
                        <a:t>G</a:t>
                      </a:r>
                      <a:r>
                        <a:rPr lang="en" sz="1000" dirty="0"/>
                        <a:t>it restore &lt;FILENAME&gt;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dirty="0"/>
                        <a:t>You forgot to push your solution before the assignment deadline.</a:t>
                      </a:r>
                    </a:p>
                    <a:p>
                      <a:pPr marL="0" lvl="0" indent="0" algn="l" rtl="0">
                        <a:spcBef>
                          <a:spcPts val="0"/>
                        </a:spcBef>
                        <a:spcAft>
                          <a:spcPts val="0"/>
                        </a:spcAft>
                        <a:buNone/>
                      </a:pPr>
                      <a:endParaRPr lang="en" sz="1000" dirty="0"/>
                    </a:p>
                    <a:p>
                      <a:pPr marL="0" lvl="0" indent="0" algn="l" rtl="0">
                        <a:spcBef>
                          <a:spcPts val="0"/>
                        </a:spcBef>
                        <a:spcAft>
                          <a:spcPts val="0"/>
                        </a:spcAft>
                        <a:buNone/>
                      </a:pPr>
                      <a:r>
                        <a:rPr lang="en-US" sz="1000" dirty="0"/>
                        <a:t>You command “ git commit “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TotalTime>
  <Words>568</Words>
  <Application>Microsoft Office PowerPoint</Application>
  <PresentationFormat>On-screen Show (16:9)</PresentationFormat>
  <Paragraphs>47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Roboto</vt:lpstr>
      <vt:lpstr>Merriweather</vt:lpstr>
      <vt:lpstr>Arial</vt:lpstr>
      <vt:lpstr>Paradigm</vt:lpstr>
      <vt:lpstr>Problem Solving Session</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sumaya zaater</cp:lastModifiedBy>
  <cp:revision>5</cp:revision>
  <dcterms:modified xsi:type="dcterms:W3CDTF">2021-09-05T20:56:32Z</dcterms:modified>
</cp:coreProperties>
</file>