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9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Session </a:t>
            </a:r>
            <a:r>
              <a:rPr lang="en" sz="1200" dirty="0"/>
              <a:t>– Avaysu Kashyap</a:t>
            </a:r>
            <a:endParaRPr dirty="0"/>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1 </a:t>
            </a:r>
            <a:r>
              <a:rPr lang="en" sz="1200" dirty="0"/>
              <a:t>– Avasyu Kashyap</a:t>
            </a:r>
            <a:endParaRPr dirty="0"/>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393700" lvl="0" indent="-228600" algn="l" rtl="0">
              <a:spcBef>
                <a:spcPts val="0"/>
              </a:spcBef>
              <a:spcAft>
                <a:spcPts val="0"/>
              </a:spcAft>
              <a:buSzPts val="1000"/>
              <a:buFont typeface="+mj-lt"/>
              <a:buAutoNum type="arabicPeriod"/>
            </a:pPr>
            <a:r>
              <a:rPr lang="en-US" sz="1000" dirty="0">
                <a:latin typeface="Consolas"/>
                <a:ea typeface="Consolas"/>
                <a:cs typeface="Consolas"/>
                <a:sym typeface="Consolas"/>
              </a:rPr>
              <a:t>Complete your program first</a:t>
            </a:r>
          </a:p>
          <a:p>
            <a:pPr marL="393700" lvl="0" indent="-228600" algn="l" rtl="0">
              <a:spcBef>
                <a:spcPts val="0"/>
              </a:spcBef>
              <a:spcAft>
                <a:spcPts val="0"/>
              </a:spcAft>
              <a:buSzPts val="1000"/>
              <a:buFont typeface="+mj-lt"/>
              <a:buAutoNum type="arabicPeriod"/>
            </a:pPr>
            <a:r>
              <a:rPr lang="en-US" sz="1000" dirty="0">
                <a:latin typeface="Consolas"/>
                <a:ea typeface="Consolas"/>
                <a:cs typeface="Consolas"/>
                <a:sym typeface="Consolas"/>
              </a:rPr>
              <a:t>Add comments in python to make it easier for the reader to analyze the program</a:t>
            </a:r>
          </a:p>
          <a:p>
            <a:pPr marL="393700" lvl="0" indent="-228600" algn="l" rtl="0">
              <a:spcBef>
                <a:spcPts val="0"/>
              </a:spcBef>
              <a:spcAft>
                <a:spcPts val="0"/>
              </a:spcAft>
              <a:buSzPts val="1000"/>
              <a:buFont typeface="+mj-lt"/>
              <a:buAutoNum type="arabicPeriod"/>
            </a:pPr>
            <a:r>
              <a:rPr lang="en-US" sz="1000" dirty="0">
                <a:latin typeface="Consolas"/>
                <a:ea typeface="Consolas"/>
                <a:cs typeface="Consolas"/>
                <a:sym typeface="Consolas"/>
              </a:rPr>
              <a:t>Clone the repository that you want to submit your program in</a:t>
            </a:r>
          </a:p>
          <a:p>
            <a:pPr marL="393700" lvl="0" indent="-228600" algn="l" rtl="0">
              <a:spcBef>
                <a:spcPts val="0"/>
              </a:spcBef>
              <a:spcAft>
                <a:spcPts val="0"/>
              </a:spcAft>
              <a:buSzPts val="1000"/>
              <a:buFont typeface="+mj-lt"/>
              <a:buAutoNum type="arabicPeriod"/>
            </a:pPr>
            <a:r>
              <a:rPr lang="en-US" sz="1000" dirty="0">
                <a:latin typeface="Consolas"/>
                <a:ea typeface="Consolas"/>
                <a:cs typeface="Consolas"/>
                <a:sym typeface="Consolas"/>
              </a:rPr>
              <a:t>Add, commit and push your program.</a:t>
            </a: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2</a:t>
            </a:r>
            <a:r>
              <a:rPr lang="en" sz="1200" dirty="0"/>
              <a:t> – Avasyu Kashyap</a:t>
            </a:r>
            <a:endParaRPr dirty="0"/>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err="1">
                <a:latin typeface="Consolas"/>
                <a:ea typeface="Consolas"/>
                <a:cs typeface="Consolas"/>
                <a:sym typeface="Consolas"/>
              </a:rPr>
              <a:t>Powershell</a:t>
            </a:r>
            <a:br>
              <a:rPr lang="en-US" sz="1200" dirty="0">
                <a:latin typeface="Consolas"/>
                <a:ea typeface="Consolas"/>
                <a:cs typeface="Consolas"/>
                <a:sym typeface="Consolas"/>
              </a:rPr>
            </a:br>
            <a:r>
              <a:rPr lang="en-US" sz="1200" dirty="0">
                <a:latin typeface="Consolas"/>
                <a:ea typeface="Consolas"/>
                <a:cs typeface="Consolas"/>
                <a:sym typeface="Consolas"/>
              </a:rPr>
              <a:t>Pro: Single line run time code/runs instantly</a:t>
            </a:r>
            <a:br>
              <a:rPr lang="en-US" sz="1200" dirty="0">
                <a:latin typeface="Consolas"/>
                <a:ea typeface="Consolas"/>
                <a:cs typeface="Consolas"/>
                <a:sym typeface="Consolas"/>
              </a:rPr>
            </a:br>
            <a:r>
              <a:rPr lang="en-US" sz="1200" dirty="0">
                <a:latin typeface="Consolas"/>
                <a:ea typeface="Consolas"/>
                <a:cs typeface="Consolas"/>
                <a:sym typeface="Consolas"/>
              </a:rPr>
              <a:t>Con: does not save work</a:t>
            </a:r>
          </a:p>
          <a:p>
            <a:pPr marL="457200" lvl="0" indent="-304800" algn="l" rtl="0">
              <a:spcBef>
                <a:spcPts val="0"/>
              </a:spcBef>
              <a:spcAft>
                <a:spcPts val="0"/>
              </a:spcAft>
              <a:buSzPts val="1200"/>
              <a:buFont typeface="Consolas"/>
              <a:buAutoNum type="arabicPeriod"/>
            </a:pPr>
            <a:r>
              <a:rPr lang="en-US" sz="1200" dirty="0" err="1">
                <a:latin typeface="Consolas"/>
                <a:ea typeface="Consolas"/>
                <a:cs typeface="Consolas"/>
                <a:sym typeface="Consolas"/>
              </a:rPr>
              <a:t>Pycharm</a:t>
            </a:r>
            <a:br>
              <a:rPr lang="en-US" sz="1200" dirty="0">
                <a:latin typeface="Consolas"/>
                <a:ea typeface="Consolas"/>
                <a:cs typeface="Consolas"/>
                <a:sym typeface="Consolas"/>
              </a:rPr>
            </a:br>
            <a:r>
              <a:rPr lang="en-US" sz="1200" dirty="0">
                <a:latin typeface="Consolas"/>
                <a:ea typeface="Consolas"/>
                <a:cs typeface="Consolas"/>
                <a:sym typeface="Consolas"/>
              </a:rPr>
              <a:t>Pro: integrated and saves </a:t>
            </a:r>
            <a:br>
              <a:rPr lang="en-US" sz="1200" dirty="0">
                <a:latin typeface="Consolas"/>
                <a:ea typeface="Consolas"/>
                <a:cs typeface="Consolas"/>
                <a:sym typeface="Consolas"/>
              </a:rPr>
            </a:br>
            <a:r>
              <a:rPr lang="en-US" sz="1200" dirty="0">
                <a:latin typeface="Consolas"/>
                <a:ea typeface="Consolas"/>
                <a:cs typeface="Consolas"/>
                <a:sym typeface="Consolas"/>
              </a:rPr>
              <a:t>Con: Takes longer to run </a:t>
            </a:r>
          </a:p>
          <a:p>
            <a:pPr marL="457200" lvl="0" indent="-304800" algn="l" rtl="0">
              <a:spcBef>
                <a:spcPts val="0"/>
              </a:spcBef>
              <a:spcAft>
                <a:spcPts val="0"/>
              </a:spcAft>
              <a:buSzPts val="1200"/>
              <a:buFont typeface="Consolas"/>
              <a:buAutoNum type="arabicPeriod"/>
            </a:pPr>
            <a:r>
              <a:rPr lang="en-US" sz="1200" dirty="0" err="1">
                <a:latin typeface="Consolas"/>
                <a:ea typeface="Consolas"/>
                <a:cs typeface="Consolas"/>
                <a:sym typeface="Consolas"/>
              </a:rPr>
              <a:t>Colab</a:t>
            </a:r>
            <a:br>
              <a:rPr lang="en-US" sz="1200" dirty="0">
                <a:latin typeface="Consolas"/>
                <a:ea typeface="Consolas"/>
                <a:cs typeface="Consolas"/>
                <a:sym typeface="Consolas"/>
              </a:rPr>
            </a:br>
            <a:r>
              <a:rPr lang="en-US" sz="1200" dirty="0">
                <a:latin typeface="Consolas"/>
                <a:ea typeface="Consolas"/>
                <a:cs typeface="Consolas"/>
                <a:sym typeface="Consolas"/>
              </a:rPr>
              <a:t>Pro: Saves work instantly</a:t>
            </a:r>
            <a:br>
              <a:rPr lang="en-US" sz="1200" dirty="0">
                <a:latin typeface="Consolas"/>
                <a:ea typeface="Consolas"/>
                <a:cs typeface="Consolas"/>
                <a:sym typeface="Consolas"/>
              </a:rPr>
            </a:br>
            <a:r>
              <a:rPr lang="en-US" sz="1200" dirty="0">
                <a:latin typeface="Consolas"/>
                <a:ea typeface="Consolas"/>
                <a:cs typeface="Consolas"/>
                <a:sym typeface="Consolas"/>
              </a:rPr>
              <a:t>Con: Runs very slowly</a:t>
            </a:r>
          </a:p>
          <a:p>
            <a:pPr marL="457200" lvl="0" indent="-304800" algn="l" rtl="0">
              <a:spcBef>
                <a:spcPts val="0"/>
              </a:spcBef>
              <a:spcAft>
                <a:spcPts val="0"/>
              </a:spcAft>
              <a:buSzPts val="1200"/>
              <a:buFont typeface="Consolas"/>
              <a:buAutoNum type="arabicPeriod"/>
            </a:pPr>
            <a:endParaRPr lang="en-US" sz="1200" dirty="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endParaRPr lang="en-US" sz="1200" dirty="0">
              <a:latin typeface="Consolas"/>
              <a:ea typeface="Consolas"/>
              <a:cs typeface="Consolas"/>
              <a:sym typeface="Consolas"/>
            </a:endParaRPr>
          </a:p>
          <a:p>
            <a:pPr marL="152400" lvl="0" indent="0" algn="l" rtl="0">
              <a:spcBef>
                <a:spcPts val="0"/>
              </a:spcBef>
              <a:spcAft>
                <a:spcPts val="0"/>
              </a:spcAft>
              <a:buSzPts val="1200"/>
              <a:buNone/>
            </a:pPr>
            <a:r>
              <a:rPr lang="en-US" sz="1200" dirty="0">
                <a:latin typeface="Consolas"/>
                <a:ea typeface="Consolas"/>
                <a:cs typeface="Consolas"/>
                <a:sym typeface="Consolas"/>
              </a:rPr>
              <a:t>Hamad: Visual studio Code</a:t>
            </a:r>
          </a:p>
          <a:p>
            <a:pPr marL="152400" lvl="0" indent="0" algn="l" rtl="0">
              <a:spcBef>
                <a:spcPts val="0"/>
              </a:spcBef>
              <a:spcAft>
                <a:spcPts val="0"/>
              </a:spcAft>
              <a:buSzPts val="1200"/>
              <a:buNone/>
            </a:pPr>
            <a:r>
              <a:rPr lang="en-US" sz="1200" dirty="0">
                <a:latin typeface="Consolas"/>
                <a:ea typeface="Consolas"/>
                <a:cs typeface="Consolas"/>
                <a:sym typeface="Consolas"/>
              </a:rPr>
              <a:t>Avasyu: </a:t>
            </a:r>
            <a:r>
              <a:rPr lang="en-US" sz="1200" dirty="0" err="1">
                <a:latin typeface="Consolas"/>
                <a:ea typeface="Consolas"/>
                <a:cs typeface="Consolas"/>
                <a:sym typeface="Consolas"/>
              </a:rPr>
              <a:t>Pycharm</a:t>
            </a:r>
            <a:br>
              <a:rPr lang="en-US" sz="1200" dirty="0">
                <a:latin typeface="Consolas"/>
                <a:ea typeface="Consolas"/>
                <a:cs typeface="Consolas"/>
                <a:sym typeface="Consolas"/>
              </a:rPr>
            </a:br>
            <a:r>
              <a:rPr lang="en-US" sz="1200" dirty="0">
                <a:latin typeface="Consolas"/>
                <a:ea typeface="Consolas"/>
                <a:cs typeface="Consolas"/>
                <a:sym typeface="Consolas"/>
              </a:rPr>
              <a:t>Zahra: </a:t>
            </a:r>
            <a:r>
              <a:rPr lang="en-US" sz="1200" dirty="0" err="1">
                <a:latin typeface="Consolas"/>
                <a:ea typeface="Consolas"/>
                <a:cs typeface="Consolas"/>
                <a:sym typeface="Consolas"/>
              </a:rPr>
              <a:t>Powershell</a:t>
            </a:r>
            <a:endParaRPr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r>
              <a:rPr lang="en" sz="1200" dirty="0"/>
              <a:t> – Avasyu Kashyap</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onsolas"/>
                <a:ea typeface="Consolas"/>
                <a:cs typeface="Consolas"/>
                <a:sym typeface="Consolas"/>
              </a:rPr>
              <a:t>print(“</a:t>
            </a:r>
            <a:br>
              <a:rPr lang="en-US" dirty="0">
                <a:latin typeface="Consolas"/>
                <a:ea typeface="Consolas"/>
                <a:cs typeface="Consolas"/>
                <a:sym typeface="Consolas"/>
              </a:rPr>
            </a:br>
            <a:br>
              <a:rPr lang="en-US" dirty="0">
                <a:latin typeface="Consolas"/>
                <a:ea typeface="Consolas"/>
                <a:cs typeface="Consolas"/>
                <a:sym typeface="Consolas"/>
              </a:rPr>
            </a:br>
            <a:br>
              <a:rPr lang="en-US" dirty="0">
                <a:latin typeface="Consolas"/>
                <a:ea typeface="Consolas"/>
                <a:cs typeface="Consolas"/>
                <a:sym typeface="Consolas"/>
              </a:rPr>
            </a:b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a:t>
            </a: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r>
              <a:rPr lang="en-US" dirty="0">
                <a:latin typeface="Consolas"/>
                <a:ea typeface="Consolas"/>
                <a:cs typeface="Consolas"/>
                <a:sym typeface="Consolas"/>
              </a:rPr>
              <a:t>“)</a:t>
            </a: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 </a:t>
            </a:r>
            <a:r>
              <a:rPr lang="en" sz="1200" dirty="0"/>
              <a:t>– Avasyu Kashyap</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Consolas"/>
                <a:ea typeface="Consolas"/>
                <a:cs typeface="Consolas"/>
                <a:sym typeface="Consolas"/>
              </a:rPr>
              <a:t>Homestate</a:t>
            </a:r>
            <a:r>
              <a:rPr lang="en-US" dirty="0">
                <a:latin typeface="Consolas"/>
                <a:ea typeface="Consolas"/>
                <a:cs typeface="Consolas"/>
                <a:sym typeface="Consolas"/>
              </a:rPr>
              <a:t>=input(“Enter your home state”)</a:t>
            </a:r>
            <a:br>
              <a:rPr lang="en-US" dirty="0">
                <a:latin typeface="Consolas"/>
                <a:ea typeface="Consolas"/>
                <a:cs typeface="Consolas"/>
                <a:sym typeface="Consolas"/>
              </a:rPr>
            </a:br>
            <a:r>
              <a:rPr lang="en-US" dirty="0" err="1">
                <a:latin typeface="Consolas"/>
                <a:ea typeface="Consolas"/>
                <a:cs typeface="Consolas"/>
                <a:sym typeface="Consolas"/>
              </a:rPr>
              <a:t>homecity</a:t>
            </a:r>
            <a:r>
              <a:rPr lang="en-US" dirty="0">
                <a:latin typeface="Consolas"/>
                <a:ea typeface="Consolas"/>
                <a:cs typeface="Consolas"/>
                <a:sym typeface="Consolas"/>
              </a:rPr>
              <a:t>=input(“Enter your home city”)</a:t>
            </a:r>
            <a:br>
              <a:rPr lang="en-US" dirty="0">
                <a:latin typeface="Consolas"/>
                <a:ea typeface="Consolas"/>
                <a:cs typeface="Consolas"/>
                <a:sym typeface="Consolas"/>
              </a:rPr>
            </a:br>
            <a:r>
              <a:rPr lang="en-US" dirty="0" err="1">
                <a:latin typeface="Consolas"/>
                <a:ea typeface="Consolas"/>
                <a:cs typeface="Consolas"/>
                <a:sym typeface="Consolas"/>
              </a:rPr>
              <a:t>streetname</a:t>
            </a:r>
            <a:r>
              <a:rPr lang="en-US" dirty="0">
                <a:latin typeface="Consolas"/>
                <a:ea typeface="Consolas"/>
                <a:cs typeface="Consolas"/>
                <a:sym typeface="Consolas"/>
              </a:rPr>
              <a:t>=input(“Enter your </a:t>
            </a:r>
            <a:r>
              <a:rPr lang="en-US" dirty="0" err="1">
                <a:latin typeface="Consolas"/>
                <a:ea typeface="Consolas"/>
                <a:cs typeface="Consolas"/>
                <a:sym typeface="Consolas"/>
              </a:rPr>
              <a:t>streetname</a:t>
            </a:r>
            <a:r>
              <a:rPr lang="en-US" dirty="0">
                <a:latin typeface="Consolas"/>
                <a:ea typeface="Consolas"/>
                <a:cs typeface="Consolas"/>
                <a:sym typeface="Consolas"/>
              </a:rPr>
              <a:t>”)</a:t>
            </a:r>
            <a:br>
              <a:rPr lang="en-US" dirty="0">
                <a:latin typeface="Consolas"/>
                <a:ea typeface="Consolas"/>
                <a:cs typeface="Consolas"/>
                <a:sym typeface="Consolas"/>
              </a:rPr>
            </a:br>
            <a:r>
              <a:rPr lang="en-US" dirty="0" err="1">
                <a:latin typeface="Consolas"/>
                <a:ea typeface="Consolas"/>
                <a:cs typeface="Consolas"/>
                <a:sym typeface="Consolas"/>
              </a:rPr>
              <a:t>zipcode</a:t>
            </a:r>
            <a:r>
              <a:rPr lang="en-US" dirty="0">
                <a:latin typeface="Consolas"/>
                <a:ea typeface="Consolas"/>
                <a:cs typeface="Consolas"/>
                <a:sym typeface="Consolas"/>
              </a:rPr>
              <a:t>=int(input(“Enter your zip code:”))</a:t>
            </a:r>
          </a:p>
          <a:p>
            <a:pPr marL="0" lvl="0" indent="0" algn="l" rtl="0">
              <a:spcBef>
                <a:spcPts val="0"/>
              </a:spcBef>
              <a:spcAft>
                <a:spcPts val="0"/>
              </a:spcAft>
              <a:buNone/>
            </a:pPr>
            <a:r>
              <a:rPr lang="en-US" dirty="0" err="1">
                <a:latin typeface="Consolas"/>
                <a:ea typeface="Consolas"/>
                <a:cs typeface="Consolas"/>
                <a:sym typeface="Consolas"/>
              </a:rPr>
              <a:t>Houseno</a:t>
            </a:r>
            <a:r>
              <a:rPr lang="en-US" dirty="0">
                <a:latin typeface="Consolas"/>
                <a:ea typeface="Consolas"/>
                <a:cs typeface="Consolas"/>
                <a:sym typeface="Consolas"/>
              </a:rPr>
              <a:t>=int(input(“Enter your house number:”))</a:t>
            </a: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r>
              <a:rPr lang="en-US" dirty="0">
                <a:latin typeface="Consolas"/>
                <a:ea typeface="Consolas"/>
                <a:cs typeface="Consolas"/>
                <a:sym typeface="Consolas"/>
              </a:rPr>
              <a:t>print(“Your mailing address is:”)</a:t>
            </a:r>
            <a:br>
              <a:rPr lang="en-US" dirty="0">
                <a:latin typeface="Consolas"/>
                <a:ea typeface="Consolas"/>
                <a:cs typeface="Consolas"/>
                <a:sym typeface="Consolas"/>
              </a:rPr>
            </a:br>
            <a:r>
              <a:rPr lang="en-US" dirty="0">
                <a:latin typeface="Consolas"/>
                <a:ea typeface="Consolas"/>
                <a:cs typeface="Consolas"/>
                <a:sym typeface="Consolas"/>
              </a:rPr>
              <a:t>print(</a:t>
            </a:r>
            <a:r>
              <a:rPr lang="en-US" dirty="0" err="1">
                <a:latin typeface="Consolas"/>
                <a:ea typeface="Consolas"/>
                <a:cs typeface="Consolas"/>
                <a:sym typeface="Consolas"/>
              </a:rPr>
              <a:t>Houseno</a:t>
            </a:r>
            <a:r>
              <a:rPr lang="en-US" dirty="0">
                <a:latin typeface="Consolas"/>
                <a:ea typeface="Consolas"/>
                <a:cs typeface="Consolas"/>
                <a:sym typeface="Consolas"/>
              </a:rPr>
              <a:t>, </a:t>
            </a:r>
            <a:r>
              <a:rPr lang="en-US" dirty="0" err="1">
                <a:latin typeface="Consolas"/>
                <a:ea typeface="Consolas"/>
                <a:cs typeface="Consolas"/>
                <a:sym typeface="Consolas"/>
              </a:rPr>
              <a:t>streetname</a:t>
            </a:r>
            <a:r>
              <a:rPr lang="en-US" dirty="0">
                <a:latin typeface="Consolas"/>
                <a:ea typeface="Consolas"/>
                <a:cs typeface="Consolas"/>
                <a:sym typeface="Consolas"/>
              </a:rPr>
              <a:t>)</a:t>
            </a:r>
            <a:br>
              <a:rPr lang="en-US" dirty="0">
                <a:latin typeface="Consolas"/>
                <a:ea typeface="Consolas"/>
                <a:cs typeface="Consolas"/>
                <a:sym typeface="Consolas"/>
              </a:rPr>
            </a:br>
            <a:r>
              <a:rPr lang="en-US" dirty="0">
                <a:latin typeface="Consolas"/>
                <a:ea typeface="Consolas"/>
                <a:cs typeface="Consolas"/>
                <a:sym typeface="Consolas"/>
              </a:rPr>
              <a:t>print(</a:t>
            </a:r>
            <a:r>
              <a:rPr lang="en-US" dirty="0" err="1">
                <a:latin typeface="Consolas"/>
                <a:ea typeface="Consolas"/>
                <a:cs typeface="Consolas"/>
                <a:sym typeface="Consolas"/>
              </a:rPr>
              <a:t>homecity</a:t>
            </a:r>
            <a:r>
              <a:rPr lang="en-US" dirty="0">
                <a:latin typeface="Consolas"/>
                <a:ea typeface="Consolas"/>
                <a:cs typeface="Consolas"/>
                <a:sym typeface="Consolas"/>
              </a:rPr>
              <a:t>, “,”, </a:t>
            </a:r>
            <a:r>
              <a:rPr lang="en-US" dirty="0" err="1">
                <a:latin typeface="Consolas"/>
                <a:ea typeface="Consolas"/>
                <a:cs typeface="Consolas"/>
                <a:sym typeface="Consolas"/>
              </a:rPr>
              <a:t>Homestate</a:t>
            </a:r>
            <a:r>
              <a:rPr lang="en-US" dirty="0">
                <a:latin typeface="Consolas"/>
                <a:ea typeface="Consolas"/>
                <a:cs typeface="Consolas"/>
                <a:sym typeface="Consolas"/>
              </a:rPr>
              <a:t>, </a:t>
            </a:r>
            <a:r>
              <a:rPr lang="en-US" dirty="0" err="1">
                <a:latin typeface="Consolas"/>
                <a:ea typeface="Consolas"/>
                <a:cs typeface="Consolas"/>
                <a:sym typeface="Consolas"/>
              </a:rPr>
              <a:t>zipcode</a:t>
            </a:r>
            <a:r>
              <a:rPr lang="en-US" dirty="0">
                <a:latin typeface="Consolas"/>
                <a:ea typeface="Consolas"/>
                <a:cs typeface="Consolas"/>
                <a:sym typeface="Consolas"/>
              </a:rPr>
              <a:t>)</a:t>
            </a: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637</Words>
  <Application>Microsoft Office PowerPoint</Application>
  <PresentationFormat>On-screen Show (16:9)</PresentationFormat>
  <Paragraphs>68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Merriweather</vt:lpstr>
      <vt:lpstr>Arial</vt:lpstr>
      <vt:lpstr>Roboto</vt:lpstr>
      <vt:lpstr>Consolas</vt:lpstr>
      <vt:lpstr>Paradigm</vt:lpstr>
      <vt:lpstr>Problem Solving Session – Avaysu Kashyap</vt:lpstr>
      <vt:lpstr>Problem Solving 1 – Avasyu Kashyap</vt:lpstr>
      <vt:lpstr>Problem Solving 2 – Avasyu Kashyap</vt:lpstr>
      <vt:lpstr>Problem Solving 3 – Avasyu Kashyap</vt:lpstr>
      <vt:lpstr>Problem Solving 4 – Avasyu Kashyap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AVASYU  DEVENDER</cp:lastModifiedBy>
  <cp:revision>6</cp:revision>
  <dcterms:modified xsi:type="dcterms:W3CDTF">2021-09-11T09:26:24Z</dcterms:modified>
</cp:coreProperties>
</file>