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Merriweather" panose="020B0604020202020204" charset="0"/>
      <p:regular r:id="rId8"/>
      <p:bold r:id="rId9"/>
      <p:italic r:id="rId10"/>
      <p:boldItalic r:id="rId11"/>
    </p:embeddedFont>
    <p:embeddedFont>
      <p:font typeface="Roboto" panose="020B060402020202020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04781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51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41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398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578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02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Download any software for coding to your computer like </a:t>
            </a:r>
            <a:r>
              <a:rPr lang="en-US" sz="1000" dirty="0" err="1" smtClean="0">
                <a:latin typeface="Consolas"/>
                <a:ea typeface="Consolas"/>
                <a:cs typeface="Consolas"/>
                <a:sym typeface="Consolas"/>
              </a:rPr>
              <a:t>pycharm</a:t>
            </a:r>
            <a:r>
              <a:rPr lang="en-US" sz="1000" dirty="0" smtClean="0">
                <a:latin typeface="Consolas"/>
                <a:ea typeface="Consolas"/>
                <a:cs typeface="Consolas"/>
                <a:sym typeface="Consolas"/>
              </a:rPr>
              <a:t> or </a:t>
            </a:r>
            <a:r>
              <a:rPr lang="en-US" sz="1000" dirty="0" err="1" smtClean="0">
                <a:latin typeface="Consolas"/>
                <a:ea typeface="Consolas"/>
                <a:cs typeface="Consolas"/>
                <a:sym typeface="Consolas"/>
              </a:rPr>
              <a:t>vscode</a:t>
            </a:r>
            <a:r>
              <a:rPr lang="en-US" sz="1000" dirty="0" smtClean="0">
                <a:latin typeface="Consolas"/>
                <a:ea typeface="Consolas"/>
                <a:cs typeface="Consolas"/>
                <a:sym typeface="Consolas"/>
              </a:rPr>
              <a:t>.</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Sign in with your </a:t>
            </a:r>
            <a:r>
              <a:rPr lang="en-US" sz="1000" dirty="0" err="1" smtClean="0">
                <a:latin typeface="Consolas"/>
                <a:ea typeface="Consolas"/>
                <a:cs typeface="Consolas"/>
                <a:sym typeface="Consolas"/>
              </a:rPr>
              <a:t>github</a:t>
            </a:r>
            <a:r>
              <a:rPr lang="en-US" sz="1000" dirty="0" smtClean="0">
                <a:latin typeface="Consolas"/>
                <a:ea typeface="Consolas"/>
                <a:cs typeface="Consolas"/>
                <a:sym typeface="Consolas"/>
              </a:rPr>
              <a:t> account on the website github.com</a:t>
            </a:r>
            <a:endParaRPr lang="en-US" sz="1000" dirty="0" smtClean="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Open idle or </a:t>
            </a:r>
            <a:r>
              <a:rPr lang="en-US" sz="1000" dirty="0" err="1" smtClean="0">
                <a:latin typeface="Consolas"/>
                <a:ea typeface="Consolas"/>
                <a:cs typeface="Consolas"/>
                <a:sym typeface="Consolas"/>
              </a:rPr>
              <a:t>pycharm</a:t>
            </a:r>
            <a:r>
              <a:rPr lang="en-US" sz="1000" dirty="0" smtClean="0">
                <a:latin typeface="Consolas"/>
                <a:ea typeface="Consolas"/>
                <a:cs typeface="Consolas"/>
                <a:sym typeface="Consolas"/>
              </a:rPr>
              <a:t> and clone your remote repository </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Do the python programs. Save the programs between </a:t>
            </a:r>
            <a:r>
              <a:rPr lang="en-US" sz="1000" dirty="0" smtClean="0">
                <a:latin typeface="Consolas"/>
                <a:ea typeface="Consolas"/>
                <a:cs typeface="Consolas"/>
                <a:sym typeface="Consolas"/>
              </a:rPr>
              <a:t>each time period.</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After you’ve finished your program you should add the file onto the stage and commit and finally push it to the remote repository or the assignment folder. </a:t>
            </a:r>
            <a:endParaRPr lang="en-US" sz="1000" dirty="0" smtClean="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endParaRPr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err="1" smtClean="0">
                <a:latin typeface="Consolas"/>
                <a:ea typeface="Consolas"/>
                <a:cs typeface="Consolas"/>
                <a:sym typeface="Consolas"/>
              </a:rPr>
              <a:t>Pycharm</a:t>
            </a:r>
            <a:r>
              <a:rPr lang="en-US" sz="1200" dirty="0" smtClean="0">
                <a:latin typeface="Consolas"/>
                <a:ea typeface="Consolas"/>
                <a:cs typeface="Consolas"/>
                <a:sym typeface="Consolas"/>
              </a:rPr>
              <a:t>: We can share our projects on </a:t>
            </a:r>
            <a:r>
              <a:rPr lang="en-US" sz="1200" dirty="0" err="1" smtClean="0">
                <a:latin typeface="Consolas"/>
                <a:ea typeface="Consolas"/>
                <a:cs typeface="Consolas"/>
                <a:sym typeface="Consolas"/>
              </a:rPr>
              <a:t>GitHub</a:t>
            </a:r>
            <a:r>
              <a:rPr lang="en-US" sz="1200" dirty="0" smtClean="0">
                <a:latin typeface="Consolas"/>
                <a:ea typeface="Consolas"/>
                <a:cs typeface="Consolas"/>
                <a:sym typeface="Consolas"/>
              </a:rPr>
              <a:t>. But </a:t>
            </a:r>
            <a:r>
              <a:rPr lang="en-US" sz="1200" dirty="0" err="1" smtClean="0">
                <a:latin typeface="Consolas"/>
                <a:ea typeface="Consolas"/>
                <a:cs typeface="Consolas"/>
                <a:sym typeface="Consolas"/>
              </a:rPr>
              <a:t>Pycharm</a:t>
            </a:r>
            <a:r>
              <a:rPr lang="en-US" sz="1200" dirty="0" smtClean="0">
                <a:latin typeface="Consolas"/>
                <a:ea typeface="Consolas"/>
                <a:cs typeface="Consolas"/>
                <a:sym typeface="Consolas"/>
              </a:rPr>
              <a:t> takes more storage space than the others. It also only applies to python and not any other programming language.</a:t>
            </a:r>
          </a:p>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Google </a:t>
            </a:r>
            <a:r>
              <a:rPr lang="en-US" sz="1200" dirty="0" err="1" smtClean="0">
                <a:latin typeface="Consolas"/>
                <a:ea typeface="Consolas"/>
                <a:cs typeface="Consolas"/>
                <a:sym typeface="Consolas"/>
              </a:rPr>
              <a:t>colab</a:t>
            </a:r>
            <a:r>
              <a:rPr lang="en-US" sz="1200" dirty="0" smtClean="0">
                <a:latin typeface="Consolas"/>
                <a:ea typeface="Consolas"/>
                <a:cs typeface="Consolas"/>
                <a:sym typeface="Consolas"/>
              </a:rPr>
              <a:t>: We can work on a project together with other people. We can add our work to </a:t>
            </a:r>
            <a:r>
              <a:rPr lang="en-US" sz="1200" dirty="0" err="1">
                <a:latin typeface="Consolas"/>
                <a:ea typeface="Consolas"/>
                <a:cs typeface="Consolas"/>
                <a:sym typeface="Consolas"/>
              </a:rPr>
              <a:t>G</a:t>
            </a:r>
            <a:r>
              <a:rPr lang="en-US" sz="1200" dirty="0" err="1" smtClean="0">
                <a:latin typeface="Consolas"/>
                <a:ea typeface="Consolas"/>
                <a:cs typeface="Consolas"/>
                <a:sym typeface="Consolas"/>
              </a:rPr>
              <a:t>itHub</a:t>
            </a:r>
            <a:r>
              <a:rPr lang="en-US" sz="1200" dirty="0" smtClean="0">
                <a:latin typeface="Consolas"/>
                <a:ea typeface="Consolas"/>
                <a:cs typeface="Consolas"/>
                <a:sym typeface="Consolas"/>
              </a:rPr>
              <a:t> without </a:t>
            </a:r>
            <a:r>
              <a:rPr lang="en-US" sz="1200" dirty="0" err="1" smtClean="0">
                <a:latin typeface="Consolas"/>
                <a:ea typeface="Consolas"/>
                <a:cs typeface="Consolas"/>
                <a:sym typeface="Consolas"/>
              </a:rPr>
              <a:t>git</a:t>
            </a:r>
            <a:r>
              <a:rPr lang="en-US" sz="1200" dirty="0" smtClean="0">
                <a:latin typeface="Consolas"/>
                <a:ea typeface="Consolas"/>
                <a:cs typeface="Consolas"/>
                <a:sym typeface="Consolas"/>
              </a:rPr>
              <a:t> add or commit etc. But for one code there isn’t much storage space. We will have to download more storage space for bigger codes.</a:t>
            </a:r>
          </a:p>
          <a:p>
            <a:pPr marL="457200" lvl="0" indent="-304800" algn="l" rtl="0">
              <a:spcBef>
                <a:spcPts val="0"/>
              </a:spcBef>
              <a:spcAft>
                <a:spcPts val="0"/>
              </a:spcAft>
              <a:buSzPts val="1200"/>
              <a:buFont typeface="Consolas"/>
              <a:buAutoNum type="arabicPeriod"/>
            </a:pPr>
            <a:r>
              <a:rPr lang="en-US" sz="1200" dirty="0" err="1" smtClean="0">
                <a:latin typeface="Consolas"/>
                <a:ea typeface="Consolas"/>
                <a:cs typeface="Consolas"/>
                <a:sym typeface="Consolas"/>
              </a:rPr>
              <a:t>Powershell</a:t>
            </a:r>
            <a:r>
              <a:rPr lang="en-US" sz="1200" dirty="0" smtClean="0">
                <a:latin typeface="Consolas"/>
                <a:ea typeface="Consolas"/>
                <a:cs typeface="Consolas"/>
                <a:sym typeface="Consolas"/>
              </a:rPr>
              <a:t>: it’s simple to use and its already available on any computer. We don’t need to download any extra apps. But it doesn’t provide variety features.</a:t>
            </a:r>
          </a:p>
          <a:p>
            <a:pPr marL="457200" lvl="0" indent="-304800" algn="l" rtl="0">
              <a:spcBef>
                <a:spcPts val="0"/>
              </a:spcBef>
              <a:spcAft>
                <a:spcPts val="0"/>
              </a:spcAft>
              <a:buSzPts val="1200"/>
              <a:buFont typeface="Consolas"/>
              <a:buAutoNum type="arabicPeriod"/>
            </a:pPr>
            <a:endParaRPr lang="en-US" sz="1200" dirty="0" smtClean="0">
              <a:latin typeface="Consolas"/>
              <a:ea typeface="Consolas"/>
              <a:cs typeface="Consolas"/>
              <a:sym typeface="Consolas"/>
            </a:endParaRPr>
          </a:p>
          <a:p>
            <a:pPr marL="457200" lvl="0" indent="-304800" algn="l" rtl="0">
              <a:spcBef>
                <a:spcPts val="0"/>
              </a:spcBef>
              <a:spcAft>
                <a:spcPts val="0"/>
              </a:spcAft>
              <a:buSzPts val="1200"/>
              <a:buFont typeface="Consolas"/>
              <a:buAutoNum type="arabicPeriod"/>
            </a:pPr>
            <a:endParaRPr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Consolas"/>
                <a:ea typeface="Consolas"/>
                <a:cs typeface="Consolas"/>
                <a:sym typeface="Consolas"/>
              </a:rPr>
              <a:t>Print(“     *”)</a:t>
            </a:r>
          </a:p>
          <a:p>
            <a:pPr marL="0" lvl="0" indent="0" algn="l" rtl="0">
              <a:spcBef>
                <a:spcPts val="0"/>
              </a:spcBef>
              <a:spcAft>
                <a:spcPts val="0"/>
              </a:spcAft>
              <a:buNone/>
            </a:pPr>
            <a:r>
              <a:rPr lang="en-US" dirty="0" smtClean="0">
                <a:latin typeface="Consolas"/>
                <a:ea typeface="Consolas"/>
                <a:cs typeface="Consolas"/>
                <a:sym typeface="Consolas"/>
              </a:rPr>
              <a:t>Print(“    ***”)</a:t>
            </a:r>
          </a:p>
          <a:p>
            <a:pPr marL="0" lvl="0" indent="0" algn="l" rtl="0">
              <a:spcBef>
                <a:spcPts val="0"/>
              </a:spcBef>
              <a:spcAft>
                <a:spcPts val="0"/>
              </a:spcAft>
              <a:buNone/>
            </a:pPr>
            <a:r>
              <a:rPr lang="en-US" dirty="0" smtClean="0">
                <a:latin typeface="Consolas"/>
                <a:ea typeface="Consolas"/>
                <a:cs typeface="Consolas"/>
                <a:sym typeface="Consolas"/>
              </a:rPr>
              <a:t>Print(“   *****”)</a:t>
            </a:r>
          </a:p>
          <a:p>
            <a:pPr marL="0" lvl="0" indent="0" algn="l" rtl="0">
              <a:spcBef>
                <a:spcPts val="0"/>
              </a:spcBef>
              <a:spcAft>
                <a:spcPts val="0"/>
              </a:spcAft>
              <a:buNone/>
            </a:pPr>
            <a:r>
              <a:rPr lang="en-US" dirty="0" smtClean="0">
                <a:latin typeface="Consolas"/>
                <a:ea typeface="Consolas"/>
                <a:cs typeface="Consolas"/>
                <a:sym typeface="Consolas"/>
              </a:rPr>
              <a:t>Print(“  *******”)</a:t>
            </a:r>
          </a:p>
          <a:p>
            <a:pPr marL="0" lvl="0" indent="0" algn="l" rtl="0">
              <a:spcBef>
                <a:spcPts val="0"/>
              </a:spcBef>
              <a:spcAft>
                <a:spcPts val="0"/>
              </a:spcAft>
              <a:buNone/>
            </a:pPr>
            <a:r>
              <a:rPr lang="en-US" dirty="0" smtClean="0">
                <a:latin typeface="Consolas"/>
                <a:ea typeface="Consolas"/>
                <a:cs typeface="Consolas"/>
                <a:sym typeface="Consolas"/>
              </a:rPr>
              <a:t>Print(“ *********”)</a:t>
            </a: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Consolas"/>
                <a:ea typeface="Consolas"/>
                <a:cs typeface="Consolas"/>
                <a:sym typeface="Consolas"/>
              </a:rPr>
              <a:t>State=input(“Enter your home state: “)</a:t>
            </a:r>
          </a:p>
          <a:p>
            <a:pPr marL="0" lvl="0" indent="0" algn="l" rtl="0">
              <a:spcBef>
                <a:spcPts val="0"/>
              </a:spcBef>
              <a:spcAft>
                <a:spcPts val="0"/>
              </a:spcAft>
              <a:buNone/>
            </a:pPr>
            <a:r>
              <a:rPr lang="en-US" dirty="0" smtClean="0">
                <a:latin typeface="Consolas"/>
                <a:ea typeface="Consolas"/>
                <a:cs typeface="Consolas"/>
                <a:sym typeface="Consolas"/>
              </a:rPr>
              <a:t>City=input(“Enter your home city: “) </a:t>
            </a:r>
          </a:p>
          <a:p>
            <a:pPr marL="0" lvl="0" indent="0" algn="l" rtl="0">
              <a:spcBef>
                <a:spcPts val="0"/>
              </a:spcBef>
              <a:spcAft>
                <a:spcPts val="0"/>
              </a:spcAft>
              <a:buNone/>
            </a:pPr>
            <a:r>
              <a:rPr lang="en-US" dirty="0" smtClean="0">
                <a:latin typeface="Consolas"/>
                <a:ea typeface="Consolas"/>
                <a:cs typeface="Consolas"/>
                <a:sym typeface="Consolas"/>
              </a:rPr>
              <a:t>Street=input(“Enter your street name: “)</a:t>
            </a:r>
          </a:p>
          <a:p>
            <a:pPr marL="0" lvl="0" indent="0" algn="l" rtl="0">
              <a:spcBef>
                <a:spcPts val="0"/>
              </a:spcBef>
              <a:spcAft>
                <a:spcPts val="0"/>
              </a:spcAft>
              <a:buNone/>
            </a:pPr>
            <a:r>
              <a:rPr lang="en-US" dirty="0" smtClean="0">
                <a:latin typeface="Consolas"/>
                <a:ea typeface="Consolas"/>
                <a:cs typeface="Consolas"/>
                <a:sym typeface="Consolas"/>
              </a:rPr>
              <a:t>Zip=input(“Enter your zip code: “)</a:t>
            </a:r>
          </a:p>
          <a:p>
            <a:pPr marL="0" lvl="0" indent="0" algn="l" rtl="0">
              <a:spcBef>
                <a:spcPts val="0"/>
              </a:spcBef>
              <a:spcAft>
                <a:spcPts val="0"/>
              </a:spcAft>
              <a:buNone/>
            </a:pPr>
            <a:r>
              <a:rPr lang="en-US" dirty="0" smtClean="0">
                <a:latin typeface="Consolas"/>
                <a:ea typeface="Consolas"/>
                <a:cs typeface="Consolas"/>
                <a:sym typeface="Consolas"/>
              </a:rPr>
              <a:t>House=input(“Enter your house number: “)</a:t>
            </a:r>
          </a:p>
          <a:p>
            <a:pPr marL="0" lvl="0" indent="0" algn="l" rtl="0">
              <a:spcBef>
                <a:spcPts val="0"/>
              </a:spcBef>
              <a:spcAft>
                <a:spcPts val="0"/>
              </a:spcAft>
              <a:buNone/>
            </a:pPr>
            <a:r>
              <a:rPr lang="en-US" dirty="0" smtClean="0">
                <a:latin typeface="Consolas"/>
                <a:ea typeface="Consolas"/>
                <a:cs typeface="Consolas"/>
                <a:sym typeface="Consolas"/>
              </a:rPr>
              <a:t>Print(“Your mailing address is: “, ‘\n’, house, street, ‘\n’, city, ‘,’, state, zip)</a:t>
            </a: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702</Words>
  <Application>Microsoft Office PowerPoint</Application>
  <PresentationFormat>On-screen Show (16:9)</PresentationFormat>
  <Paragraphs>63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Merriweather</vt:lpstr>
      <vt:lpstr>Roboto</vt:lpstr>
      <vt:lpstr>Arial</vt:lpstr>
      <vt:lpstr>Consolas</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HP</cp:lastModifiedBy>
  <cp:revision>10</cp:revision>
  <dcterms:modified xsi:type="dcterms:W3CDTF">2021-09-12T08:56:47Z</dcterms:modified>
</cp:coreProperties>
</file>