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itchFamily="2" charset="77"/>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p:scale>
          <a:sx n="146" d="100"/>
          <a:sy n="146" d="100"/>
        </p:scale>
        <p:origin x="640" y="4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200" dirty="0">
                <a:latin typeface="Consolas"/>
                <a:ea typeface="Consolas"/>
                <a:cs typeface="Consolas"/>
                <a:sym typeface="Consolas"/>
              </a:rPr>
              <a:t>First you have to clone your repository to have what you worked on before.</a:t>
            </a:r>
          </a:p>
          <a:p>
            <a:pPr marL="457200" lvl="0" indent="-292100" algn="l" rtl="0">
              <a:spcBef>
                <a:spcPts val="0"/>
              </a:spcBef>
              <a:spcAft>
                <a:spcPts val="0"/>
              </a:spcAft>
              <a:buSzPts val="1000"/>
              <a:buFont typeface="Consolas"/>
              <a:buAutoNum type="arabicPeriod"/>
            </a:pPr>
            <a:r>
              <a:rPr lang="en-US" sz="1200" dirty="0">
                <a:latin typeface="Consolas"/>
                <a:ea typeface="Consolas"/>
                <a:cs typeface="Consolas"/>
                <a:sym typeface="Consolas"/>
              </a:rPr>
              <a:t>Then, you write the codes for the program</a:t>
            </a:r>
          </a:p>
          <a:p>
            <a:pPr marL="457200" lvl="0" indent="-292100" algn="l" rtl="0">
              <a:spcBef>
                <a:spcPts val="0"/>
              </a:spcBef>
              <a:spcAft>
                <a:spcPts val="0"/>
              </a:spcAft>
              <a:buSzPts val="1000"/>
              <a:buFont typeface="Consolas"/>
              <a:buAutoNum type="arabicPeriod"/>
            </a:pPr>
            <a:r>
              <a:rPr lang="en-US" sz="1200" dirty="0">
                <a:latin typeface="Consolas"/>
                <a:ea typeface="Consolas"/>
                <a:cs typeface="Consolas"/>
                <a:sym typeface="Consolas"/>
              </a:rPr>
              <a:t>Debug your code</a:t>
            </a:r>
          </a:p>
          <a:p>
            <a:pPr marL="457200" lvl="0" indent="-292100" algn="l" rtl="0">
              <a:spcBef>
                <a:spcPts val="0"/>
              </a:spcBef>
              <a:spcAft>
                <a:spcPts val="0"/>
              </a:spcAft>
              <a:buSzPts val="1000"/>
              <a:buFont typeface="Consolas"/>
              <a:buAutoNum type="arabicPeriod"/>
            </a:pPr>
            <a:r>
              <a:rPr lang="en-US" sz="1200" dirty="0">
                <a:latin typeface="Consolas"/>
                <a:ea typeface="Consolas"/>
                <a:cs typeface="Consolas"/>
                <a:sym typeface="Consolas"/>
              </a:rPr>
              <a:t>Commit</a:t>
            </a:r>
          </a:p>
          <a:p>
            <a:pPr marL="457200" lvl="0" indent="-292100" algn="l" rtl="0">
              <a:spcBef>
                <a:spcPts val="0"/>
              </a:spcBef>
              <a:spcAft>
                <a:spcPts val="0"/>
              </a:spcAft>
              <a:buSzPts val="1000"/>
              <a:buFont typeface="Consolas"/>
              <a:buAutoNum type="arabicPeriod"/>
            </a:pPr>
            <a:r>
              <a:rPr lang="en-US" sz="1200" dirty="0">
                <a:latin typeface="Consolas"/>
                <a:ea typeface="Consolas"/>
                <a:cs typeface="Consolas"/>
                <a:sym typeface="Consolas"/>
              </a:rPr>
              <a:t>Push into </a:t>
            </a:r>
            <a:r>
              <a:rPr lang="en-US" sz="1200" dirty="0" err="1">
                <a:latin typeface="Consolas"/>
                <a:ea typeface="Consolas"/>
                <a:cs typeface="Consolas"/>
                <a:sym typeface="Consolas"/>
              </a:rPr>
              <a:t>Github</a:t>
            </a:r>
            <a:r>
              <a:rPr lang="en-US" sz="1200" dirty="0">
                <a:latin typeface="Consolas"/>
                <a:ea typeface="Consolas"/>
                <a:cs typeface="Consolas"/>
                <a:sym typeface="Consolas"/>
              </a:rPr>
              <a:t>.</a:t>
            </a:r>
          </a:p>
          <a:p>
            <a:pPr marL="457200" lvl="0" indent="-292100" algn="l" rtl="0">
              <a:spcBef>
                <a:spcPts val="0"/>
              </a:spcBef>
              <a:spcAft>
                <a:spcPts val="0"/>
              </a:spcAft>
              <a:buSzPts val="1000"/>
              <a:buFont typeface="Consolas"/>
              <a:buAutoNum type="arabicPeriod"/>
            </a:pPr>
            <a:endParaRPr lang="en-US"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a:latin typeface="Consolas"/>
                <a:ea typeface="Consolas"/>
                <a:cs typeface="Consolas"/>
                <a:sym typeface="Consolas"/>
              </a:rPr>
              <a:t>You could use the python command on PowerShell to activate python. One pro about this is that it’s easier and fast, however, one con is that your progress would not be saved.</a:t>
            </a:r>
          </a:p>
          <a:p>
            <a:pPr marL="457200" lvl="0" indent="-304800" algn="l" rtl="0">
              <a:spcBef>
                <a:spcPts val="0"/>
              </a:spcBef>
              <a:spcAft>
                <a:spcPts val="0"/>
              </a:spcAft>
              <a:buSzPts val="1200"/>
              <a:buFont typeface="Consolas"/>
              <a:buAutoNum type="arabicPeriod"/>
            </a:pPr>
            <a:endParaRPr lang="en-US" sz="1200" dirty="0">
              <a:latin typeface="Consolas"/>
              <a:ea typeface="Consolas"/>
              <a:cs typeface="Consolas"/>
              <a:sym typeface="Consolas"/>
            </a:endParaRPr>
          </a:p>
          <a:p>
            <a:pPr indent="-304800">
              <a:buSzPts val="1200"/>
              <a:buFont typeface="Consolas"/>
              <a:buAutoNum type="arabicPeriod"/>
            </a:pPr>
            <a:r>
              <a:rPr lang="en-US" sz="1200" dirty="0">
                <a:latin typeface="Consolas"/>
                <a:ea typeface="Consolas"/>
                <a:cs typeface="Consolas"/>
                <a:sym typeface="Consolas"/>
              </a:rPr>
              <a:t>Another way is using </a:t>
            </a:r>
            <a:r>
              <a:rPr lang="en-US" sz="1200" dirty="0" err="1">
                <a:latin typeface="Consolas"/>
                <a:ea typeface="Consolas"/>
                <a:cs typeface="Consolas"/>
                <a:sym typeface="Consolas"/>
              </a:rPr>
              <a:t>pycharm</a:t>
            </a:r>
            <a:r>
              <a:rPr lang="en-US" sz="1200" dirty="0">
                <a:latin typeface="Consolas"/>
                <a:ea typeface="Consolas"/>
                <a:cs typeface="Consolas"/>
                <a:sym typeface="Consolas"/>
              </a:rPr>
              <a:t>. One pro is having all your progress saved, however, one con is that it takes a lot of space.</a:t>
            </a:r>
          </a:p>
          <a:p>
            <a:pPr indent="-304800">
              <a:buSzPts val="1200"/>
              <a:buFont typeface="Consolas"/>
              <a:buAutoNum type="arabicPeriod"/>
            </a:pPr>
            <a:endParaRPr lang="en-US" sz="1200" dirty="0">
              <a:latin typeface="Consolas"/>
              <a:ea typeface="Consolas"/>
              <a:cs typeface="Consolas"/>
              <a:sym typeface="Consolas"/>
            </a:endParaRPr>
          </a:p>
          <a:p>
            <a:pPr indent="-304800">
              <a:buSzPts val="1200"/>
              <a:buFont typeface="Consolas"/>
              <a:buAutoNum type="arabicPeriod"/>
            </a:pPr>
            <a:r>
              <a:rPr lang="en-US" sz="1200" dirty="0">
                <a:latin typeface="Consolas"/>
                <a:ea typeface="Consolas"/>
                <a:cs typeface="Consolas"/>
                <a:sym typeface="Consolas"/>
              </a:rPr>
              <a:t>The third way is using </a:t>
            </a:r>
            <a:r>
              <a:rPr lang="en-US" sz="1200" dirty="0" err="1">
                <a:latin typeface="Consolas"/>
                <a:ea typeface="Consolas"/>
                <a:cs typeface="Consolas"/>
                <a:sym typeface="Consolas"/>
              </a:rPr>
              <a:t>Colab</a:t>
            </a:r>
            <a:r>
              <a:rPr lang="en-US" sz="1200" dirty="0">
                <a:latin typeface="Consolas"/>
                <a:ea typeface="Consolas"/>
                <a:cs typeface="Consolas"/>
                <a:sym typeface="Consolas"/>
              </a:rPr>
              <a:t> Google. One pro is that it , however, one con is that it can’t hold a lot of space so it can’t execute big projects.</a:t>
            </a:r>
          </a:p>
          <a:p>
            <a:pPr marL="152400" indent="0">
              <a:buSzPts val="1200"/>
              <a:buNone/>
            </a:pPr>
            <a:endParaRPr lang="en-US"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buNone/>
            </a:pPr>
            <a:r>
              <a:rPr lang="en-US" dirty="0">
                <a:latin typeface="Consolas"/>
                <a:ea typeface="Consolas"/>
                <a:cs typeface="Consolas"/>
                <a:sym typeface="Consolas"/>
              </a:rPr>
              <a:t>Print(‘#############’) </a:t>
            </a:r>
          </a:p>
          <a:p>
            <a:pPr marL="0" indent="0">
              <a:buNone/>
            </a:pPr>
            <a:r>
              <a:rPr lang="en-US" dirty="0">
                <a:latin typeface="Consolas"/>
                <a:ea typeface="Consolas"/>
                <a:cs typeface="Consolas"/>
                <a:sym typeface="Consolas"/>
              </a:rPr>
              <a:t>Print(‘##         ##’)</a:t>
            </a:r>
          </a:p>
          <a:p>
            <a:pPr marL="0" indent="0">
              <a:buNone/>
            </a:pPr>
            <a:r>
              <a:rPr lang="en-US" dirty="0">
                <a:latin typeface="Consolas"/>
                <a:ea typeface="Consolas"/>
                <a:cs typeface="Consolas"/>
                <a:sym typeface="Consolas"/>
              </a:rPr>
              <a:t>Print(‘##         ##’)</a:t>
            </a:r>
          </a:p>
          <a:p>
            <a:pPr marL="0" indent="0">
              <a:buNone/>
            </a:pPr>
            <a:r>
              <a:rPr lang="en-US" dirty="0">
                <a:latin typeface="Consolas"/>
                <a:ea typeface="Consolas"/>
                <a:cs typeface="Consolas"/>
                <a:sym typeface="Consolas"/>
              </a:rPr>
              <a:t>Print(‘##         ##’)</a:t>
            </a:r>
          </a:p>
          <a:p>
            <a:pPr marL="0" indent="0">
              <a:buNone/>
            </a:pPr>
            <a:r>
              <a:rPr lang="en-US" dirty="0">
                <a:latin typeface="Consolas"/>
                <a:ea typeface="Consolas"/>
                <a:cs typeface="Consolas"/>
                <a:sym typeface="Consolas"/>
              </a:rPr>
              <a:t>Print(‘##         ##’)</a:t>
            </a:r>
          </a:p>
          <a:p>
            <a:pPr marL="0" indent="0">
              <a:buNone/>
            </a:pPr>
            <a:r>
              <a:rPr lang="en-US" dirty="0">
                <a:latin typeface="Consolas"/>
                <a:ea typeface="Consolas"/>
                <a:cs typeface="Consolas"/>
                <a:sym typeface="Consolas"/>
              </a:rPr>
              <a:t>Print(‘#############’)</a:t>
            </a:r>
          </a:p>
          <a:p>
            <a:pPr marL="0" lvl="0" indent="0">
              <a:buNone/>
            </a:pPr>
            <a:endParaRPr lang="en-US"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90458" y="272325"/>
            <a:ext cx="4620879"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dirty="0" err="1">
                <a:solidFill>
                  <a:schemeClr val="tx1">
                    <a:lumMod val="50000"/>
                  </a:schemeClr>
                </a:solidFill>
                <a:latin typeface="Consolas"/>
                <a:ea typeface="Consolas"/>
                <a:cs typeface="Consolas"/>
                <a:sym typeface="Consolas"/>
              </a:rPr>
              <a:t>HomeState</a:t>
            </a:r>
            <a:r>
              <a:rPr lang="en-US" dirty="0">
                <a:solidFill>
                  <a:schemeClr val="tx1">
                    <a:lumMod val="50000"/>
                  </a:schemeClr>
                </a:solidFill>
                <a:latin typeface="Consolas"/>
                <a:ea typeface="Consolas"/>
                <a:cs typeface="Consolas"/>
                <a:sym typeface="Consolas"/>
              </a:rPr>
              <a:t> = input("Enter your home state:")</a:t>
            </a:r>
          </a:p>
          <a:p>
            <a:pPr marL="0" lvl="0" indent="0">
              <a:buNone/>
            </a:pPr>
            <a:r>
              <a:rPr lang="en-US" dirty="0" err="1">
                <a:solidFill>
                  <a:schemeClr val="tx1">
                    <a:lumMod val="50000"/>
                  </a:schemeClr>
                </a:solidFill>
                <a:latin typeface="Consolas"/>
                <a:ea typeface="Consolas"/>
                <a:cs typeface="Consolas"/>
                <a:sym typeface="Consolas"/>
              </a:rPr>
              <a:t>HomeCity</a:t>
            </a:r>
            <a:r>
              <a:rPr lang="en-US" dirty="0">
                <a:solidFill>
                  <a:schemeClr val="tx1">
                    <a:lumMod val="50000"/>
                  </a:schemeClr>
                </a:solidFill>
                <a:latin typeface="Consolas"/>
                <a:ea typeface="Consolas"/>
                <a:cs typeface="Consolas"/>
                <a:sym typeface="Consolas"/>
              </a:rPr>
              <a:t> = input("Enter your home city:")</a:t>
            </a:r>
          </a:p>
          <a:p>
            <a:pPr marL="0" lvl="0" indent="0">
              <a:buNone/>
            </a:pPr>
            <a:r>
              <a:rPr lang="en-US" dirty="0" err="1">
                <a:solidFill>
                  <a:schemeClr val="tx1">
                    <a:lumMod val="50000"/>
                  </a:schemeClr>
                </a:solidFill>
                <a:latin typeface="Consolas"/>
                <a:ea typeface="Consolas"/>
                <a:cs typeface="Consolas"/>
                <a:sym typeface="Consolas"/>
              </a:rPr>
              <a:t>StreetName</a:t>
            </a:r>
            <a:r>
              <a:rPr lang="en-US" dirty="0">
                <a:solidFill>
                  <a:schemeClr val="tx1">
                    <a:lumMod val="50000"/>
                  </a:schemeClr>
                </a:solidFill>
                <a:latin typeface="Consolas"/>
                <a:ea typeface="Consolas"/>
                <a:cs typeface="Consolas"/>
                <a:sym typeface="Consolas"/>
              </a:rPr>
              <a:t> = input("Enter your street name:")</a:t>
            </a:r>
          </a:p>
          <a:p>
            <a:pPr marL="0" lvl="0" indent="0">
              <a:buNone/>
            </a:pPr>
            <a:r>
              <a:rPr lang="en-US" dirty="0" err="1">
                <a:solidFill>
                  <a:schemeClr val="tx1">
                    <a:lumMod val="50000"/>
                  </a:schemeClr>
                </a:solidFill>
                <a:latin typeface="Consolas"/>
                <a:ea typeface="Consolas"/>
                <a:cs typeface="Consolas"/>
                <a:sym typeface="Consolas"/>
              </a:rPr>
              <a:t>ZipCode</a:t>
            </a:r>
            <a:r>
              <a:rPr lang="en-US" dirty="0">
                <a:solidFill>
                  <a:schemeClr val="tx1">
                    <a:lumMod val="50000"/>
                  </a:schemeClr>
                </a:solidFill>
                <a:latin typeface="Consolas"/>
                <a:ea typeface="Consolas"/>
                <a:cs typeface="Consolas"/>
                <a:sym typeface="Consolas"/>
              </a:rPr>
              <a:t> = input("Enter your zip code:")</a:t>
            </a:r>
          </a:p>
          <a:p>
            <a:pPr marL="0" lvl="0" indent="0">
              <a:buNone/>
            </a:pPr>
            <a:r>
              <a:rPr lang="en-US" dirty="0" err="1">
                <a:solidFill>
                  <a:schemeClr val="tx1">
                    <a:lumMod val="50000"/>
                  </a:schemeClr>
                </a:solidFill>
                <a:latin typeface="Consolas"/>
                <a:ea typeface="Consolas"/>
                <a:cs typeface="Consolas"/>
                <a:sym typeface="Consolas"/>
              </a:rPr>
              <a:t>HouseNumber</a:t>
            </a:r>
            <a:r>
              <a:rPr lang="en-US" dirty="0">
                <a:solidFill>
                  <a:schemeClr val="tx1">
                    <a:lumMod val="50000"/>
                  </a:schemeClr>
                </a:solidFill>
                <a:latin typeface="Consolas"/>
                <a:ea typeface="Consolas"/>
                <a:cs typeface="Consolas"/>
                <a:sym typeface="Consolas"/>
              </a:rPr>
              <a:t> = input("Enter your house number:")</a:t>
            </a:r>
          </a:p>
          <a:p>
            <a:pPr marL="0" lvl="0" indent="0">
              <a:buNone/>
            </a:pPr>
            <a:endParaRPr lang="en-US" dirty="0">
              <a:solidFill>
                <a:schemeClr val="tx1">
                  <a:lumMod val="50000"/>
                </a:schemeClr>
              </a:solidFill>
              <a:latin typeface="Consolas"/>
              <a:ea typeface="Consolas"/>
              <a:cs typeface="Consolas"/>
              <a:sym typeface="Consolas"/>
            </a:endParaRPr>
          </a:p>
          <a:p>
            <a:pPr marL="0" lvl="0" indent="0">
              <a:buNone/>
            </a:pPr>
            <a:r>
              <a:rPr lang="en-US" dirty="0">
                <a:solidFill>
                  <a:schemeClr val="tx1">
                    <a:lumMod val="50000"/>
                  </a:schemeClr>
                </a:solidFill>
                <a:latin typeface="Consolas"/>
                <a:ea typeface="Consolas"/>
                <a:cs typeface="Consolas"/>
                <a:sym typeface="Consolas"/>
              </a:rPr>
              <a:t>Print(" ")</a:t>
            </a:r>
          </a:p>
          <a:p>
            <a:pPr marL="0" lvl="0" indent="0">
              <a:buNone/>
            </a:pPr>
            <a:r>
              <a:rPr lang="en-US" dirty="0">
                <a:solidFill>
                  <a:schemeClr val="tx1">
                    <a:lumMod val="50000"/>
                  </a:schemeClr>
                </a:solidFill>
                <a:latin typeface="Consolas"/>
                <a:ea typeface="Consolas"/>
                <a:cs typeface="Consolas"/>
                <a:sym typeface="Consolas"/>
              </a:rPr>
              <a:t>Print("Your mailing address is:")</a:t>
            </a:r>
          </a:p>
          <a:p>
            <a:pPr marL="0" lvl="0" indent="0">
              <a:buNone/>
            </a:pPr>
            <a:r>
              <a:rPr lang="en-US" dirty="0">
                <a:solidFill>
                  <a:schemeClr val="tx1">
                    <a:lumMod val="50000"/>
                  </a:schemeClr>
                </a:solidFill>
                <a:latin typeface="Consolas"/>
                <a:ea typeface="Consolas"/>
                <a:cs typeface="Consolas"/>
                <a:sym typeface="Consolas"/>
              </a:rPr>
              <a:t>Print(</a:t>
            </a:r>
            <a:r>
              <a:rPr lang="en-US" dirty="0" err="1">
                <a:solidFill>
                  <a:schemeClr val="tx1">
                    <a:lumMod val="50000"/>
                  </a:schemeClr>
                </a:solidFill>
                <a:latin typeface="Consolas"/>
                <a:ea typeface="Consolas"/>
                <a:cs typeface="Consolas"/>
                <a:sym typeface="Consolas"/>
              </a:rPr>
              <a:t>HouseNumber,StreetName</a:t>
            </a:r>
            <a:r>
              <a:rPr lang="en-US" dirty="0">
                <a:solidFill>
                  <a:schemeClr val="tx1">
                    <a:lumMod val="50000"/>
                  </a:schemeClr>
                </a:solidFill>
                <a:latin typeface="Consolas"/>
                <a:ea typeface="Consolas"/>
                <a:cs typeface="Consolas"/>
                <a:sym typeface="Consolas"/>
              </a:rPr>
              <a:t>)</a:t>
            </a:r>
          </a:p>
          <a:p>
            <a:pPr marL="0" lvl="0" indent="0">
              <a:buNone/>
            </a:pPr>
            <a:r>
              <a:rPr lang="en-US" dirty="0">
                <a:solidFill>
                  <a:schemeClr val="tx1">
                    <a:lumMod val="50000"/>
                  </a:schemeClr>
                </a:solidFill>
                <a:latin typeface="Consolas"/>
                <a:ea typeface="Consolas"/>
                <a:cs typeface="Consolas"/>
                <a:sym typeface="Consolas"/>
              </a:rPr>
              <a:t>Print(</a:t>
            </a:r>
            <a:r>
              <a:rPr lang="en-US" dirty="0" err="1">
                <a:solidFill>
                  <a:schemeClr val="tx1">
                    <a:lumMod val="50000"/>
                  </a:schemeClr>
                </a:solidFill>
                <a:latin typeface="Consolas"/>
                <a:ea typeface="Consolas"/>
                <a:cs typeface="Consolas"/>
                <a:sym typeface="Consolas"/>
              </a:rPr>
              <a:t>HomeCity</a:t>
            </a:r>
            <a:r>
              <a:rPr lang="en-US" dirty="0">
                <a:solidFill>
                  <a:schemeClr val="tx1">
                    <a:lumMod val="50000"/>
                  </a:schemeClr>
                </a:solidFill>
                <a:latin typeface="Consolas"/>
                <a:ea typeface="Consolas"/>
                <a:cs typeface="Consolas"/>
                <a:sym typeface="Consolas"/>
              </a:rPr>
              <a:t>,",", </a:t>
            </a:r>
            <a:r>
              <a:rPr lang="en-US" dirty="0" err="1">
                <a:solidFill>
                  <a:schemeClr val="tx1">
                    <a:lumMod val="50000"/>
                  </a:schemeClr>
                </a:solidFill>
                <a:latin typeface="Consolas"/>
                <a:ea typeface="Consolas"/>
                <a:cs typeface="Consolas"/>
                <a:sym typeface="Consolas"/>
              </a:rPr>
              <a:t>HomeState,ZipCode</a:t>
            </a:r>
            <a:r>
              <a:rPr lang="en-US" dirty="0">
                <a:solidFill>
                  <a:schemeClr val="tx1">
                    <a:lumMod val="50000"/>
                  </a:schemeClr>
                </a:solidFill>
                <a:latin typeface="Consolas"/>
                <a:ea typeface="Consolas"/>
                <a:cs typeface="Consolas"/>
                <a:sym typeface="Consolas"/>
              </a:rPr>
              <a:t>)</a:t>
            </a: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Write the code to prompt the user to enter the two letter abbreviation for their home state (e.g. "NY"), home city, street name, zip code, and house number (in that order). Then print their properly formatted mailing address.</a:t>
            </a:r>
            <a:endParaRPr dirty="0"/>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657</Words>
  <Application>Microsoft Macintosh PowerPoint</Application>
  <PresentationFormat>On-screen Show (16:9)</PresentationFormat>
  <Paragraphs>70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Consolas</vt:lpstr>
      <vt:lpstr>Merriweather</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Yara Ghiya Nabhan</cp:lastModifiedBy>
  <cp:revision>26</cp:revision>
  <dcterms:modified xsi:type="dcterms:W3CDTF">2021-09-09T10:34:59Z</dcterms:modified>
</cp:coreProperties>
</file>