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0000500000000000000"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Once we have coded the program we then upload the file to git with the help of our local repository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Open the github repository link from github and then use the function ‘git clone &lt;name of link&gt;’</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Then we can continue working on the program.</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After we are done working.</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Git push.</a:t>
            </a:r>
            <a:endParaRPr sz="1000" dirty="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nsolas"/>
              <a:buAutoNum type="arabicPeriod"/>
            </a:pPr>
            <a:r>
              <a:rPr lang="en-US" sz="1200" dirty="0">
                <a:latin typeface="Consolas"/>
                <a:ea typeface="Consolas"/>
                <a:cs typeface="Consolas"/>
                <a:sym typeface="Consolas"/>
              </a:rPr>
              <a:t>Opening on Windows </a:t>
            </a:r>
            <a:r>
              <a:rPr lang="en-US" sz="1200" dirty="0" err="1">
                <a:latin typeface="Consolas"/>
                <a:ea typeface="Consolas"/>
                <a:cs typeface="Consolas"/>
                <a:sym typeface="Consolas"/>
              </a:rPr>
              <a:t>Powershell</a:t>
            </a:r>
            <a:r>
              <a:rPr lang="en-US" sz="1200" dirty="0">
                <a:latin typeface="Consolas"/>
                <a:ea typeface="Consolas"/>
                <a:cs typeface="Consolas"/>
                <a:sym typeface="Consolas"/>
              </a:rPr>
              <a:t>:</a:t>
            </a:r>
          </a:p>
          <a:p>
            <a:pPr marL="152400" lvl="0" indent="0" algn="l" rtl="0">
              <a:spcBef>
                <a:spcPts val="0"/>
              </a:spcBef>
              <a:spcAft>
                <a:spcPts val="0"/>
              </a:spcAft>
              <a:buSzPts val="1200"/>
              <a:buNone/>
            </a:pPr>
            <a:r>
              <a:rPr lang="en-US" sz="1200" dirty="0">
                <a:latin typeface="Consolas"/>
                <a:ea typeface="Consolas"/>
                <a:cs typeface="Consolas"/>
                <a:sym typeface="Consolas"/>
              </a:rPr>
              <a:t>We have to enter ‘</a:t>
            </a:r>
            <a:r>
              <a:rPr lang="en-US" sz="1200" dirty="0" err="1">
                <a:latin typeface="Consolas"/>
                <a:ea typeface="Consolas"/>
                <a:cs typeface="Consolas"/>
                <a:sym typeface="Consolas"/>
              </a:rPr>
              <a:t>pyhton</a:t>
            </a:r>
            <a:r>
              <a:rPr lang="en-US" sz="1200" dirty="0">
                <a:latin typeface="Consolas"/>
                <a:ea typeface="Consolas"/>
                <a:cs typeface="Consolas"/>
                <a:sym typeface="Consolas"/>
              </a:rPr>
              <a:t>’ on windows </a:t>
            </a:r>
            <a:r>
              <a:rPr lang="en-US" sz="1200" dirty="0" err="1">
                <a:latin typeface="Consolas"/>
                <a:ea typeface="Consolas"/>
                <a:cs typeface="Consolas"/>
                <a:sym typeface="Consolas"/>
              </a:rPr>
              <a:t>powershell</a:t>
            </a:r>
            <a:r>
              <a:rPr lang="en-US" sz="1200" dirty="0">
                <a:latin typeface="Consolas"/>
                <a:ea typeface="Consolas"/>
                <a:cs typeface="Consolas"/>
                <a:sym typeface="Consolas"/>
              </a:rPr>
              <a:t> so as to open it</a:t>
            </a:r>
          </a:p>
          <a:p>
            <a:pPr marL="152400" lvl="0" indent="0" algn="l" rtl="0">
              <a:spcBef>
                <a:spcPts val="0"/>
              </a:spcBef>
              <a:spcAft>
                <a:spcPts val="0"/>
              </a:spcAft>
              <a:buSzPts val="1200"/>
              <a:buNone/>
            </a:pPr>
            <a:r>
              <a:rPr lang="en-US" sz="1200" dirty="0">
                <a:latin typeface="Consolas"/>
                <a:ea typeface="Consolas"/>
                <a:cs typeface="Consolas"/>
                <a:sym typeface="Consolas"/>
              </a:rPr>
              <a:t>	PROS:</a:t>
            </a:r>
          </a:p>
          <a:p>
            <a:pPr marL="152400" lvl="0" indent="0" algn="l" rtl="0">
              <a:spcBef>
                <a:spcPts val="0"/>
              </a:spcBef>
              <a:spcAft>
                <a:spcPts val="0"/>
              </a:spcAft>
              <a:buSzPts val="1200"/>
              <a:buNone/>
            </a:pPr>
            <a:r>
              <a:rPr lang="en-US" sz="1200" dirty="0">
                <a:latin typeface="Consolas"/>
                <a:ea typeface="Consolas"/>
                <a:cs typeface="Consolas"/>
                <a:sym typeface="Consolas"/>
              </a:rPr>
              <a:t>	1.We don’t need to open an extra 	window to type the commands.</a:t>
            </a:r>
          </a:p>
          <a:p>
            <a:pPr marL="152400" lvl="0" indent="0" algn="l" rtl="0">
              <a:spcBef>
                <a:spcPts val="0"/>
              </a:spcBef>
              <a:spcAft>
                <a:spcPts val="0"/>
              </a:spcAft>
              <a:buSzPts val="1200"/>
              <a:buNone/>
            </a:pPr>
            <a:r>
              <a:rPr lang="en-US" sz="1200" dirty="0">
                <a:latin typeface="Consolas"/>
                <a:ea typeface="Consolas"/>
                <a:cs typeface="Consolas"/>
                <a:sym typeface="Consolas"/>
              </a:rPr>
              <a:t>	CONS:</a:t>
            </a:r>
          </a:p>
          <a:p>
            <a:pPr marL="152400" lvl="0" indent="0" algn="l" rtl="0">
              <a:spcBef>
                <a:spcPts val="0"/>
              </a:spcBef>
              <a:spcAft>
                <a:spcPts val="0"/>
              </a:spcAft>
              <a:buSzPts val="1200"/>
              <a:buNone/>
            </a:pPr>
            <a:r>
              <a:rPr lang="en-US" sz="1200" dirty="0">
                <a:latin typeface="Consolas"/>
                <a:ea typeface="Consolas"/>
                <a:cs typeface="Consolas"/>
                <a:sym typeface="Consolas"/>
              </a:rPr>
              <a:t>	The work will not be saved when 	working in windows </a:t>
            </a:r>
            <a:r>
              <a:rPr lang="en-US" sz="1200" dirty="0" err="1">
                <a:latin typeface="Consolas"/>
                <a:ea typeface="Consolas"/>
                <a:cs typeface="Consolas"/>
                <a:sym typeface="Consolas"/>
              </a:rPr>
              <a:t>powershell</a:t>
            </a:r>
            <a:r>
              <a:rPr lang="en-US" sz="1200" dirty="0">
                <a:latin typeface="Consolas"/>
                <a:ea typeface="Consolas"/>
                <a:cs typeface="Consolas"/>
                <a:sym typeface="Consolas"/>
              </a:rPr>
              <a:t>  </a:t>
            </a:r>
          </a:p>
          <a:p>
            <a:pPr marL="457200" lvl="0" indent="-304800" algn="l" rtl="0">
              <a:spcBef>
                <a:spcPts val="0"/>
              </a:spcBef>
              <a:spcAft>
                <a:spcPts val="0"/>
              </a:spcAft>
              <a:buSzPts val="1200"/>
              <a:buFont typeface="Consolas"/>
              <a:buAutoNum type="arabicPeriod"/>
            </a:pPr>
            <a:r>
              <a:rPr lang="en-US" sz="1200" dirty="0" err="1">
                <a:latin typeface="Consolas"/>
                <a:ea typeface="Consolas"/>
                <a:cs typeface="Consolas"/>
                <a:sym typeface="Consolas"/>
              </a:rPr>
              <a:t>Opeing</a:t>
            </a:r>
            <a:r>
              <a:rPr lang="en-US" sz="1200" dirty="0">
                <a:latin typeface="Consolas"/>
                <a:ea typeface="Consolas"/>
                <a:cs typeface="Consolas"/>
                <a:sym typeface="Consolas"/>
              </a:rPr>
              <a:t> through </a:t>
            </a:r>
            <a:r>
              <a:rPr lang="en-US" sz="1200" dirty="0" err="1">
                <a:latin typeface="Consolas"/>
                <a:ea typeface="Consolas"/>
                <a:cs typeface="Consolas"/>
                <a:sym typeface="Consolas"/>
              </a:rPr>
              <a:t>Pycharm</a:t>
            </a:r>
            <a:r>
              <a:rPr lang="en-US" sz="1200" dirty="0">
                <a:latin typeface="Consolas"/>
                <a:ea typeface="Consolas"/>
                <a:cs typeface="Consolas"/>
                <a:sym typeface="Consolas"/>
              </a:rPr>
              <a:t>:</a:t>
            </a:r>
          </a:p>
          <a:p>
            <a:pPr marL="152400" lvl="0" indent="0" algn="l" rtl="0">
              <a:spcBef>
                <a:spcPts val="0"/>
              </a:spcBef>
              <a:spcAft>
                <a:spcPts val="0"/>
              </a:spcAft>
              <a:buSzPts val="1200"/>
              <a:buNone/>
            </a:pPr>
            <a:r>
              <a:rPr lang="en-US" sz="1200" dirty="0">
                <a:latin typeface="Consolas"/>
                <a:ea typeface="Consolas"/>
                <a:cs typeface="Consolas"/>
                <a:sym typeface="Consolas"/>
              </a:rPr>
              <a:t>	PROS:</a:t>
            </a:r>
          </a:p>
          <a:p>
            <a:pPr marL="152400" lvl="0" indent="0" algn="l" rtl="0">
              <a:spcBef>
                <a:spcPts val="0"/>
              </a:spcBef>
              <a:spcAft>
                <a:spcPts val="0"/>
              </a:spcAft>
              <a:buSzPts val="1200"/>
              <a:buNone/>
            </a:pPr>
            <a:r>
              <a:rPr lang="en-US" sz="1200" dirty="0">
                <a:latin typeface="Consolas"/>
                <a:ea typeface="Consolas"/>
                <a:cs typeface="Consolas"/>
                <a:sym typeface="Consolas"/>
              </a:rPr>
              <a:t>	</a:t>
            </a:r>
            <a:r>
              <a:rPr lang="en-US" sz="1200" dirty="0" err="1">
                <a:latin typeface="Consolas"/>
                <a:ea typeface="Consolas"/>
                <a:cs typeface="Consolas"/>
                <a:sym typeface="Consolas"/>
              </a:rPr>
              <a:t>Pycharm</a:t>
            </a:r>
            <a:r>
              <a:rPr lang="en-US" sz="1200" dirty="0">
                <a:latin typeface="Consolas"/>
                <a:ea typeface="Consolas"/>
                <a:cs typeface="Consolas"/>
                <a:sym typeface="Consolas"/>
              </a:rPr>
              <a:t> is a translator</a:t>
            </a:r>
          </a:p>
          <a:p>
            <a:pPr marL="152400" lvl="0" indent="0" algn="l" rtl="0">
              <a:spcBef>
                <a:spcPts val="0"/>
              </a:spcBef>
              <a:spcAft>
                <a:spcPts val="0"/>
              </a:spcAft>
              <a:buSzPts val="1200"/>
              <a:buNone/>
            </a:pPr>
            <a:r>
              <a:rPr lang="en-US" sz="1200" dirty="0">
                <a:latin typeface="Consolas"/>
                <a:ea typeface="Consolas"/>
                <a:cs typeface="Consolas"/>
                <a:sym typeface="Consolas"/>
              </a:rPr>
              <a:t>	CONS:</a:t>
            </a:r>
          </a:p>
          <a:p>
            <a:pPr marL="152400" lvl="0" indent="0" algn="l" rtl="0">
              <a:spcBef>
                <a:spcPts val="0"/>
              </a:spcBef>
              <a:spcAft>
                <a:spcPts val="0"/>
              </a:spcAft>
              <a:buSzPts val="1200"/>
              <a:buNone/>
            </a:pPr>
            <a:r>
              <a:rPr lang="en-US" sz="1200" dirty="0">
                <a:latin typeface="Consolas"/>
                <a:ea typeface="Consolas"/>
                <a:cs typeface="Consolas"/>
                <a:sym typeface="Consolas"/>
              </a:rPr>
              <a:t>	It takes more space then other text 	editors </a:t>
            </a:r>
          </a:p>
          <a:p>
            <a:pPr marL="457200" lvl="0" indent="-304800" algn="l" rtl="0">
              <a:spcBef>
                <a:spcPts val="0"/>
              </a:spcBef>
              <a:spcAft>
                <a:spcPts val="0"/>
              </a:spcAft>
              <a:buSzPts val="1200"/>
              <a:buFont typeface="Consolas"/>
              <a:buAutoNum type="arabicPeriod"/>
            </a:pPr>
            <a:r>
              <a:rPr lang="en-US" sz="1200" dirty="0">
                <a:latin typeface="Consolas"/>
                <a:ea typeface="Consolas"/>
                <a:cs typeface="Consolas"/>
                <a:sym typeface="Consolas"/>
              </a:rPr>
              <a:t>Opening </a:t>
            </a:r>
            <a:r>
              <a:rPr lang="en-US" sz="1200" dirty="0" err="1">
                <a:latin typeface="Consolas"/>
                <a:ea typeface="Consolas"/>
                <a:cs typeface="Consolas"/>
                <a:sym typeface="Consolas"/>
              </a:rPr>
              <a:t>Pyhton</a:t>
            </a:r>
            <a:r>
              <a:rPr lang="en-US" sz="1200" dirty="0">
                <a:latin typeface="Consolas"/>
                <a:ea typeface="Consolas"/>
                <a:cs typeface="Consolas"/>
                <a:sym typeface="Consolas"/>
              </a:rPr>
              <a:t> Manually:</a:t>
            </a:r>
          </a:p>
          <a:p>
            <a:pPr marL="152400" lvl="0" indent="0" algn="l" rtl="0">
              <a:spcBef>
                <a:spcPts val="0"/>
              </a:spcBef>
              <a:spcAft>
                <a:spcPts val="0"/>
              </a:spcAft>
              <a:buSzPts val="1200"/>
              <a:buNone/>
            </a:pPr>
            <a:r>
              <a:rPr lang="en-US" sz="1200" dirty="0">
                <a:latin typeface="Consolas"/>
                <a:ea typeface="Consolas"/>
                <a:cs typeface="Consolas"/>
                <a:sym typeface="Consolas"/>
              </a:rPr>
              <a:t>	PROS:</a:t>
            </a:r>
          </a:p>
          <a:p>
            <a:pPr marL="152400" lvl="0" indent="0" algn="l" rtl="0">
              <a:spcBef>
                <a:spcPts val="0"/>
              </a:spcBef>
              <a:spcAft>
                <a:spcPts val="0"/>
              </a:spcAft>
              <a:buSzPts val="1200"/>
              <a:buNone/>
            </a:pPr>
            <a:r>
              <a:rPr lang="en-US" sz="1200" dirty="0">
                <a:latin typeface="Consolas"/>
                <a:ea typeface="Consolas"/>
                <a:cs typeface="Consolas"/>
                <a:sym typeface="Consolas"/>
              </a:rPr>
              <a:t>	The work </a:t>
            </a:r>
            <a:r>
              <a:rPr lang="en-US" sz="1200" dirty="0" err="1">
                <a:latin typeface="Consolas"/>
                <a:ea typeface="Consolas"/>
                <a:cs typeface="Consolas"/>
                <a:sym typeface="Consolas"/>
              </a:rPr>
              <a:t>dne</a:t>
            </a:r>
            <a:r>
              <a:rPr lang="en-US" sz="1200" dirty="0">
                <a:latin typeface="Consolas"/>
                <a:ea typeface="Consolas"/>
                <a:cs typeface="Consolas"/>
                <a:sym typeface="Consolas"/>
              </a:rPr>
              <a:t> can be saved in python </a:t>
            </a:r>
          </a:p>
          <a:p>
            <a:pPr marL="152400" lvl="0" indent="0" algn="l" rtl="0">
              <a:spcBef>
                <a:spcPts val="0"/>
              </a:spcBef>
              <a:spcAft>
                <a:spcPts val="0"/>
              </a:spcAft>
              <a:buSzPts val="1200"/>
              <a:buNone/>
            </a:pPr>
            <a:r>
              <a:rPr lang="en-US" sz="1200" dirty="0">
                <a:latin typeface="Consolas"/>
                <a:ea typeface="Consolas"/>
                <a:cs typeface="Consolas"/>
                <a:sym typeface="Consolas"/>
              </a:rPr>
              <a:t>	CONS:</a:t>
            </a:r>
            <a:r>
              <a:rPr lang="en-US" sz="1000" dirty="0">
                <a:latin typeface="Consolas"/>
                <a:ea typeface="Consolas"/>
                <a:cs typeface="Consolas"/>
                <a:sym typeface="Consolas"/>
              </a:rPr>
              <a:t> </a:t>
            </a:r>
          </a:p>
          <a:p>
            <a:pPr marL="152400" lvl="0" indent="0" algn="l" rtl="0">
              <a:spcBef>
                <a:spcPts val="0"/>
              </a:spcBef>
              <a:spcAft>
                <a:spcPts val="0"/>
              </a:spcAft>
              <a:buSzPts val="1200"/>
              <a:buNone/>
            </a:pPr>
            <a:r>
              <a:rPr lang="en-US" sz="1000" dirty="0">
                <a:latin typeface="Consolas"/>
                <a:ea typeface="Consolas"/>
                <a:cs typeface="Consolas"/>
                <a:sym typeface="Consolas"/>
              </a:rPr>
              <a:t>	It is outdated </a:t>
            </a:r>
            <a:endParaRPr sz="1000" dirty="0">
              <a:latin typeface="Consolas"/>
              <a:ea typeface="Consolas"/>
              <a:cs typeface="Consolas"/>
              <a:sym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buNone/>
            </a:pPr>
            <a:r>
              <a:rPr lang="en-US" dirty="0">
                <a:latin typeface="Consolas"/>
                <a:ea typeface="Consolas"/>
                <a:cs typeface="Consolas"/>
                <a:sym typeface="Consolas"/>
              </a:rPr>
              <a:t>n = 5</a:t>
            </a:r>
          </a:p>
          <a:p>
            <a:pPr marL="0" lvl="0" indent="0">
              <a:buNone/>
            </a:pPr>
            <a:r>
              <a:rPr lang="en-US" dirty="0">
                <a:latin typeface="Consolas"/>
                <a:ea typeface="Consolas"/>
                <a:cs typeface="Consolas"/>
                <a:sym typeface="Consolas"/>
              </a:rPr>
              <a:t>print("Pattern 1")</a:t>
            </a:r>
          </a:p>
          <a:p>
            <a:pPr marL="0" lvl="0" indent="0">
              <a:buNone/>
            </a:pPr>
            <a:r>
              <a:rPr lang="en-US" dirty="0">
                <a:latin typeface="Consolas"/>
                <a:ea typeface="Consolas"/>
                <a:cs typeface="Consolas"/>
                <a:sym typeface="Consolas"/>
              </a:rPr>
              <a:t>for a1 in range (0,n):    </a:t>
            </a:r>
          </a:p>
          <a:p>
            <a:pPr marL="0" lvl="0" indent="0">
              <a:buNone/>
            </a:pPr>
            <a:r>
              <a:rPr lang="en-US" dirty="0">
                <a:latin typeface="Consolas"/>
                <a:ea typeface="Consolas"/>
                <a:cs typeface="Consolas"/>
                <a:sym typeface="Consolas"/>
              </a:rPr>
              <a:t>	for a2 in range (a1):</a:t>
            </a:r>
          </a:p>
          <a:p>
            <a:pPr marL="0" lvl="0" indent="0">
              <a:buNone/>
            </a:pPr>
            <a:r>
              <a:rPr lang="en-US" dirty="0">
                <a:latin typeface="Consolas"/>
                <a:ea typeface="Consolas"/>
                <a:cs typeface="Consolas"/>
                <a:sym typeface="Consolas"/>
              </a:rPr>
              <a:t>		print(“$", end="") </a:t>
            </a:r>
          </a:p>
          <a:p>
            <a:pPr marL="0" lvl="0" indent="0">
              <a:buNone/>
            </a:pPr>
            <a:r>
              <a:rPr lang="en-US" dirty="0">
                <a:latin typeface="Consolas"/>
                <a:ea typeface="Consolas"/>
                <a:cs typeface="Consolas"/>
                <a:sym typeface="Consolas"/>
              </a:rPr>
              <a:t>	print()</a:t>
            </a:r>
          </a:p>
          <a:p>
            <a:pPr marL="0" lvl="0" indent="0">
              <a:buNone/>
            </a:pPr>
            <a:r>
              <a:rPr lang="en-US" dirty="0">
                <a:latin typeface="Consolas"/>
                <a:ea typeface="Consolas"/>
                <a:cs typeface="Consolas"/>
                <a:sym typeface="Consolas"/>
              </a:rPr>
              <a:t>for a1 in range (n,0,-1):</a:t>
            </a:r>
          </a:p>
          <a:p>
            <a:pPr marL="0" lvl="0" indent="0">
              <a:buNone/>
            </a:pPr>
            <a:r>
              <a:rPr lang="en-US" dirty="0">
                <a:latin typeface="Consolas"/>
                <a:ea typeface="Consolas"/>
                <a:cs typeface="Consolas"/>
                <a:sym typeface="Consolas"/>
              </a:rPr>
              <a:t>	for a2 in range (a1):</a:t>
            </a:r>
          </a:p>
          <a:p>
            <a:pPr marL="0" lvl="0" indent="0">
              <a:buNone/>
            </a:pPr>
            <a:r>
              <a:rPr lang="en-US" dirty="0">
                <a:latin typeface="Consolas"/>
                <a:ea typeface="Consolas"/>
                <a:cs typeface="Consolas"/>
                <a:sym typeface="Consolas"/>
              </a:rPr>
              <a:t>		print("*", end="")</a:t>
            </a:r>
          </a:p>
          <a:p>
            <a:pPr marL="0" lvl="0" indent="0">
              <a:buNone/>
            </a:pPr>
            <a:r>
              <a:rPr lang="en-US" dirty="0">
                <a:latin typeface="Consolas"/>
                <a:ea typeface="Consolas"/>
                <a:cs typeface="Consolas"/>
                <a:sym typeface="Consolas"/>
              </a:rPr>
              <a:t>	print()</a:t>
            </a: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buNone/>
            </a:pPr>
            <a:r>
              <a:rPr lang="en-US">
                <a:latin typeface="Consolas"/>
                <a:ea typeface="Consolas"/>
                <a:cs typeface="Consolas"/>
                <a:sym typeface="Consolas"/>
              </a:rPr>
              <a:t>A1 </a:t>
            </a:r>
            <a:r>
              <a:rPr lang="en-US" dirty="0">
                <a:latin typeface="Consolas"/>
                <a:ea typeface="Consolas"/>
                <a:cs typeface="Consolas"/>
                <a:sym typeface="Consolas"/>
              </a:rPr>
              <a:t>= input ('Enter the home state: ')</a:t>
            </a:r>
          </a:p>
          <a:p>
            <a:pPr marL="0" lvl="0" indent="0">
              <a:buNone/>
            </a:pPr>
            <a:r>
              <a:rPr lang="en-US" dirty="0">
                <a:latin typeface="Consolas"/>
                <a:ea typeface="Consolas"/>
                <a:cs typeface="Consolas"/>
                <a:sym typeface="Consolas"/>
              </a:rPr>
              <a:t>A2 = input ('Enter the city: ')</a:t>
            </a:r>
          </a:p>
          <a:p>
            <a:pPr marL="0" lvl="0" indent="0">
              <a:buNone/>
            </a:pPr>
            <a:r>
              <a:rPr lang="en-US" dirty="0">
                <a:latin typeface="Consolas"/>
                <a:ea typeface="Consolas"/>
                <a:cs typeface="Consolas"/>
                <a:sym typeface="Consolas"/>
              </a:rPr>
              <a:t>A3 = input ('Enter the street name: ')</a:t>
            </a:r>
          </a:p>
          <a:p>
            <a:pPr marL="0" lvl="0" indent="0">
              <a:buNone/>
            </a:pPr>
            <a:r>
              <a:rPr lang="en-US" dirty="0">
                <a:latin typeface="Consolas"/>
                <a:ea typeface="Consolas"/>
                <a:cs typeface="Consolas"/>
                <a:sym typeface="Consolas"/>
              </a:rPr>
              <a:t>A4 = input ('Enter the zip code: ')</a:t>
            </a:r>
          </a:p>
          <a:p>
            <a:pPr marL="0" lvl="0" indent="0">
              <a:buNone/>
            </a:pPr>
            <a:r>
              <a:rPr lang="en-US" dirty="0">
                <a:latin typeface="Consolas"/>
                <a:ea typeface="Consolas"/>
                <a:cs typeface="Consolas"/>
                <a:sym typeface="Consolas"/>
              </a:rPr>
              <a:t>A5 = input ('Enter the house number: ')</a:t>
            </a:r>
          </a:p>
          <a:p>
            <a:pPr marL="0" lvl="0" indent="0">
              <a:buNone/>
            </a:pPr>
            <a:endParaRPr lang="en-US" dirty="0">
              <a:latin typeface="Consolas"/>
              <a:ea typeface="Consolas"/>
              <a:cs typeface="Consolas"/>
              <a:sym typeface="Consolas"/>
            </a:endParaRPr>
          </a:p>
          <a:p>
            <a:pPr marL="0" lvl="0" indent="0">
              <a:buNone/>
            </a:pPr>
            <a:r>
              <a:rPr lang="en-US" dirty="0">
                <a:latin typeface="Consolas"/>
                <a:ea typeface="Consolas"/>
                <a:cs typeface="Consolas"/>
                <a:sym typeface="Consolas"/>
              </a:rPr>
              <a:t>print ('Your mailing address is: ')</a:t>
            </a:r>
          </a:p>
          <a:p>
            <a:pPr marL="0" lvl="0" indent="0">
              <a:buNone/>
            </a:pPr>
            <a:r>
              <a:rPr lang="en-US" dirty="0">
                <a:latin typeface="Consolas"/>
                <a:ea typeface="Consolas"/>
                <a:cs typeface="Consolas"/>
                <a:sym typeface="Consolas"/>
              </a:rPr>
              <a:t>print(A5,A3)</a:t>
            </a:r>
          </a:p>
          <a:p>
            <a:pPr marL="0" lvl="0" indent="0">
              <a:buNone/>
            </a:pPr>
            <a:r>
              <a:rPr lang="en-US" dirty="0">
                <a:latin typeface="Consolas"/>
                <a:ea typeface="Consolas"/>
                <a:cs typeface="Consolas"/>
                <a:sym typeface="Consolas"/>
              </a:rPr>
              <a:t>print(A2,',', A1,A4)</a:t>
            </a:r>
          </a:p>
          <a:p>
            <a:pPr marL="0" lvl="0" indent="0" algn="l" rtl="0">
              <a:spcBef>
                <a:spcPts val="0"/>
              </a:spcBef>
              <a:spcAft>
                <a:spcPts val="0"/>
              </a:spcAft>
              <a:buNone/>
            </a:pPr>
            <a:endParaRPr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state: NY</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city: West Henrietta</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street name: Dutchess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zip code: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house number: 1347</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Your mailing address is:</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1347 Dutchess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West Henrietta , NY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737</Words>
  <Application>Microsoft Office PowerPoint</Application>
  <PresentationFormat>On-screen Show (16:9)</PresentationFormat>
  <Paragraphs>84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Merriweather</vt:lpstr>
      <vt:lpstr>Arial</vt:lpstr>
      <vt:lpstr>Roboto</vt:lpstr>
      <vt:lpstr>Consolas</vt: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Charbel</dc:creator>
  <cp:lastModifiedBy>Abbas Attarwala</cp:lastModifiedBy>
  <cp:revision>6</cp:revision>
  <dcterms:modified xsi:type="dcterms:W3CDTF">2021-09-11T10:33:46Z</dcterms:modified>
</cp:coreProperties>
</file>